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1" r:id="rId3"/>
    <p:sldId id="313" r:id="rId4"/>
    <p:sldId id="318" r:id="rId5"/>
    <p:sldId id="336" r:id="rId6"/>
    <p:sldId id="338" r:id="rId7"/>
    <p:sldId id="340" r:id="rId8"/>
    <p:sldId id="287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285" r:id="rId22"/>
  </p:sldIdLst>
  <p:sldSz cx="9144000" cy="5145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00"/>
    <a:srgbClr val="DB3F54"/>
    <a:srgbClr val="BF2B41"/>
    <a:srgbClr val="122036"/>
    <a:srgbClr val="162C53"/>
    <a:srgbClr val="162743"/>
    <a:srgbClr val="129B7F"/>
    <a:srgbClr val="148069"/>
    <a:srgbClr val="4BACC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45" d="100"/>
          <a:sy n="145" d="100"/>
        </p:scale>
        <p:origin x="894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0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6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1624E-7184-487D-A8F2-8C7025732CC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191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8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8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1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8152C-88DB-40D8-8B94-A0F67FA03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67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3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C329A-08C6-44C2-ACD0-60364213B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71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1E28E-8D29-409A-8F38-39A934621C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1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57741-1FBC-46E9-B013-86EC6A7C2E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2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313"/>
            <a:ext cx="7772400" cy="110285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550"/>
            <a:ext cx="6400800" cy="1314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603333"/>
      </p:ext>
    </p:extLst>
  </p:cSld>
  <p:clrMapOvr>
    <a:masterClrMapping/>
  </p:clrMapOvr>
  <p:transition spd="med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465317D-315F-4DED-9B1A-F236CB99AE0A}"/>
              </a:ext>
            </a:extLst>
          </p:cNvPr>
          <p:cNvSpPr txBox="1"/>
          <p:nvPr userDrawn="1"/>
        </p:nvSpPr>
        <p:spPr>
          <a:xfrm rot="19534616">
            <a:off x="114883" y="377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BD0962-C83C-4FF3-90A7-F9FD3E1A9EE2}"/>
              </a:ext>
            </a:extLst>
          </p:cNvPr>
          <p:cNvSpPr txBox="1"/>
          <p:nvPr userDrawn="1"/>
        </p:nvSpPr>
        <p:spPr>
          <a:xfrm rot="19534616">
            <a:off x="114882" y="2254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F4F2563-C897-4625-9D94-2E5909CDF37E}"/>
              </a:ext>
            </a:extLst>
          </p:cNvPr>
          <p:cNvSpPr txBox="1"/>
          <p:nvPr userDrawn="1"/>
        </p:nvSpPr>
        <p:spPr>
          <a:xfrm rot="19534616">
            <a:off x="150886" y="39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DA46256-5A96-4932-876A-5CA8F4F22C08}"/>
              </a:ext>
            </a:extLst>
          </p:cNvPr>
          <p:cNvSpPr txBox="1"/>
          <p:nvPr userDrawn="1"/>
        </p:nvSpPr>
        <p:spPr>
          <a:xfrm rot="19534616">
            <a:off x="7959221" y="3776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5141C71-39D7-4881-871F-14711CEB7E49}"/>
              </a:ext>
            </a:extLst>
          </p:cNvPr>
          <p:cNvSpPr txBox="1"/>
          <p:nvPr userDrawn="1"/>
        </p:nvSpPr>
        <p:spPr>
          <a:xfrm rot="19534616">
            <a:off x="7885119" y="19532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6F09DBBD-7864-45A0-B015-3F58DCC98D00}"/>
              </a:ext>
            </a:extLst>
          </p:cNvPr>
          <p:cNvSpPr txBox="1"/>
          <p:nvPr userDrawn="1"/>
        </p:nvSpPr>
        <p:spPr>
          <a:xfrm rot="19534616">
            <a:off x="7885118" y="33562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D25B123F-2E2D-48F8-860E-C862D9206B00}"/>
              </a:ext>
            </a:extLst>
          </p:cNvPr>
          <p:cNvSpPr txBox="1"/>
          <p:nvPr userDrawn="1"/>
        </p:nvSpPr>
        <p:spPr>
          <a:xfrm rot="19534616">
            <a:off x="7728272" y="44949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BB910BEF-5AD0-401B-925E-9688E32568C6}"/>
              </a:ext>
            </a:extLst>
          </p:cNvPr>
          <p:cNvSpPr txBox="1"/>
          <p:nvPr userDrawn="1"/>
        </p:nvSpPr>
        <p:spPr>
          <a:xfrm rot="19534616">
            <a:off x="3204495" y="42985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10D97E1D-329D-4FCD-B38C-61E75AFC5FFF}"/>
              </a:ext>
            </a:extLst>
          </p:cNvPr>
          <p:cNvSpPr txBox="1"/>
          <p:nvPr userDrawn="1"/>
        </p:nvSpPr>
        <p:spPr>
          <a:xfrm rot="19534616">
            <a:off x="4904425" y="729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FE81AD24-9C84-49FE-942C-28A26F156B78}"/>
              </a:ext>
            </a:extLst>
          </p:cNvPr>
          <p:cNvSpPr txBox="1"/>
          <p:nvPr userDrawn="1"/>
        </p:nvSpPr>
        <p:spPr>
          <a:xfrm rot="19534616">
            <a:off x="6163554" y="288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08C00">
                    <a:alpha val="15000"/>
                  </a:srgbClr>
                </a:solidFill>
                <a:effectLst>
                  <a:outerShdw blurRad="50800" dist="50800" dir="5400000" algn="ctr" rotWithShape="0">
                    <a:schemeClr val="bg1">
                      <a:lumMod val="75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咕泡学院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ransition spd="med" advClick="0" advTm="0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hyperlink" Target="https://ke.qq.com/course/26507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jpeg"/><Relationship Id="rId18" Type="http://schemas.openxmlformats.org/officeDocument/2006/relationships/image" Target="../media/image37.jpeg"/><Relationship Id="rId3" Type="http://schemas.openxmlformats.org/officeDocument/2006/relationships/image" Target="../media/image22.png"/><Relationship Id="rId21" Type="http://schemas.openxmlformats.org/officeDocument/2006/relationships/image" Target="../media/image40.gif"/><Relationship Id="rId7" Type="http://schemas.openxmlformats.org/officeDocument/2006/relationships/image" Target="../media/image26.jpeg"/><Relationship Id="rId12" Type="http://schemas.openxmlformats.org/officeDocument/2006/relationships/image" Target="../media/image31.jpeg"/><Relationship Id="rId17" Type="http://schemas.openxmlformats.org/officeDocument/2006/relationships/image" Target="../media/image36.jpeg"/><Relationship Id="rId25" Type="http://schemas.openxmlformats.org/officeDocument/2006/relationships/image" Target="../media/image2.png"/><Relationship Id="rId2" Type="http://schemas.openxmlformats.org/officeDocument/2006/relationships/image" Target="../media/image21.png"/><Relationship Id="rId16" Type="http://schemas.openxmlformats.org/officeDocument/2006/relationships/image" Target="../media/image35.jpeg"/><Relationship Id="rId20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11" Type="http://schemas.openxmlformats.org/officeDocument/2006/relationships/image" Target="../media/image30.png"/><Relationship Id="rId24" Type="http://schemas.openxmlformats.org/officeDocument/2006/relationships/image" Target="../media/image43.jpeg"/><Relationship Id="rId5" Type="http://schemas.openxmlformats.org/officeDocument/2006/relationships/image" Target="../media/image24.jpeg"/><Relationship Id="rId15" Type="http://schemas.openxmlformats.org/officeDocument/2006/relationships/image" Target="../media/image34.jpeg"/><Relationship Id="rId23" Type="http://schemas.openxmlformats.org/officeDocument/2006/relationships/image" Target="../media/image42.jpeg"/><Relationship Id="rId10" Type="http://schemas.openxmlformats.org/officeDocument/2006/relationships/image" Target="../media/image29.jpeg"/><Relationship Id="rId19" Type="http://schemas.openxmlformats.org/officeDocument/2006/relationships/image" Target="../media/image38.jpeg"/><Relationship Id="rId4" Type="http://schemas.openxmlformats.org/officeDocument/2006/relationships/image" Target="../media/image23.png"/><Relationship Id="rId9" Type="http://schemas.openxmlformats.org/officeDocument/2006/relationships/image" Target="../media/image28.jpeg"/><Relationship Id="rId14" Type="http://schemas.openxmlformats.org/officeDocument/2006/relationships/image" Target="../media/image33.jpeg"/><Relationship Id="rId22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bbs.gupaoedu.com/forum.php?mod=forumdisplay&amp;fid=57" TargetMode="External"/><Relationship Id="rId3" Type="http://schemas.openxmlformats.org/officeDocument/2006/relationships/image" Target="../media/image4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rej2eepatterns.com/FrontController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A99A121E-7E84-448E-9764-FC50826A96BD}"/>
              </a:ext>
            </a:extLst>
          </p:cNvPr>
          <p:cNvSpPr txBox="1"/>
          <p:nvPr/>
        </p:nvSpPr>
        <p:spPr>
          <a:xfrm>
            <a:off x="2502454" y="1545949"/>
            <a:ext cx="552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传统 </a:t>
            </a:r>
            <a:r>
              <a:rPr lang="en-US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JSP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在  </a:t>
            </a:r>
            <a:r>
              <a:rPr lang="en-US" altLang="zh-CN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Spring </a:t>
            </a:r>
            <a:r>
              <a:rPr lang="zh-CN" altLang="en-US" sz="2000" dirty="0" smtClean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中</a:t>
            </a:r>
            <a:r>
              <a:rPr lang="zh-CN" altLang="en-US" sz="20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的应用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75786B1B-E611-4666-8A49-1926148A86B0}"/>
              </a:ext>
            </a:extLst>
          </p:cNvPr>
          <p:cNvGrpSpPr/>
          <p:nvPr/>
        </p:nvGrpSpPr>
        <p:grpSpPr>
          <a:xfrm>
            <a:off x="2665744" y="2820447"/>
            <a:ext cx="3764590" cy="276999"/>
            <a:chOff x="3275856" y="2981088"/>
            <a:chExt cx="3764590" cy="276999"/>
          </a:xfrm>
        </p:grpSpPr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469BDCE2-B451-40C1-B6AE-D2E202B486EF}"/>
                </a:ext>
              </a:extLst>
            </p:cNvPr>
            <p:cNvGrpSpPr/>
            <p:nvPr/>
          </p:nvGrpSpPr>
          <p:grpSpPr>
            <a:xfrm>
              <a:off x="3275856" y="3009913"/>
              <a:ext cx="219347" cy="219347"/>
              <a:chOff x="801291" y="3535885"/>
              <a:chExt cx="219347" cy="219347"/>
            </a:xfrm>
          </p:grpSpPr>
          <p:sp>
            <p:nvSpPr>
              <p:cNvPr id="23" name="Oval 10">
                <a:extLst>
                  <a:ext uri="{FF2B5EF4-FFF2-40B4-BE49-F238E27FC236}">
                    <a16:creationId xmlns="" xmlns:a16="http://schemas.microsoft.com/office/drawing/2014/main" id="{45A43150-1203-4A9D-BB9D-8E79825FC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F08C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="" xmlns:a16="http://schemas.microsoft.com/office/drawing/2014/main" id="{A4CD2054-ED09-48F2-B20E-CFB03FCF284D}"/>
                  </a:ext>
                </a:extLst>
              </p:cNvPr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5" name="Freeform 12">
                  <a:extLst>
                    <a:ext uri="{FF2B5EF4-FFF2-40B4-BE49-F238E27FC236}">
                      <a16:creationId xmlns="" xmlns:a16="http://schemas.microsoft.com/office/drawing/2014/main" id="{F3B8502F-30D6-4CCA-B58A-44FC369C7B2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Freeform 13">
                  <a:extLst>
                    <a:ext uri="{FF2B5EF4-FFF2-40B4-BE49-F238E27FC236}">
                      <a16:creationId xmlns="" xmlns:a16="http://schemas.microsoft.com/office/drawing/2014/main" id="{F9D5094F-4652-4ABE-8769-112BCC392534}"/>
                    </a:ext>
                  </a:extLst>
                </p:cNvPr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9" name="Oval 15">
              <a:extLst>
                <a:ext uri="{FF2B5EF4-FFF2-40B4-BE49-F238E27FC236}">
                  <a16:creationId xmlns="" xmlns:a16="http://schemas.microsoft.com/office/drawing/2014/main" id="{B860756A-DDF1-4147-89A0-008D2A2C5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668" y="3009913"/>
              <a:ext cx="219347" cy="219347"/>
            </a:xfrm>
            <a:prstGeom prst="ellipse">
              <a:avLst/>
            </a:prstGeom>
            <a:solidFill>
              <a:srgbClr val="F08C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9">
              <a:extLst>
                <a:ext uri="{FF2B5EF4-FFF2-40B4-BE49-F238E27FC236}">
                  <a16:creationId xmlns="" xmlns:a16="http://schemas.microsoft.com/office/drawing/2014/main" id="{F3C2337B-1A1E-4DC5-A72B-BF91003BB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678" y="2981088"/>
              <a:ext cx="141577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授课讲师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：小马哥</a:t>
              </a:r>
              <a:endPara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20">
              <a:extLst>
                <a:ext uri="{FF2B5EF4-FFF2-40B4-BE49-F238E27FC236}">
                  <a16:creationId xmlns="" xmlns:a16="http://schemas.microsoft.com/office/drawing/2014/main" id="{7E721047-96C7-4F81-9F07-0F7A4261D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365" y="2981088"/>
              <a:ext cx="1794081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咨询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QQ</a:t>
              </a:r>
              <a:r>
                <a:rPr lang="zh-CN" altLang="en-US" sz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1191971402</a:t>
              </a: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C60455BA-FCA0-449F-81D0-4BAC3551787A}"/>
              </a:ext>
            </a:extLst>
          </p:cNvPr>
          <p:cNvSpPr/>
          <p:nvPr/>
        </p:nvSpPr>
        <p:spPr>
          <a:xfrm>
            <a:off x="2513979" y="2179040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="" xmlns:a16="http://schemas.microsoft.com/office/drawing/2014/main" id="{848D120F-6802-4E7A-B5CE-39C4AEF07B4C}"/>
              </a:ext>
            </a:extLst>
          </p:cNvPr>
          <p:cNvGrpSpPr/>
          <p:nvPr/>
        </p:nvGrpSpPr>
        <p:grpSpPr>
          <a:xfrm>
            <a:off x="217472" y="823752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29" name="组合 28">
              <a:extLst>
                <a:ext uri="{FF2B5EF4-FFF2-40B4-BE49-F238E27FC236}">
                  <a16:creationId xmlns="" xmlns:a16="http://schemas.microsoft.com/office/drawing/2014/main" id="{D428E024-CBFC-4DD9-89A1-E0D2FA73D8D1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68" name="Freeform 8">
                <a:extLst>
                  <a:ext uri="{FF2B5EF4-FFF2-40B4-BE49-F238E27FC236}">
                    <a16:creationId xmlns="" xmlns:a16="http://schemas.microsoft.com/office/drawing/2014/main" id="{A0B8BE3E-525C-4891-9520-EF4A66E500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9">
                <a:extLst>
                  <a:ext uri="{FF2B5EF4-FFF2-40B4-BE49-F238E27FC236}">
                    <a16:creationId xmlns="" xmlns:a16="http://schemas.microsoft.com/office/drawing/2014/main" id="{2B85D34B-95D7-48B7-8A23-F2AA8AAAE7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10">
                <a:extLst>
                  <a:ext uri="{FF2B5EF4-FFF2-40B4-BE49-F238E27FC236}">
                    <a16:creationId xmlns="" xmlns:a16="http://schemas.microsoft.com/office/drawing/2014/main" id="{566619BD-9313-485F-AE57-B0BD4BCB41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11">
                <a:extLst>
                  <a:ext uri="{FF2B5EF4-FFF2-40B4-BE49-F238E27FC236}">
                    <a16:creationId xmlns="" xmlns:a16="http://schemas.microsoft.com/office/drawing/2014/main" id="{CA0DADC3-7EE4-4F85-8D3F-FEEABBD36F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12">
                <a:extLst>
                  <a:ext uri="{FF2B5EF4-FFF2-40B4-BE49-F238E27FC236}">
                    <a16:creationId xmlns="" xmlns:a16="http://schemas.microsoft.com/office/drawing/2014/main" id="{D7A1C90A-9E48-4D9E-9E4F-B2E4C9FC56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13">
                <a:extLst>
                  <a:ext uri="{FF2B5EF4-FFF2-40B4-BE49-F238E27FC236}">
                    <a16:creationId xmlns="" xmlns:a16="http://schemas.microsoft.com/office/drawing/2014/main" id="{171A4782-5E8F-470C-8148-F805E142A6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14">
                <a:extLst>
                  <a:ext uri="{FF2B5EF4-FFF2-40B4-BE49-F238E27FC236}">
                    <a16:creationId xmlns="" xmlns:a16="http://schemas.microsoft.com/office/drawing/2014/main" id="{ABE4D2AA-93E5-4C5A-937A-D813C88470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15">
                <a:extLst>
                  <a:ext uri="{FF2B5EF4-FFF2-40B4-BE49-F238E27FC236}">
                    <a16:creationId xmlns="" xmlns:a16="http://schemas.microsoft.com/office/drawing/2014/main" id="{8AD7D4CB-AE9E-406C-919E-E97EE8FB02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16">
                <a:extLst>
                  <a:ext uri="{FF2B5EF4-FFF2-40B4-BE49-F238E27FC236}">
                    <a16:creationId xmlns="" xmlns:a16="http://schemas.microsoft.com/office/drawing/2014/main" id="{96F42A83-97FE-4D29-B05D-46DC173761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17">
                <a:extLst>
                  <a:ext uri="{FF2B5EF4-FFF2-40B4-BE49-F238E27FC236}">
                    <a16:creationId xmlns="" xmlns:a16="http://schemas.microsoft.com/office/drawing/2014/main" id="{B63C343C-10B2-4655-B438-09A973A1A1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Freeform 18">
                <a:extLst>
                  <a:ext uri="{FF2B5EF4-FFF2-40B4-BE49-F238E27FC236}">
                    <a16:creationId xmlns="" xmlns:a16="http://schemas.microsoft.com/office/drawing/2014/main" id="{2F5282B0-1510-4829-A37B-207DB740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19">
                <a:extLst>
                  <a:ext uri="{FF2B5EF4-FFF2-40B4-BE49-F238E27FC236}">
                    <a16:creationId xmlns="" xmlns:a16="http://schemas.microsoft.com/office/drawing/2014/main" id="{F27A46B4-F4A5-4393-A830-03392CCF13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20">
                <a:extLst>
                  <a:ext uri="{FF2B5EF4-FFF2-40B4-BE49-F238E27FC236}">
                    <a16:creationId xmlns="" xmlns:a16="http://schemas.microsoft.com/office/drawing/2014/main" id="{83F9C414-2F70-4D95-919E-747ADF7036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21">
                <a:extLst>
                  <a:ext uri="{FF2B5EF4-FFF2-40B4-BE49-F238E27FC236}">
                    <a16:creationId xmlns="" xmlns:a16="http://schemas.microsoft.com/office/drawing/2014/main" id="{BD733E16-2735-4EDB-B592-5C6855405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22">
                <a:extLst>
                  <a:ext uri="{FF2B5EF4-FFF2-40B4-BE49-F238E27FC236}">
                    <a16:creationId xmlns="" xmlns:a16="http://schemas.microsoft.com/office/drawing/2014/main" id="{F04634B5-DBE6-40D0-99C7-A25BAFB1B7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23">
                <a:extLst>
                  <a:ext uri="{FF2B5EF4-FFF2-40B4-BE49-F238E27FC236}">
                    <a16:creationId xmlns="" xmlns:a16="http://schemas.microsoft.com/office/drawing/2014/main" id="{8E33D122-F011-429D-A50D-D04D8994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24">
                <a:extLst>
                  <a:ext uri="{FF2B5EF4-FFF2-40B4-BE49-F238E27FC236}">
                    <a16:creationId xmlns="" xmlns:a16="http://schemas.microsoft.com/office/drawing/2014/main" id="{7434E46F-0F96-4DD7-923D-97891D8AE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25">
                <a:extLst>
                  <a:ext uri="{FF2B5EF4-FFF2-40B4-BE49-F238E27FC236}">
                    <a16:creationId xmlns="" xmlns:a16="http://schemas.microsoft.com/office/drawing/2014/main" id="{FA5DEA76-533B-4D26-A93D-0A33B40894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26">
                <a:extLst>
                  <a:ext uri="{FF2B5EF4-FFF2-40B4-BE49-F238E27FC236}">
                    <a16:creationId xmlns="" xmlns:a16="http://schemas.microsoft.com/office/drawing/2014/main" id="{5FB83839-9859-4F02-B517-6878888F1A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27">
                <a:extLst>
                  <a:ext uri="{FF2B5EF4-FFF2-40B4-BE49-F238E27FC236}">
                    <a16:creationId xmlns="" xmlns:a16="http://schemas.microsoft.com/office/drawing/2014/main" id="{84050989-1483-4614-8009-0EAC01FD3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28">
                <a:extLst>
                  <a:ext uri="{FF2B5EF4-FFF2-40B4-BE49-F238E27FC236}">
                    <a16:creationId xmlns="" xmlns:a16="http://schemas.microsoft.com/office/drawing/2014/main" id="{62C49410-A3CF-4E8E-853B-A66457C71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29">
                <a:extLst>
                  <a:ext uri="{FF2B5EF4-FFF2-40B4-BE49-F238E27FC236}">
                    <a16:creationId xmlns="" xmlns:a16="http://schemas.microsoft.com/office/drawing/2014/main" id="{0B4A1DCC-DEBB-47F1-A238-490B54818544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30">
                <a:extLst>
                  <a:ext uri="{FF2B5EF4-FFF2-40B4-BE49-F238E27FC236}">
                    <a16:creationId xmlns="" xmlns:a16="http://schemas.microsoft.com/office/drawing/2014/main" id="{14FEE78D-F178-4B15-BB9F-882A62E35F79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Oval 31">
                <a:extLst>
                  <a:ext uri="{FF2B5EF4-FFF2-40B4-BE49-F238E27FC236}">
                    <a16:creationId xmlns="" xmlns:a16="http://schemas.microsoft.com/office/drawing/2014/main" id="{B32E1C86-30FC-4103-8ABD-4B2BACCD5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Freeform 32">
                <a:extLst>
                  <a:ext uri="{FF2B5EF4-FFF2-40B4-BE49-F238E27FC236}">
                    <a16:creationId xmlns="" xmlns:a16="http://schemas.microsoft.com/office/drawing/2014/main" id="{FC79432B-BFEB-496D-B294-DE5F8E04FE9E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33">
                <a:extLst>
                  <a:ext uri="{FF2B5EF4-FFF2-40B4-BE49-F238E27FC236}">
                    <a16:creationId xmlns="" xmlns:a16="http://schemas.microsoft.com/office/drawing/2014/main" id="{417F150D-7739-467B-8166-99AD45295F45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34">
                <a:extLst>
                  <a:ext uri="{FF2B5EF4-FFF2-40B4-BE49-F238E27FC236}">
                    <a16:creationId xmlns="" xmlns:a16="http://schemas.microsoft.com/office/drawing/2014/main" id="{4947DF48-2B9C-478A-BC70-5D48CF8CDA71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35">
                <a:extLst>
                  <a:ext uri="{FF2B5EF4-FFF2-40B4-BE49-F238E27FC236}">
                    <a16:creationId xmlns="" xmlns:a16="http://schemas.microsoft.com/office/drawing/2014/main" id="{28F702CF-A019-47E5-8751-915BBB971B2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36">
                <a:extLst>
                  <a:ext uri="{FF2B5EF4-FFF2-40B4-BE49-F238E27FC236}">
                    <a16:creationId xmlns="" xmlns:a16="http://schemas.microsoft.com/office/drawing/2014/main" id="{CFF4802F-628D-46CB-94D0-DFA6698F6CD1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37">
                <a:extLst>
                  <a:ext uri="{FF2B5EF4-FFF2-40B4-BE49-F238E27FC236}">
                    <a16:creationId xmlns="" xmlns:a16="http://schemas.microsoft.com/office/drawing/2014/main" id="{FB6CD619-A4E8-42C2-8A47-41D349A7F2D0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38">
                <a:extLst>
                  <a:ext uri="{FF2B5EF4-FFF2-40B4-BE49-F238E27FC236}">
                    <a16:creationId xmlns="" xmlns:a16="http://schemas.microsoft.com/office/drawing/2014/main" id="{1D660CF2-043A-42B8-B362-A39B32553144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39">
                <a:extLst>
                  <a:ext uri="{FF2B5EF4-FFF2-40B4-BE49-F238E27FC236}">
                    <a16:creationId xmlns="" xmlns:a16="http://schemas.microsoft.com/office/drawing/2014/main" id="{54EB1F2D-A351-4C50-87A0-81F75EFE0A8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40">
                <a:extLst>
                  <a:ext uri="{FF2B5EF4-FFF2-40B4-BE49-F238E27FC236}">
                    <a16:creationId xmlns="" xmlns:a16="http://schemas.microsoft.com/office/drawing/2014/main" id="{D114D458-4F75-4B69-8208-7492E4B85DEC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41">
                <a:extLst>
                  <a:ext uri="{FF2B5EF4-FFF2-40B4-BE49-F238E27FC236}">
                    <a16:creationId xmlns="" xmlns:a16="http://schemas.microsoft.com/office/drawing/2014/main" id="{B3F1A73D-E5F4-4164-BB87-00AE3D71F144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42">
                <a:extLst>
                  <a:ext uri="{FF2B5EF4-FFF2-40B4-BE49-F238E27FC236}">
                    <a16:creationId xmlns="" xmlns:a16="http://schemas.microsoft.com/office/drawing/2014/main" id="{245A0E6A-19EB-4CF6-8769-8A9A153A1756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43">
                <a:extLst>
                  <a:ext uri="{FF2B5EF4-FFF2-40B4-BE49-F238E27FC236}">
                    <a16:creationId xmlns="" xmlns:a16="http://schemas.microsoft.com/office/drawing/2014/main" id="{25C82058-A2C0-429A-8484-4540797DF46E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44">
                <a:extLst>
                  <a:ext uri="{FF2B5EF4-FFF2-40B4-BE49-F238E27FC236}">
                    <a16:creationId xmlns="" xmlns:a16="http://schemas.microsoft.com/office/drawing/2014/main" id="{A040A7A3-C098-4190-9145-D459AA274D87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Oval 45">
                <a:extLst>
                  <a:ext uri="{FF2B5EF4-FFF2-40B4-BE49-F238E27FC236}">
                    <a16:creationId xmlns="" xmlns:a16="http://schemas.microsoft.com/office/drawing/2014/main" id="{C1610988-DBDA-49DA-83FA-97CB37FCD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46">
                <a:extLst>
                  <a:ext uri="{FF2B5EF4-FFF2-40B4-BE49-F238E27FC236}">
                    <a16:creationId xmlns="" xmlns:a16="http://schemas.microsoft.com/office/drawing/2014/main" id="{86B29CB9-3423-4AD8-8949-51A2FF066F4F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47">
                <a:extLst>
                  <a:ext uri="{FF2B5EF4-FFF2-40B4-BE49-F238E27FC236}">
                    <a16:creationId xmlns="" xmlns:a16="http://schemas.microsoft.com/office/drawing/2014/main" id="{BDBF1867-ADDC-478F-BC9E-B389F690407B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48">
                <a:extLst>
                  <a:ext uri="{FF2B5EF4-FFF2-40B4-BE49-F238E27FC236}">
                    <a16:creationId xmlns="" xmlns:a16="http://schemas.microsoft.com/office/drawing/2014/main" id="{85F0E895-DA8B-477E-BD3E-7626479C28F4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49">
                <a:extLst>
                  <a:ext uri="{FF2B5EF4-FFF2-40B4-BE49-F238E27FC236}">
                    <a16:creationId xmlns="" xmlns:a16="http://schemas.microsoft.com/office/drawing/2014/main" id="{29B29D01-4969-4559-A8E9-DD9B4CE99253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50">
                <a:extLst>
                  <a:ext uri="{FF2B5EF4-FFF2-40B4-BE49-F238E27FC236}">
                    <a16:creationId xmlns="" xmlns:a16="http://schemas.microsoft.com/office/drawing/2014/main" id="{D9812CB1-0748-44DC-B799-49360B4D38CC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51">
                <a:extLst>
                  <a:ext uri="{FF2B5EF4-FFF2-40B4-BE49-F238E27FC236}">
                    <a16:creationId xmlns="" xmlns:a16="http://schemas.microsoft.com/office/drawing/2014/main" id="{B7AEEE88-622D-4F77-8C8D-634BDFD7884C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52">
                <a:extLst>
                  <a:ext uri="{FF2B5EF4-FFF2-40B4-BE49-F238E27FC236}">
                    <a16:creationId xmlns="" xmlns:a16="http://schemas.microsoft.com/office/drawing/2014/main" id="{C516421E-30FE-4D97-B6D3-0BBA5627D3E6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53">
                <a:extLst>
                  <a:ext uri="{FF2B5EF4-FFF2-40B4-BE49-F238E27FC236}">
                    <a16:creationId xmlns="" xmlns:a16="http://schemas.microsoft.com/office/drawing/2014/main" id="{BF35EFCF-F451-44D5-8666-1B585E373C88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54">
                <a:extLst>
                  <a:ext uri="{FF2B5EF4-FFF2-40B4-BE49-F238E27FC236}">
                    <a16:creationId xmlns="" xmlns:a16="http://schemas.microsoft.com/office/drawing/2014/main" id="{7287E3A0-B247-4796-A90F-7FD2FB91F948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5" name="Freeform 55">
                <a:extLst>
                  <a:ext uri="{FF2B5EF4-FFF2-40B4-BE49-F238E27FC236}">
                    <a16:creationId xmlns="" xmlns:a16="http://schemas.microsoft.com/office/drawing/2014/main" id="{6675AC86-8DEB-4A8D-8AFA-BFA1DFC70EDB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6" name="Freeform 56">
                <a:extLst>
                  <a:ext uri="{FF2B5EF4-FFF2-40B4-BE49-F238E27FC236}">
                    <a16:creationId xmlns="" xmlns:a16="http://schemas.microsoft.com/office/drawing/2014/main" id="{145DA16A-C60A-469E-A7F5-6B4B908EAC04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7" name="Freeform 57">
                <a:extLst>
                  <a:ext uri="{FF2B5EF4-FFF2-40B4-BE49-F238E27FC236}">
                    <a16:creationId xmlns="" xmlns:a16="http://schemas.microsoft.com/office/drawing/2014/main" id="{9D23B361-49ED-49E3-8005-F748E5FC4E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8" name="Freeform 58">
                <a:extLst>
                  <a:ext uri="{FF2B5EF4-FFF2-40B4-BE49-F238E27FC236}">
                    <a16:creationId xmlns="" xmlns:a16="http://schemas.microsoft.com/office/drawing/2014/main" id="{29F66D84-6EC6-41D8-B836-A6777C00C7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9" name="Freeform 59">
                <a:extLst>
                  <a:ext uri="{FF2B5EF4-FFF2-40B4-BE49-F238E27FC236}">
                    <a16:creationId xmlns="" xmlns:a16="http://schemas.microsoft.com/office/drawing/2014/main" id="{C0DE445F-2FDB-40A2-89BF-92CC8F24DB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0" name="Freeform 60">
                <a:extLst>
                  <a:ext uri="{FF2B5EF4-FFF2-40B4-BE49-F238E27FC236}">
                    <a16:creationId xmlns="" xmlns:a16="http://schemas.microsoft.com/office/drawing/2014/main" id="{DCBAEF31-A424-48C4-AC0A-9AE0D92895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1" name="Freeform 61">
                <a:extLst>
                  <a:ext uri="{FF2B5EF4-FFF2-40B4-BE49-F238E27FC236}">
                    <a16:creationId xmlns="" xmlns:a16="http://schemas.microsoft.com/office/drawing/2014/main" id="{2E7EDBC9-E84A-452A-9743-1C469286F4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2" name="Freeform 62">
                <a:extLst>
                  <a:ext uri="{FF2B5EF4-FFF2-40B4-BE49-F238E27FC236}">
                    <a16:creationId xmlns="" xmlns:a16="http://schemas.microsoft.com/office/drawing/2014/main" id="{1D8197A0-03F9-4DCE-8E6B-D0F58D662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3" name="Freeform 63">
                <a:extLst>
                  <a:ext uri="{FF2B5EF4-FFF2-40B4-BE49-F238E27FC236}">
                    <a16:creationId xmlns="" xmlns:a16="http://schemas.microsoft.com/office/drawing/2014/main" id="{C7C78245-B952-41B9-B3DC-D081FFC0781D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4" name="Freeform 64">
                <a:extLst>
                  <a:ext uri="{FF2B5EF4-FFF2-40B4-BE49-F238E27FC236}">
                    <a16:creationId xmlns="" xmlns:a16="http://schemas.microsoft.com/office/drawing/2014/main" id="{7C86DF58-A2FA-4AB9-91BB-F823CB004E62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5" name="Freeform 65">
                <a:extLst>
                  <a:ext uri="{FF2B5EF4-FFF2-40B4-BE49-F238E27FC236}">
                    <a16:creationId xmlns="" xmlns:a16="http://schemas.microsoft.com/office/drawing/2014/main" id="{86300E15-4212-487B-BFA1-B38F1017E880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6" name="Freeform 66">
                <a:extLst>
                  <a:ext uri="{FF2B5EF4-FFF2-40B4-BE49-F238E27FC236}">
                    <a16:creationId xmlns="" xmlns:a16="http://schemas.microsoft.com/office/drawing/2014/main" id="{E099A874-A331-46E4-A513-F5059E9098A4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7" name="Freeform 67">
                <a:extLst>
                  <a:ext uri="{FF2B5EF4-FFF2-40B4-BE49-F238E27FC236}">
                    <a16:creationId xmlns="" xmlns:a16="http://schemas.microsoft.com/office/drawing/2014/main" id="{E62C8C46-16A1-4CF7-8BFE-A23AA31407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="" xmlns:a16="http://schemas.microsoft.com/office/drawing/2014/main" id="{1E800C62-623F-47AC-913A-2EBDE470986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31" name="组合 30">
                <a:extLst>
                  <a:ext uri="{FF2B5EF4-FFF2-40B4-BE49-F238E27FC236}">
                    <a16:creationId xmlns="" xmlns:a16="http://schemas.microsoft.com/office/drawing/2014/main" id="{7AE07C30-1B83-4896-8F08-7148413917D0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30" name="Freeform 68">
                  <a:extLst>
                    <a:ext uri="{FF2B5EF4-FFF2-40B4-BE49-F238E27FC236}">
                      <a16:creationId xmlns="" xmlns:a16="http://schemas.microsoft.com/office/drawing/2014/main" id="{E0884EDD-8786-498D-B2A3-0480DF0E9C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69">
                  <a:extLst>
                    <a:ext uri="{FF2B5EF4-FFF2-40B4-BE49-F238E27FC236}">
                      <a16:creationId xmlns="" xmlns:a16="http://schemas.microsoft.com/office/drawing/2014/main" id="{BAE63DE8-06CB-461F-AC21-09D11C273E02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70">
                  <a:extLst>
                    <a:ext uri="{FF2B5EF4-FFF2-40B4-BE49-F238E27FC236}">
                      <a16:creationId xmlns="" xmlns:a16="http://schemas.microsoft.com/office/drawing/2014/main" id="{8C8939A0-437F-4676-9C1B-C80B5A8D6DE7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71">
                  <a:extLst>
                    <a:ext uri="{FF2B5EF4-FFF2-40B4-BE49-F238E27FC236}">
                      <a16:creationId xmlns="" xmlns:a16="http://schemas.microsoft.com/office/drawing/2014/main" id="{53FD8F20-B6EB-4626-A701-AFBB70C02064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72">
                  <a:extLst>
                    <a:ext uri="{FF2B5EF4-FFF2-40B4-BE49-F238E27FC236}">
                      <a16:creationId xmlns="" xmlns:a16="http://schemas.microsoft.com/office/drawing/2014/main" id="{A35C16F5-68BD-42C9-A169-8CE03BAA0C30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73">
                  <a:extLst>
                    <a:ext uri="{FF2B5EF4-FFF2-40B4-BE49-F238E27FC236}">
                      <a16:creationId xmlns="" xmlns:a16="http://schemas.microsoft.com/office/drawing/2014/main" id="{B479FE37-D2F6-42E7-9CBA-70F5CFB80387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74">
                  <a:extLst>
                    <a:ext uri="{FF2B5EF4-FFF2-40B4-BE49-F238E27FC236}">
                      <a16:creationId xmlns="" xmlns:a16="http://schemas.microsoft.com/office/drawing/2014/main" id="{07F90C23-9E4F-4FFC-93FC-5DB8F67E7E62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75">
                  <a:extLst>
                    <a:ext uri="{FF2B5EF4-FFF2-40B4-BE49-F238E27FC236}">
                      <a16:creationId xmlns="" xmlns:a16="http://schemas.microsoft.com/office/drawing/2014/main" id="{3BCEC92A-CCD8-47C6-BC46-4CBE4D23CD31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76">
                  <a:extLst>
                    <a:ext uri="{FF2B5EF4-FFF2-40B4-BE49-F238E27FC236}">
                      <a16:creationId xmlns="" xmlns:a16="http://schemas.microsoft.com/office/drawing/2014/main" id="{6A92B062-AA49-473D-9B17-9ADD79B1CF0D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77">
                  <a:extLst>
                    <a:ext uri="{FF2B5EF4-FFF2-40B4-BE49-F238E27FC236}">
                      <a16:creationId xmlns="" xmlns:a16="http://schemas.microsoft.com/office/drawing/2014/main" id="{FFE5FE25-88E0-4A1C-99B2-B26585448ADA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78">
                  <a:extLst>
                    <a:ext uri="{FF2B5EF4-FFF2-40B4-BE49-F238E27FC236}">
                      <a16:creationId xmlns="" xmlns:a16="http://schemas.microsoft.com/office/drawing/2014/main" id="{84157375-87A0-4D45-AF36-7BD04770A474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79">
                  <a:extLst>
                    <a:ext uri="{FF2B5EF4-FFF2-40B4-BE49-F238E27FC236}">
                      <a16:creationId xmlns="" xmlns:a16="http://schemas.microsoft.com/office/drawing/2014/main" id="{BAD9F9BB-FC06-427B-AA93-63056F54BFC3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80">
                  <a:extLst>
                    <a:ext uri="{FF2B5EF4-FFF2-40B4-BE49-F238E27FC236}">
                      <a16:creationId xmlns="" xmlns:a16="http://schemas.microsoft.com/office/drawing/2014/main" id="{CD6503D8-0E20-439F-BD34-9F4F5CCE433F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81">
                  <a:extLst>
                    <a:ext uri="{FF2B5EF4-FFF2-40B4-BE49-F238E27FC236}">
                      <a16:creationId xmlns="" xmlns:a16="http://schemas.microsoft.com/office/drawing/2014/main" id="{4698814A-0278-4FD7-BBFB-A06D2539CBB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95">
                  <a:extLst>
                    <a:ext uri="{FF2B5EF4-FFF2-40B4-BE49-F238E27FC236}">
                      <a16:creationId xmlns="" xmlns:a16="http://schemas.microsoft.com/office/drawing/2014/main" id="{13F20935-230C-4881-875F-D721B54C871F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96">
                  <a:extLst>
                    <a:ext uri="{FF2B5EF4-FFF2-40B4-BE49-F238E27FC236}">
                      <a16:creationId xmlns="" xmlns:a16="http://schemas.microsoft.com/office/drawing/2014/main" id="{5E65154E-54A8-4974-9C4C-D4B149AA374D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99">
                  <a:extLst>
                    <a:ext uri="{FF2B5EF4-FFF2-40B4-BE49-F238E27FC236}">
                      <a16:creationId xmlns="" xmlns:a16="http://schemas.microsoft.com/office/drawing/2014/main" id="{2F625C8F-FC91-4549-ADC4-FA682B6B8B41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67">
                  <a:extLst>
                    <a:ext uri="{FF2B5EF4-FFF2-40B4-BE49-F238E27FC236}">
                      <a16:creationId xmlns="" xmlns:a16="http://schemas.microsoft.com/office/drawing/2014/main" id="{6ED95E12-B835-4371-BC1A-1E2CF131FB1C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68">
                  <a:extLst>
                    <a:ext uri="{FF2B5EF4-FFF2-40B4-BE49-F238E27FC236}">
                      <a16:creationId xmlns="" xmlns:a16="http://schemas.microsoft.com/office/drawing/2014/main" id="{5DB90DB6-7ECC-48CD-B5E7-1E4D51294DA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69">
                  <a:extLst>
                    <a:ext uri="{FF2B5EF4-FFF2-40B4-BE49-F238E27FC236}">
                      <a16:creationId xmlns="" xmlns:a16="http://schemas.microsoft.com/office/drawing/2014/main" id="{5A3E717B-16BB-494E-8DB7-AE92CBCF2D74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70">
                  <a:extLst>
                    <a:ext uri="{FF2B5EF4-FFF2-40B4-BE49-F238E27FC236}">
                      <a16:creationId xmlns="" xmlns:a16="http://schemas.microsoft.com/office/drawing/2014/main" id="{3AED825B-33E4-4369-97C8-C94DCD92A0EE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71">
                  <a:extLst>
                    <a:ext uri="{FF2B5EF4-FFF2-40B4-BE49-F238E27FC236}">
                      <a16:creationId xmlns="" xmlns:a16="http://schemas.microsoft.com/office/drawing/2014/main" id="{3DB91338-9203-4E83-975D-9ACDB62A90D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72">
                  <a:extLst>
                    <a:ext uri="{FF2B5EF4-FFF2-40B4-BE49-F238E27FC236}">
                      <a16:creationId xmlns="" xmlns:a16="http://schemas.microsoft.com/office/drawing/2014/main" id="{BAFE94D6-4E86-4330-B0B9-2DF9F9764918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73">
                  <a:extLst>
                    <a:ext uri="{FF2B5EF4-FFF2-40B4-BE49-F238E27FC236}">
                      <a16:creationId xmlns="" xmlns:a16="http://schemas.microsoft.com/office/drawing/2014/main" id="{161EEF94-C468-4F95-AE76-4EC661318F9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74">
                  <a:extLst>
                    <a:ext uri="{FF2B5EF4-FFF2-40B4-BE49-F238E27FC236}">
                      <a16:creationId xmlns="" xmlns:a16="http://schemas.microsoft.com/office/drawing/2014/main" id="{52AC0B03-F31C-43B9-9B38-BC002D1FF3FB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5" name="Freeform 175">
                  <a:extLst>
                    <a:ext uri="{FF2B5EF4-FFF2-40B4-BE49-F238E27FC236}">
                      <a16:creationId xmlns="" xmlns:a16="http://schemas.microsoft.com/office/drawing/2014/main" id="{272DDF44-0E88-4D28-A748-754974DA756B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6" name="Freeform 184">
                  <a:extLst>
                    <a:ext uri="{FF2B5EF4-FFF2-40B4-BE49-F238E27FC236}">
                      <a16:creationId xmlns="" xmlns:a16="http://schemas.microsoft.com/office/drawing/2014/main" id="{1FE51FAE-BA75-4991-9D5F-76213C4B6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7" name="Freeform 185">
                  <a:extLst>
                    <a:ext uri="{FF2B5EF4-FFF2-40B4-BE49-F238E27FC236}">
                      <a16:creationId xmlns="" xmlns:a16="http://schemas.microsoft.com/office/drawing/2014/main" id="{CFE04392-217E-4295-9099-58CCEC80518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8" name="Freeform 186">
                  <a:extLst>
                    <a:ext uri="{FF2B5EF4-FFF2-40B4-BE49-F238E27FC236}">
                      <a16:creationId xmlns="" xmlns:a16="http://schemas.microsoft.com/office/drawing/2014/main" id="{29FCD563-93B6-490D-91A4-55FF819AA58F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9" name="Freeform 187">
                  <a:extLst>
                    <a:ext uri="{FF2B5EF4-FFF2-40B4-BE49-F238E27FC236}">
                      <a16:creationId xmlns="" xmlns:a16="http://schemas.microsoft.com/office/drawing/2014/main" id="{2854B842-7F92-4FD1-B48C-E205E253D21C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0" name="Freeform 188">
                  <a:extLst>
                    <a:ext uri="{FF2B5EF4-FFF2-40B4-BE49-F238E27FC236}">
                      <a16:creationId xmlns="" xmlns:a16="http://schemas.microsoft.com/office/drawing/2014/main" id="{CC491CAE-1F26-402D-887F-06FA587CDB1E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1" name="Freeform 189">
                  <a:extLst>
                    <a:ext uri="{FF2B5EF4-FFF2-40B4-BE49-F238E27FC236}">
                      <a16:creationId xmlns="" xmlns:a16="http://schemas.microsoft.com/office/drawing/2014/main" id="{A4EE7BEF-C6E6-4F1C-AEE6-A29BF63D8E6A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2" name="Freeform 190">
                  <a:extLst>
                    <a:ext uri="{FF2B5EF4-FFF2-40B4-BE49-F238E27FC236}">
                      <a16:creationId xmlns="" xmlns:a16="http://schemas.microsoft.com/office/drawing/2014/main" id="{7F41F85C-1E31-4F8F-8033-DBFA92925470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191">
                  <a:extLst>
                    <a:ext uri="{FF2B5EF4-FFF2-40B4-BE49-F238E27FC236}">
                      <a16:creationId xmlns="" xmlns:a16="http://schemas.microsoft.com/office/drawing/2014/main" id="{2D5D4BF8-6EC7-4294-9D5D-F0F874A74534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192">
                  <a:extLst>
                    <a:ext uri="{FF2B5EF4-FFF2-40B4-BE49-F238E27FC236}">
                      <a16:creationId xmlns="" xmlns:a16="http://schemas.microsoft.com/office/drawing/2014/main" id="{BAFDE81B-5D4F-4429-8A46-FF9A9DB929F8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5" name="Freeform 197">
                  <a:extLst>
                    <a:ext uri="{FF2B5EF4-FFF2-40B4-BE49-F238E27FC236}">
                      <a16:creationId xmlns="" xmlns:a16="http://schemas.microsoft.com/office/drawing/2014/main" id="{1695AF8B-638B-4F75-BA5C-535EA909F6CD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6" name="Freeform 198">
                  <a:extLst>
                    <a:ext uri="{FF2B5EF4-FFF2-40B4-BE49-F238E27FC236}">
                      <a16:creationId xmlns="" xmlns:a16="http://schemas.microsoft.com/office/drawing/2014/main" id="{79D26FD2-EBC7-4B68-9880-A2EA2754F38C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7" name="Freeform 199">
                  <a:extLst>
                    <a:ext uri="{FF2B5EF4-FFF2-40B4-BE49-F238E27FC236}">
                      <a16:creationId xmlns="" xmlns:a16="http://schemas.microsoft.com/office/drawing/2014/main" id="{59D5780A-63A4-41F1-9623-43FA20FD1557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1">
                <a:extLst>
                  <a:ext uri="{FF2B5EF4-FFF2-40B4-BE49-F238E27FC236}">
                    <a16:creationId xmlns="" xmlns:a16="http://schemas.microsoft.com/office/drawing/2014/main" id="{2230DD87-8655-4A18-A59E-A1C2CFE90667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57" name="Freeform 92">
                  <a:extLst>
                    <a:ext uri="{FF2B5EF4-FFF2-40B4-BE49-F238E27FC236}">
                      <a16:creationId xmlns="" xmlns:a16="http://schemas.microsoft.com/office/drawing/2014/main" id="{13DC8DD8-F3F5-4E6C-B5B0-DA5B80EC9F34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93">
                  <a:extLst>
                    <a:ext uri="{FF2B5EF4-FFF2-40B4-BE49-F238E27FC236}">
                      <a16:creationId xmlns="" xmlns:a16="http://schemas.microsoft.com/office/drawing/2014/main" id="{375A9BF9-3E2F-44E3-917B-1E79977EE71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94">
                  <a:extLst>
                    <a:ext uri="{FF2B5EF4-FFF2-40B4-BE49-F238E27FC236}">
                      <a16:creationId xmlns="" xmlns:a16="http://schemas.microsoft.com/office/drawing/2014/main" id="{85C0466A-440E-424F-8484-4672D911E631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01">
                  <a:extLst>
                    <a:ext uri="{FF2B5EF4-FFF2-40B4-BE49-F238E27FC236}">
                      <a16:creationId xmlns="" xmlns:a16="http://schemas.microsoft.com/office/drawing/2014/main" id="{1F1E30FD-8909-4592-9985-F2BAFC4BEF46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02">
                  <a:extLst>
                    <a:ext uri="{FF2B5EF4-FFF2-40B4-BE49-F238E27FC236}">
                      <a16:creationId xmlns="" xmlns:a16="http://schemas.microsoft.com/office/drawing/2014/main" id="{955E5F4E-B30C-41DA-A9E8-ED4B5E475225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03">
                  <a:extLst>
                    <a:ext uri="{FF2B5EF4-FFF2-40B4-BE49-F238E27FC236}">
                      <a16:creationId xmlns="" xmlns:a16="http://schemas.microsoft.com/office/drawing/2014/main" id="{0E9E6EA3-FA11-4239-A0F9-5DAE2AAB67EA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04">
                  <a:extLst>
                    <a:ext uri="{FF2B5EF4-FFF2-40B4-BE49-F238E27FC236}">
                      <a16:creationId xmlns="" xmlns:a16="http://schemas.microsoft.com/office/drawing/2014/main" id="{0C966803-8E95-4506-9C6D-36FD0016F07A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05">
                  <a:extLst>
                    <a:ext uri="{FF2B5EF4-FFF2-40B4-BE49-F238E27FC236}">
                      <a16:creationId xmlns="" xmlns:a16="http://schemas.microsoft.com/office/drawing/2014/main" id="{1DE875FF-773F-4A78-9DA6-DA56E640DD07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06">
                  <a:extLst>
                    <a:ext uri="{FF2B5EF4-FFF2-40B4-BE49-F238E27FC236}">
                      <a16:creationId xmlns="" xmlns:a16="http://schemas.microsoft.com/office/drawing/2014/main" id="{E1800072-DBA5-4E97-BD21-FBF9DAEED256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07">
                  <a:extLst>
                    <a:ext uri="{FF2B5EF4-FFF2-40B4-BE49-F238E27FC236}">
                      <a16:creationId xmlns="" xmlns:a16="http://schemas.microsoft.com/office/drawing/2014/main" id="{58E522FC-C63B-4757-AF20-42014EBD19AB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08">
                  <a:extLst>
                    <a:ext uri="{FF2B5EF4-FFF2-40B4-BE49-F238E27FC236}">
                      <a16:creationId xmlns="" xmlns:a16="http://schemas.microsoft.com/office/drawing/2014/main" id="{9A67A638-49A7-4C64-86E9-9CBE698C5252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09">
                  <a:extLst>
                    <a:ext uri="{FF2B5EF4-FFF2-40B4-BE49-F238E27FC236}">
                      <a16:creationId xmlns="" xmlns:a16="http://schemas.microsoft.com/office/drawing/2014/main" id="{25003C0E-E487-4738-B2E5-C6E97CD32470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10">
                  <a:extLst>
                    <a:ext uri="{FF2B5EF4-FFF2-40B4-BE49-F238E27FC236}">
                      <a16:creationId xmlns="" xmlns:a16="http://schemas.microsoft.com/office/drawing/2014/main" id="{95C83371-73EA-4A63-989F-8D88A8CF3E9A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11">
                  <a:extLst>
                    <a:ext uri="{FF2B5EF4-FFF2-40B4-BE49-F238E27FC236}">
                      <a16:creationId xmlns="" xmlns:a16="http://schemas.microsoft.com/office/drawing/2014/main" id="{2E7490D4-8A86-46A3-AF77-AE3145C37EC6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12">
                  <a:extLst>
                    <a:ext uri="{FF2B5EF4-FFF2-40B4-BE49-F238E27FC236}">
                      <a16:creationId xmlns="" xmlns:a16="http://schemas.microsoft.com/office/drawing/2014/main" id="{B3161ED9-301A-4B7F-A606-0478296438F1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13">
                  <a:extLst>
                    <a:ext uri="{FF2B5EF4-FFF2-40B4-BE49-F238E27FC236}">
                      <a16:creationId xmlns="" xmlns:a16="http://schemas.microsoft.com/office/drawing/2014/main" id="{316E756A-D55D-4A20-B862-D40BEDD68C06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14">
                  <a:extLst>
                    <a:ext uri="{FF2B5EF4-FFF2-40B4-BE49-F238E27FC236}">
                      <a16:creationId xmlns="" xmlns:a16="http://schemas.microsoft.com/office/drawing/2014/main" id="{2E720016-E483-4F2D-B3E4-07A9E15CC14E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15">
                  <a:extLst>
                    <a:ext uri="{FF2B5EF4-FFF2-40B4-BE49-F238E27FC236}">
                      <a16:creationId xmlns="" xmlns:a16="http://schemas.microsoft.com/office/drawing/2014/main" id="{7F8BE821-1C69-4EF6-B2C1-6955EA596245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16">
                  <a:extLst>
                    <a:ext uri="{FF2B5EF4-FFF2-40B4-BE49-F238E27FC236}">
                      <a16:creationId xmlns="" xmlns:a16="http://schemas.microsoft.com/office/drawing/2014/main" id="{1A18EA05-495D-4EB2-A436-6168A4D0532E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17">
                  <a:extLst>
                    <a:ext uri="{FF2B5EF4-FFF2-40B4-BE49-F238E27FC236}">
                      <a16:creationId xmlns="" xmlns:a16="http://schemas.microsoft.com/office/drawing/2014/main" id="{1644B42A-CA93-4FA6-935C-4981D2EF810E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18">
                  <a:extLst>
                    <a:ext uri="{FF2B5EF4-FFF2-40B4-BE49-F238E27FC236}">
                      <a16:creationId xmlns="" xmlns:a16="http://schemas.microsoft.com/office/drawing/2014/main" id="{61679346-C4DB-4DCA-A72E-5C0A755EE06D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19">
                  <a:extLst>
                    <a:ext uri="{FF2B5EF4-FFF2-40B4-BE49-F238E27FC236}">
                      <a16:creationId xmlns="" xmlns:a16="http://schemas.microsoft.com/office/drawing/2014/main" id="{1B0E911D-75A1-49D8-AD19-771094D6A24A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20">
                  <a:extLst>
                    <a:ext uri="{FF2B5EF4-FFF2-40B4-BE49-F238E27FC236}">
                      <a16:creationId xmlns="" xmlns:a16="http://schemas.microsoft.com/office/drawing/2014/main" id="{D308D367-B51A-4C24-9A40-C452413C5E47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21">
                  <a:extLst>
                    <a:ext uri="{FF2B5EF4-FFF2-40B4-BE49-F238E27FC236}">
                      <a16:creationId xmlns="" xmlns:a16="http://schemas.microsoft.com/office/drawing/2014/main" id="{7347F239-26B9-4692-B361-73C5AA335119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22">
                  <a:extLst>
                    <a:ext uri="{FF2B5EF4-FFF2-40B4-BE49-F238E27FC236}">
                      <a16:creationId xmlns="" xmlns:a16="http://schemas.microsoft.com/office/drawing/2014/main" id="{EAA45EA3-48FB-407C-A045-98157B543907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23">
                  <a:extLst>
                    <a:ext uri="{FF2B5EF4-FFF2-40B4-BE49-F238E27FC236}">
                      <a16:creationId xmlns="" xmlns:a16="http://schemas.microsoft.com/office/drawing/2014/main" id="{88026040-1E4E-4B55-B722-072F5BD5AD87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24">
                  <a:extLst>
                    <a:ext uri="{FF2B5EF4-FFF2-40B4-BE49-F238E27FC236}">
                      <a16:creationId xmlns="" xmlns:a16="http://schemas.microsoft.com/office/drawing/2014/main" id="{3EE05B78-CEDF-4FC9-BAAC-518EF5ABE793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25">
                  <a:extLst>
                    <a:ext uri="{FF2B5EF4-FFF2-40B4-BE49-F238E27FC236}">
                      <a16:creationId xmlns="" xmlns:a16="http://schemas.microsoft.com/office/drawing/2014/main" id="{B03BFD98-F3D8-41E5-BEBC-314B1328DDA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26">
                  <a:extLst>
                    <a:ext uri="{FF2B5EF4-FFF2-40B4-BE49-F238E27FC236}">
                      <a16:creationId xmlns="" xmlns:a16="http://schemas.microsoft.com/office/drawing/2014/main" id="{152ABF91-D793-4685-9664-2294C2869FE2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27">
                  <a:extLst>
                    <a:ext uri="{FF2B5EF4-FFF2-40B4-BE49-F238E27FC236}">
                      <a16:creationId xmlns="" xmlns:a16="http://schemas.microsoft.com/office/drawing/2014/main" id="{F2AE4379-99EB-403F-B45B-23BE04736D21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28">
                  <a:extLst>
                    <a:ext uri="{FF2B5EF4-FFF2-40B4-BE49-F238E27FC236}">
                      <a16:creationId xmlns="" xmlns:a16="http://schemas.microsoft.com/office/drawing/2014/main" id="{248E07C8-B1C3-48D3-86C3-A189AC7BFEA5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29">
                  <a:extLst>
                    <a:ext uri="{FF2B5EF4-FFF2-40B4-BE49-F238E27FC236}">
                      <a16:creationId xmlns="" xmlns:a16="http://schemas.microsoft.com/office/drawing/2014/main" id="{EE6EC039-0B33-4067-93BF-A8ADEBBA176C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30">
                  <a:extLst>
                    <a:ext uri="{FF2B5EF4-FFF2-40B4-BE49-F238E27FC236}">
                      <a16:creationId xmlns="" xmlns:a16="http://schemas.microsoft.com/office/drawing/2014/main" id="{A5C24D51-6CC1-497B-A72F-875A625DA8BB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31">
                  <a:extLst>
                    <a:ext uri="{FF2B5EF4-FFF2-40B4-BE49-F238E27FC236}">
                      <a16:creationId xmlns="" xmlns:a16="http://schemas.microsoft.com/office/drawing/2014/main" id="{A1392B80-3937-419F-AC63-68CD6D2ED438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32">
                  <a:extLst>
                    <a:ext uri="{FF2B5EF4-FFF2-40B4-BE49-F238E27FC236}">
                      <a16:creationId xmlns="" xmlns:a16="http://schemas.microsoft.com/office/drawing/2014/main" id="{7AC14DEE-7569-4097-9AE4-5A49FD85B776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33">
                  <a:extLst>
                    <a:ext uri="{FF2B5EF4-FFF2-40B4-BE49-F238E27FC236}">
                      <a16:creationId xmlns="" xmlns:a16="http://schemas.microsoft.com/office/drawing/2014/main" id="{E37BBB18-5C18-4C00-8B02-A58AFA2C2EF9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34">
                  <a:extLst>
                    <a:ext uri="{FF2B5EF4-FFF2-40B4-BE49-F238E27FC236}">
                      <a16:creationId xmlns="" xmlns:a16="http://schemas.microsoft.com/office/drawing/2014/main" id="{844EDE3D-A8F7-4EAE-B1C0-81901DB55C3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35">
                  <a:extLst>
                    <a:ext uri="{FF2B5EF4-FFF2-40B4-BE49-F238E27FC236}">
                      <a16:creationId xmlns="" xmlns:a16="http://schemas.microsoft.com/office/drawing/2014/main" id="{5FE95A3C-CF08-4064-94A1-8AFA8B12A12E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36">
                  <a:extLst>
                    <a:ext uri="{FF2B5EF4-FFF2-40B4-BE49-F238E27FC236}">
                      <a16:creationId xmlns="" xmlns:a16="http://schemas.microsoft.com/office/drawing/2014/main" id="{90A721CD-EF84-45EC-A669-E4EDB4DA44F2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37">
                  <a:extLst>
                    <a:ext uri="{FF2B5EF4-FFF2-40B4-BE49-F238E27FC236}">
                      <a16:creationId xmlns="" xmlns:a16="http://schemas.microsoft.com/office/drawing/2014/main" id="{6DCAC0BA-B010-437B-B21B-CB3E456FA779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138">
                  <a:extLst>
                    <a:ext uri="{FF2B5EF4-FFF2-40B4-BE49-F238E27FC236}">
                      <a16:creationId xmlns="" xmlns:a16="http://schemas.microsoft.com/office/drawing/2014/main" id="{D9D9C828-D781-4923-92EB-4D60A1660D66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139">
                  <a:extLst>
                    <a:ext uri="{FF2B5EF4-FFF2-40B4-BE49-F238E27FC236}">
                      <a16:creationId xmlns="" xmlns:a16="http://schemas.microsoft.com/office/drawing/2014/main" id="{DC4E6275-C7BE-4B92-B6ED-F4C26777C9E0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140">
                  <a:extLst>
                    <a:ext uri="{FF2B5EF4-FFF2-40B4-BE49-F238E27FC236}">
                      <a16:creationId xmlns="" xmlns:a16="http://schemas.microsoft.com/office/drawing/2014/main" id="{575833FD-3BC4-48BC-B01D-9DFBCDB57347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141">
                  <a:extLst>
                    <a:ext uri="{FF2B5EF4-FFF2-40B4-BE49-F238E27FC236}">
                      <a16:creationId xmlns="" xmlns:a16="http://schemas.microsoft.com/office/drawing/2014/main" id="{2E6885B3-4FCE-4D4C-9662-924E1241C4B5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Freeform 142">
                  <a:extLst>
                    <a:ext uri="{FF2B5EF4-FFF2-40B4-BE49-F238E27FC236}">
                      <a16:creationId xmlns="" xmlns:a16="http://schemas.microsoft.com/office/drawing/2014/main" id="{867B0B9D-B583-4A76-88F0-A14C41A91FEA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143">
                  <a:extLst>
                    <a:ext uri="{FF2B5EF4-FFF2-40B4-BE49-F238E27FC236}">
                      <a16:creationId xmlns="" xmlns:a16="http://schemas.microsoft.com/office/drawing/2014/main" id="{BACA9B76-14F5-487A-85EB-B22F97ACA0F9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144">
                  <a:extLst>
                    <a:ext uri="{FF2B5EF4-FFF2-40B4-BE49-F238E27FC236}">
                      <a16:creationId xmlns="" xmlns:a16="http://schemas.microsoft.com/office/drawing/2014/main" id="{0BC56DB3-BDDE-4B2F-915F-32F389B52AF6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145">
                  <a:extLst>
                    <a:ext uri="{FF2B5EF4-FFF2-40B4-BE49-F238E27FC236}">
                      <a16:creationId xmlns="" xmlns:a16="http://schemas.microsoft.com/office/drawing/2014/main" id="{248C6B1E-A5FD-4A1C-A414-54814B37CE29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146">
                  <a:extLst>
                    <a:ext uri="{FF2B5EF4-FFF2-40B4-BE49-F238E27FC236}">
                      <a16:creationId xmlns="" xmlns:a16="http://schemas.microsoft.com/office/drawing/2014/main" id="{DF7BBA74-84E7-4A51-B5CF-D35FCD1B6F7A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147">
                  <a:extLst>
                    <a:ext uri="{FF2B5EF4-FFF2-40B4-BE49-F238E27FC236}">
                      <a16:creationId xmlns="" xmlns:a16="http://schemas.microsoft.com/office/drawing/2014/main" id="{1A7B6D87-5B01-4131-A025-C1E28A93B44C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148">
                  <a:extLst>
                    <a:ext uri="{FF2B5EF4-FFF2-40B4-BE49-F238E27FC236}">
                      <a16:creationId xmlns="" xmlns:a16="http://schemas.microsoft.com/office/drawing/2014/main" id="{CB7889BD-2A38-4D3D-B02D-78DB530D0DE2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149">
                  <a:extLst>
                    <a:ext uri="{FF2B5EF4-FFF2-40B4-BE49-F238E27FC236}">
                      <a16:creationId xmlns="" xmlns:a16="http://schemas.microsoft.com/office/drawing/2014/main" id="{9DE0C1E2-D505-4657-8807-1013B4FF5619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150">
                  <a:extLst>
                    <a:ext uri="{FF2B5EF4-FFF2-40B4-BE49-F238E27FC236}">
                      <a16:creationId xmlns="" xmlns:a16="http://schemas.microsoft.com/office/drawing/2014/main" id="{5F88D317-25B6-4E48-9E30-A5DB4115F718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56">
                  <a:extLst>
                    <a:ext uri="{FF2B5EF4-FFF2-40B4-BE49-F238E27FC236}">
                      <a16:creationId xmlns="" xmlns:a16="http://schemas.microsoft.com/office/drawing/2014/main" id="{A7ED75E5-327F-44EB-8755-D2C0AB6F7819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57">
                  <a:extLst>
                    <a:ext uri="{FF2B5EF4-FFF2-40B4-BE49-F238E27FC236}">
                      <a16:creationId xmlns="" xmlns:a16="http://schemas.microsoft.com/office/drawing/2014/main" id="{8FF6C684-4CFF-4AAE-8342-D9ABA34625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58">
                  <a:extLst>
                    <a:ext uri="{FF2B5EF4-FFF2-40B4-BE49-F238E27FC236}">
                      <a16:creationId xmlns="" xmlns:a16="http://schemas.microsoft.com/office/drawing/2014/main" id="{F861BD44-CCFD-4381-AA5F-D8AB5DF104D0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59">
                  <a:extLst>
                    <a:ext uri="{FF2B5EF4-FFF2-40B4-BE49-F238E27FC236}">
                      <a16:creationId xmlns="" xmlns:a16="http://schemas.microsoft.com/office/drawing/2014/main" id="{A8238BD6-E4ED-4C26-B984-CF2CF685BFF7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Oval 460">
                  <a:extLst>
                    <a:ext uri="{FF2B5EF4-FFF2-40B4-BE49-F238E27FC236}">
                      <a16:creationId xmlns="" xmlns:a16="http://schemas.microsoft.com/office/drawing/2014/main" id="{292A440B-D931-4401-9C54-9D28B22DB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Freeform 461">
                  <a:extLst>
                    <a:ext uri="{FF2B5EF4-FFF2-40B4-BE49-F238E27FC236}">
                      <a16:creationId xmlns="" xmlns:a16="http://schemas.microsoft.com/office/drawing/2014/main" id="{93342275-972C-4ABA-9F0D-B4A8A0B41431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62">
                  <a:extLst>
                    <a:ext uri="{FF2B5EF4-FFF2-40B4-BE49-F238E27FC236}">
                      <a16:creationId xmlns="" xmlns:a16="http://schemas.microsoft.com/office/drawing/2014/main" id="{F4011D35-CE59-44AC-B9E0-CDEDAAE094E4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7" name="Freeform 463">
                  <a:extLst>
                    <a:ext uri="{FF2B5EF4-FFF2-40B4-BE49-F238E27FC236}">
                      <a16:creationId xmlns="" xmlns:a16="http://schemas.microsoft.com/office/drawing/2014/main" id="{FEE19A07-3D6E-4D97-9DA5-48BA4D3ECB8F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464">
                  <a:extLst>
                    <a:ext uri="{FF2B5EF4-FFF2-40B4-BE49-F238E27FC236}">
                      <a16:creationId xmlns="" xmlns:a16="http://schemas.microsoft.com/office/drawing/2014/main" id="{E915E8AD-D1B5-4E3F-9D6D-C97F0EF3174E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465">
                  <a:extLst>
                    <a:ext uri="{FF2B5EF4-FFF2-40B4-BE49-F238E27FC236}">
                      <a16:creationId xmlns="" xmlns:a16="http://schemas.microsoft.com/office/drawing/2014/main" id="{4000AB39-29FA-413A-BB1A-E4302236FB36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466">
                  <a:extLst>
                    <a:ext uri="{FF2B5EF4-FFF2-40B4-BE49-F238E27FC236}">
                      <a16:creationId xmlns="" xmlns:a16="http://schemas.microsoft.com/office/drawing/2014/main" id="{71768E17-E504-4CD8-92B3-9ED0773FBD93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467">
                  <a:extLst>
                    <a:ext uri="{FF2B5EF4-FFF2-40B4-BE49-F238E27FC236}">
                      <a16:creationId xmlns="" xmlns:a16="http://schemas.microsoft.com/office/drawing/2014/main" id="{5FF748D6-03FB-446C-B24A-7B578CA66DB5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468">
                  <a:extLst>
                    <a:ext uri="{FF2B5EF4-FFF2-40B4-BE49-F238E27FC236}">
                      <a16:creationId xmlns="" xmlns:a16="http://schemas.microsoft.com/office/drawing/2014/main" id="{0C2A6F6C-E7FE-4D2A-848D-C69346230C9D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469">
                  <a:extLst>
                    <a:ext uri="{FF2B5EF4-FFF2-40B4-BE49-F238E27FC236}">
                      <a16:creationId xmlns="" xmlns:a16="http://schemas.microsoft.com/office/drawing/2014/main" id="{7B56570F-0AD5-44C0-A146-4C3FD5BB925E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470">
                  <a:extLst>
                    <a:ext uri="{FF2B5EF4-FFF2-40B4-BE49-F238E27FC236}">
                      <a16:creationId xmlns="" xmlns:a16="http://schemas.microsoft.com/office/drawing/2014/main" id="{E4AFA4E0-F0B6-46AD-8023-F9B83EFBD3A6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471">
                  <a:extLst>
                    <a:ext uri="{FF2B5EF4-FFF2-40B4-BE49-F238E27FC236}">
                      <a16:creationId xmlns="" xmlns:a16="http://schemas.microsoft.com/office/drawing/2014/main" id="{FD7262EF-4F4C-4330-A53D-6E5011FA5D6C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472">
                  <a:extLst>
                    <a:ext uri="{FF2B5EF4-FFF2-40B4-BE49-F238E27FC236}">
                      <a16:creationId xmlns="" xmlns:a16="http://schemas.microsoft.com/office/drawing/2014/main" id="{E3985263-124A-4B04-AFFE-D8F270D84497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473">
                  <a:extLst>
                    <a:ext uri="{FF2B5EF4-FFF2-40B4-BE49-F238E27FC236}">
                      <a16:creationId xmlns="" xmlns:a16="http://schemas.microsoft.com/office/drawing/2014/main" id="{E1AD9536-CEA7-484D-AFCD-5DA0A3132222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Rectangle 474">
                  <a:extLst>
                    <a:ext uri="{FF2B5EF4-FFF2-40B4-BE49-F238E27FC236}">
                      <a16:creationId xmlns="" xmlns:a16="http://schemas.microsoft.com/office/drawing/2014/main" id="{57288091-D1FA-4374-8BE6-D7A65BEE50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475">
                  <a:extLst>
                    <a:ext uri="{FF2B5EF4-FFF2-40B4-BE49-F238E27FC236}">
                      <a16:creationId xmlns="" xmlns:a16="http://schemas.microsoft.com/office/drawing/2014/main" id="{EEB45F4C-4532-4E22-AF24-23FD86C3C464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="" xmlns:a16="http://schemas.microsoft.com/office/drawing/2014/main" id="{2EBAA1F1-973C-4775-9BBB-37144FED8E8E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34" name="Group 407">
                  <a:extLst>
                    <a:ext uri="{FF2B5EF4-FFF2-40B4-BE49-F238E27FC236}">
                      <a16:creationId xmlns="" xmlns:a16="http://schemas.microsoft.com/office/drawing/2014/main" id="{ABE792F0-02E3-4B2B-AC36-8B8FDDACD02A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57" name="Freeform 207">
                    <a:extLst>
                      <a:ext uri="{FF2B5EF4-FFF2-40B4-BE49-F238E27FC236}">
                        <a16:creationId xmlns="" xmlns:a16="http://schemas.microsoft.com/office/drawing/2014/main" id="{24654380-ED62-4840-A173-D939CED92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08">
                    <a:extLst>
                      <a:ext uri="{FF2B5EF4-FFF2-40B4-BE49-F238E27FC236}">
                        <a16:creationId xmlns="" xmlns:a16="http://schemas.microsoft.com/office/drawing/2014/main" id="{A529F3EC-95AF-4FE1-9C25-BA4FD7E25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09">
                    <a:extLst>
                      <a:ext uri="{FF2B5EF4-FFF2-40B4-BE49-F238E27FC236}">
                        <a16:creationId xmlns="" xmlns:a16="http://schemas.microsoft.com/office/drawing/2014/main" id="{1732DFD0-D55A-4F50-B361-118B86181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10">
                    <a:extLst>
                      <a:ext uri="{FF2B5EF4-FFF2-40B4-BE49-F238E27FC236}">
                        <a16:creationId xmlns="" xmlns:a16="http://schemas.microsoft.com/office/drawing/2014/main" id="{A93BE567-5017-4001-8066-AF03197F4C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11">
                    <a:extLst>
                      <a:ext uri="{FF2B5EF4-FFF2-40B4-BE49-F238E27FC236}">
                        <a16:creationId xmlns="" xmlns:a16="http://schemas.microsoft.com/office/drawing/2014/main" id="{96EA14F8-F7D0-4F98-B5F8-66EBDE7DAA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12">
                    <a:extLst>
                      <a:ext uri="{FF2B5EF4-FFF2-40B4-BE49-F238E27FC236}">
                        <a16:creationId xmlns="" xmlns:a16="http://schemas.microsoft.com/office/drawing/2014/main" id="{911AF3BE-A35D-4ADC-A19E-228B9942D9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13">
                    <a:extLst>
                      <a:ext uri="{FF2B5EF4-FFF2-40B4-BE49-F238E27FC236}">
                        <a16:creationId xmlns="" xmlns:a16="http://schemas.microsoft.com/office/drawing/2014/main" id="{5BE368DD-366A-4765-9780-C43D316AE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14">
                    <a:extLst>
                      <a:ext uri="{FF2B5EF4-FFF2-40B4-BE49-F238E27FC236}">
                        <a16:creationId xmlns="" xmlns:a16="http://schemas.microsoft.com/office/drawing/2014/main" id="{3A978225-460E-41BB-B001-EAEC6F04A1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="" xmlns:a16="http://schemas.microsoft.com/office/drawing/2014/main" id="{7EA46167-A168-4F25-B8E9-A2D4332E8D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="" xmlns:a16="http://schemas.microsoft.com/office/drawing/2014/main" id="{D46524A5-55EC-47B1-9D5C-F8F9E2DC8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="" xmlns:a16="http://schemas.microsoft.com/office/drawing/2014/main" id="{2C928D6A-2F90-4398-A178-ABC1A48F66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="" xmlns:a16="http://schemas.microsoft.com/office/drawing/2014/main" id="{57A24BE6-7177-4D96-AA43-EEAC496455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19">
                    <a:extLst>
                      <a:ext uri="{FF2B5EF4-FFF2-40B4-BE49-F238E27FC236}">
                        <a16:creationId xmlns="" xmlns:a16="http://schemas.microsoft.com/office/drawing/2014/main" id="{4149A83B-EFE9-48C5-9B9D-442AEC8651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20">
                    <a:extLst>
                      <a:ext uri="{FF2B5EF4-FFF2-40B4-BE49-F238E27FC236}">
                        <a16:creationId xmlns="" xmlns:a16="http://schemas.microsoft.com/office/drawing/2014/main" id="{202BA52D-5306-450D-96DF-72F1061B8A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21">
                    <a:extLst>
                      <a:ext uri="{FF2B5EF4-FFF2-40B4-BE49-F238E27FC236}">
                        <a16:creationId xmlns="" xmlns:a16="http://schemas.microsoft.com/office/drawing/2014/main" id="{07A6BAD3-0894-41D9-BDD9-F4D077F81E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22">
                    <a:extLst>
                      <a:ext uri="{FF2B5EF4-FFF2-40B4-BE49-F238E27FC236}">
                        <a16:creationId xmlns="" xmlns:a16="http://schemas.microsoft.com/office/drawing/2014/main" id="{BC77A0D9-3C14-4C98-AD66-1DC1765F58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23">
                    <a:extLst>
                      <a:ext uri="{FF2B5EF4-FFF2-40B4-BE49-F238E27FC236}">
                        <a16:creationId xmlns="" xmlns:a16="http://schemas.microsoft.com/office/drawing/2014/main" id="{51FB128D-38E4-48F2-9361-643A31A850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24">
                    <a:extLst>
                      <a:ext uri="{FF2B5EF4-FFF2-40B4-BE49-F238E27FC236}">
                        <a16:creationId xmlns="" xmlns:a16="http://schemas.microsoft.com/office/drawing/2014/main" id="{8B1B029C-62ED-4CC7-8C47-D39330230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25">
                    <a:extLst>
                      <a:ext uri="{FF2B5EF4-FFF2-40B4-BE49-F238E27FC236}">
                        <a16:creationId xmlns="" xmlns:a16="http://schemas.microsoft.com/office/drawing/2014/main" id="{A19C046E-5340-4B8B-9C0D-2AEBD8AF4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26">
                    <a:extLst>
                      <a:ext uri="{FF2B5EF4-FFF2-40B4-BE49-F238E27FC236}">
                        <a16:creationId xmlns="" xmlns:a16="http://schemas.microsoft.com/office/drawing/2014/main" id="{77990C19-F2B2-4845-A5A7-1E62B935E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27">
                    <a:extLst>
                      <a:ext uri="{FF2B5EF4-FFF2-40B4-BE49-F238E27FC236}">
                        <a16:creationId xmlns="" xmlns:a16="http://schemas.microsoft.com/office/drawing/2014/main" id="{A4501E1E-421B-470A-A0D6-49FAA26206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="" xmlns:a16="http://schemas.microsoft.com/office/drawing/2014/main" id="{3173149B-5012-4D0D-8017-138F185736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="" xmlns:a16="http://schemas.microsoft.com/office/drawing/2014/main" id="{0A3DFB67-2647-4AFA-9E4A-68979ACE1F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="" xmlns:a16="http://schemas.microsoft.com/office/drawing/2014/main" id="{A2869231-22FB-4B65-9653-D6A7C5BFE6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="" xmlns:a16="http://schemas.microsoft.com/office/drawing/2014/main" id="{FD6EA070-A547-45F7-9480-0E976B9A9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32">
                    <a:extLst>
                      <a:ext uri="{FF2B5EF4-FFF2-40B4-BE49-F238E27FC236}">
                        <a16:creationId xmlns="" xmlns:a16="http://schemas.microsoft.com/office/drawing/2014/main" id="{A3A212E7-AD1C-4C34-A0AD-7C09E09357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33">
                    <a:extLst>
                      <a:ext uri="{FF2B5EF4-FFF2-40B4-BE49-F238E27FC236}">
                        <a16:creationId xmlns="" xmlns:a16="http://schemas.microsoft.com/office/drawing/2014/main" id="{6713B1AD-EF30-459B-BD09-67DD2CAC0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34">
                    <a:extLst>
                      <a:ext uri="{FF2B5EF4-FFF2-40B4-BE49-F238E27FC236}">
                        <a16:creationId xmlns="" xmlns:a16="http://schemas.microsoft.com/office/drawing/2014/main" id="{D66B41A7-5936-43AC-94CD-C699213784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35">
                    <a:extLst>
                      <a:ext uri="{FF2B5EF4-FFF2-40B4-BE49-F238E27FC236}">
                        <a16:creationId xmlns="" xmlns:a16="http://schemas.microsoft.com/office/drawing/2014/main" id="{886D8368-C848-491F-8329-3A23F7D07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36">
                    <a:extLst>
                      <a:ext uri="{FF2B5EF4-FFF2-40B4-BE49-F238E27FC236}">
                        <a16:creationId xmlns="" xmlns:a16="http://schemas.microsoft.com/office/drawing/2014/main" id="{20557E9C-F034-4F89-99E5-4150AE0A6A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37">
                    <a:extLst>
                      <a:ext uri="{FF2B5EF4-FFF2-40B4-BE49-F238E27FC236}">
                        <a16:creationId xmlns="" xmlns:a16="http://schemas.microsoft.com/office/drawing/2014/main" id="{AC932BBC-626E-459A-BEF8-816E0A3B72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38">
                    <a:extLst>
                      <a:ext uri="{FF2B5EF4-FFF2-40B4-BE49-F238E27FC236}">
                        <a16:creationId xmlns="" xmlns:a16="http://schemas.microsoft.com/office/drawing/2014/main" id="{75E45F86-B490-4DE3-AB0D-9574CB9E52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39">
                    <a:extLst>
                      <a:ext uri="{FF2B5EF4-FFF2-40B4-BE49-F238E27FC236}">
                        <a16:creationId xmlns="" xmlns:a16="http://schemas.microsoft.com/office/drawing/2014/main" id="{2C6FD803-A1C5-4687-B636-568C03DE90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40">
                    <a:extLst>
                      <a:ext uri="{FF2B5EF4-FFF2-40B4-BE49-F238E27FC236}">
                        <a16:creationId xmlns="" xmlns:a16="http://schemas.microsoft.com/office/drawing/2014/main" id="{736F0B2C-247C-4F06-80FC-3FB6CDF9AF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="" xmlns:a16="http://schemas.microsoft.com/office/drawing/2014/main" id="{211FFBA9-5F37-472C-8AA1-786D1F26BF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42">
                    <a:extLst>
                      <a:ext uri="{FF2B5EF4-FFF2-40B4-BE49-F238E27FC236}">
                        <a16:creationId xmlns="" xmlns:a16="http://schemas.microsoft.com/office/drawing/2014/main" id="{3335042F-D029-49A8-BC6A-E515B07E33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43">
                    <a:extLst>
                      <a:ext uri="{FF2B5EF4-FFF2-40B4-BE49-F238E27FC236}">
                        <a16:creationId xmlns="" xmlns:a16="http://schemas.microsoft.com/office/drawing/2014/main" id="{7D417FBA-EA66-449D-ACAD-DBCA24FD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44">
                    <a:extLst>
                      <a:ext uri="{FF2B5EF4-FFF2-40B4-BE49-F238E27FC236}">
                        <a16:creationId xmlns="" xmlns:a16="http://schemas.microsoft.com/office/drawing/2014/main" id="{E40E0C94-65D9-4E97-A76C-2B726669E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45">
                    <a:extLst>
                      <a:ext uri="{FF2B5EF4-FFF2-40B4-BE49-F238E27FC236}">
                        <a16:creationId xmlns="" xmlns:a16="http://schemas.microsoft.com/office/drawing/2014/main" id="{BF6BAEF7-F73E-4AE4-92CF-C892198BA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46">
                    <a:extLst>
                      <a:ext uri="{FF2B5EF4-FFF2-40B4-BE49-F238E27FC236}">
                        <a16:creationId xmlns="" xmlns:a16="http://schemas.microsoft.com/office/drawing/2014/main" id="{E8332861-0B5A-42EA-AA19-1207DBA729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47">
                    <a:extLst>
                      <a:ext uri="{FF2B5EF4-FFF2-40B4-BE49-F238E27FC236}">
                        <a16:creationId xmlns="" xmlns:a16="http://schemas.microsoft.com/office/drawing/2014/main" id="{872687A7-7B99-4541-8155-E0F0FBA976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48">
                    <a:extLst>
                      <a:ext uri="{FF2B5EF4-FFF2-40B4-BE49-F238E27FC236}">
                        <a16:creationId xmlns="" xmlns:a16="http://schemas.microsoft.com/office/drawing/2014/main" id="{F89C7A39-40AE-4716-BEF8-516347DFEC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49">
                    <a:extLst>
                      <a:ext uri="{FF2B5EF4-FFF2-40B4-BE49-F238E27FC236}">
                        <a16:creationId xmlns="" xmlns:a16="http://schemas.microsoft.com/office/drawing/2014/main" id="{F3FA4AB4-E071-4CC0-9210-92C6A259B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50">
                    <a:extLst>
                      <a:ext uri="{FF2B5EF4-FFF2-40B4-BE49-F238E27FC236}">
                        <a16:creationId xmlns="" xmlns:a16="http://schemas.microsoft.com/office/drawing/2014/main" id="{07272E64-F260-4AC4-836B-33FDDCE395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51">
                    <a:extLst>
                      <a:ext uri="{FF2B5EF4-FFF2-40B4-BE49-F238E27FC236}">
                        <a16:creationId xmlns="" xmlns:a16="http://schemas.microsoft.com/office/drawing/2014/main" id="{98911015-9260-4440-BC4D-9A91FCC9B97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52">
                    <a:extLst>
                      <a:ext uri="{FF2B5EF4-FFF2-40B4-BE49-F238E27FC236}">
                        <a16:creationId xmlns="" xmlns:a16="http://schemas.microsoft.com/office/drawing/2014/main" id="{92159B8E-828D-46A9-9FC6-12E998869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53">
                    <a:extLst>
                      <a:ext uri="{FF2B5EF4-FFF2-40B4-BE49-F238E27FC236}">
                        <a16:creationId xmlns="" xmlns:a16="http://schemas.microsoft.com/office/drawing/2014/main" id="{CB938E20-2BAC-4D5C-A9D4-96B8BCAC4D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54">
                    <a:extLst>
                      <a:ext uri="{FF2B5EF4-FFF2-40B4-BE49-F238E27FC236}">
                        <a16:creationId xmlns="" xmlns:a16="http://schemas.microsoft.com/office/drawing/2014/main" id="{66A0E8A2-D383-4013-82B7-F0A8AD240F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55">
                    <a:extLst>
                      <a:ext uri="{FF2B5EF4-FFF2-40B4-BE49-F238E27FC236}">
                        <a16:creationId xmlns="" xmlns:a16="http://schemas.microsoft.com/office/drawing/2014/main" id="{B07E94E5-D77B-451B-9096-97D1E2145F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56">
                    <a:extLst>
                      <a:ext uri="{FF2B5EF4-FFF2-40B4-BE49-F238E27FC236}">
                        <a16:creationId xmlns="" xmlns:a16="http://schemas.microsoft.com/office/drawing/2014/main" id="{319A3784-BDD5-4594-B0C0-882F28BF2D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57">
                    <a:extLst>
                      <a:ext uri="{FF2B5EF4-FFF2-40B4-BE49-F238E27FC236}">
                        <a16:creationId xmlns="" xmlns:a16="http://schemas.microsoft.com/office/drawing/2014/main" id="{2A80FDE6-3FA3-4406-94A4-93B11234C8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58">
                    <a:extLst>
                      <a:ext uri="{FF2B5EF4-FFF2-40B4-BE49-F238E27FC236}">
                        <a16:creationId xmlns="" xmlns:a16="http://schemas.microsoft.com/office/drawing/2014/main" id="{13EB590F-CF81-4995-BF34-BEB2952E0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59">
                    <a:extLst>
                      <a:ext uri="{FF2B5EF4-FFF2-40B4-BE49-F238E27FC236}">
                        <a16:creationId xmlns="" xmlns:a16="http://schemas.microsoft.com/office/drawing/2014/main" id="{7ED2C099-CF85-4004-8D5A-31B3FD910A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60">
                    <a:extLst>
                      <a:ext uri="{FF2B5EF4-FFF2-40B4-BE49-F238E27FC236}">
                        <a16:creationId xmlns="" xmlns:a16="http://schemas.microsoft.com/office/drawing/2014/main" id="{AAE23CF5-E4BE-43C7-8A0D-A8089A621D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61">
                    <a:extLst>
                      <a:ext uri="{FF2B5EF4-FFF2-40B4-BE49-F238E27FC236}">
                        <a16:creationId xmlns="" xmlns:a16="http://schemas.microsoft.com/office/drawing/2014/main" id="{20AC1E73-5A68-4B92-8BEA-BE169A9189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62">
                    <a:extLst>
                      <a:ext uri="{FF2B5EF4-FFF2-40B4-BE49-F238E27FC236}">
                        <a16:creationId xmlns="" xmlns:a16="http://schemas.microsoft.com/office/drawing/2014/main" id="{07C5E4F6-8885-4B99-8DBC-DFE83DFE44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63">
                    <a:extLst>
                      <a:ext uri="{FF2B5EF4-FFF2-40B4-BE49-F238E27FC236}">
                        <a16:creationId xmlns="" xmlns:a16="http://schemas.microsoft.com/office/drawing/2014/main" id="{75ABBE52-1DFD-4B4A-AE48-E4EC4074C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64">
                    <a:extLst>
                      <a:ext uri="{FF2B5EF4-FFF2-40B4-BE49-F238E27FC236}">
                        <a16:creationId xmlns="" xmlns:a16="http://schemas.microsoft.com/office/drawing/2014/main" id="{17D0AB22-5F84-496C-A419-87FF9ED633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65">
                    <a:extLst>
                      <a:ext uri="{FF2B5EF4-FFF2-40B4-BE49-F238E27FC236}">
                        <a16:creationId xmlns="" xmlns:a16="http://schemas.microsoft.com/office/drawing/2014/main" id="{8AC6C3B6-C65E-4120-B5E0-90132453C2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66">
                    <a:extLst>
                      <a:ext uri="{FF2B5EF4-FFF2-40B4-BE49-F238E27FC236}">
                        <a16:creationId xmlns="" xmlns:a16="http://schemas.microsoft.com/office/drawing/2014/main" id="{E8F24C2D-7527-4F0B-9485-A9F4D4901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67">
                    <a:extLst>
                      <a:ext uri="{FF2B5EF4-FFF2-40B4-BE49-F238E27FC236}">
                        <a16:creationId xmlns="" xmlns:a16="http://schemas.microsoft.com/office/drawing/2014/main" id="{5B5406FD-6DE9-4D14-B9A6-E553668A2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68">
                    <a:extLst>
                      <a:ext uri="{FF2B5EF4-FFF2-40B4-BE49-F238E27FC236}">
                        <a16:creationId xmlns="" xmlns:a16="http://schemas.microsoft.com/office/drawing/2014/main" id="{3B7CD5B7-1AAD-4EE9-AC55-44B032E575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69">
                    <a:extLst>
                      <a:ext uri="{FF2B5EF4-FFF2-40B4-BE49-F238E27FC236}">
                        <a16:creationId xmlns="" xmlns:a16="http://schemas.microsoft.com/office/drawing/2014/main" id="{A915A08F-0DC6-4BF3-9CD4-5083A57C1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70">
                    <a:extLst>
                      <a:ext uri="{FF2B5EF4-FFF2-40B4-BE49-F238E27FC236}">
                        <a16:creationId xmlns="" xmlns:a16="http://schemas.microsoft.com/office/drawing/2014/main" id="{D4D471CD-FD89-4709-A0BE-EB2D42A64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71">
                    <a:extLst>
                      <a:ext uri="{FF2B5EF4-FFF2-40B4-BE49-F238E27FC236}">
                        <a16:creationId xmlns="" xmlns:a16="http://schemas.microsoft.com/office/drawing/2014/main" id="{4BCD093A-9007-41C5-80A7-13D33A4252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72">
                    <a:extLst>
                      <a:ext uri="{FF2B5EF4-FFF2-40B4-BE49-F238E27FC236}">
                        <a16:creationId xmlns="" xmlns:a16="http://schemas.microsoft.com/office/drawing/2014/main" id="{47DC60A9-C9D9-4635-A611-7F43A6BBED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73">
                    <a:extLst>
                      <a:ext uri="{FF2B5EF4-FFF2-40B4-BE49-F238E27FC236}">
                        <a16:creationId xmlns="" xmlns:a16="http://schemas.microsoft.com/office/drawing/2014/main" id="{D787A7A6-1BD3-44B5-8AFA-6286FEBA5B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74">
                    <a:extLst>
                      <a:ext uri="{FF2B5EF4-FFF2-40B4-BE49-F238E27FC236}">
                        <a16:creationId xmlns="" xmlns:a16="http://schemas.microsoft.com/office/drawing/2014/main" id="{37DA6BA5-FC01-4EE2-A068-3E56ACB7D7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75">
                    <a:extLst>
                      <a:ext uri="{FF2B5EF4-FFF2-40B4-BE49-F238E27FC236}">
                        <a16:creationId xmlns="" xmlns:a16="http://schemas.microsoft.com/office/drawing/2014/main" id="{4330BBB2-EC87-4CA1-AAA9-AA40EDD529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76">
                    <a:extLst>
                      <a:ext uri="{FF2B5EF4-FFF2-40B4-BE49-F238E27FC236}">
                        <a16:creationId xmlns="" xmlns:a16="http://schemas.microsoft.com/office/drawing/2014/main" id="{BD79B981-57F0-4192-BB15-C968547AA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77">
                    <a:extLst>
                      <a:ext uri="{FF2B5EF4-FFF2-40B4-BE49-F238E27FC236}">
                        <a16:creationId xmlns="" xmlns:a16="http://schemas.microsoft.com/office/drawing/2014/main" id="{2FF996A9-1A52-4A94-B2DE-846905C6C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78">
                    <a:extLst>
                      <a:ext uri="{FF2B5EF4-FFF2-40B4-BE49-F238E27FC236}">
                        <a16:creationId xmlns="" xmlns:a16="http://schemas.microsoft.com/office/drawing/2014/main" id="{6F1D7B59-72FA-4492-BA33-2C0DBAA96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79">
                    <a:extLst>
                      <a:ext uri="{FF2B5EF4-FFF2-40B4-BE49-F238E27FC236}">
                        <a16:creationId xmlns="" xmlns:a16="http://schemas.microsoft.com/office/drawing/2014/main" id="{6B50CFFA-B639-47A1-BBAA-A03CAA510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80">
                    <a:extLst>
                      <a:ext uri="{FF2B5EF4-FFF2-40B4-BE49-F238E27FC236}">
                        <a16:creationId xmlns="" xmlns:a16="http://schemas.microsoft.com/office/drawing/2014/main" id="{DC278C7D-116F-4D96-8433-3B7698F26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81">
                    <a:extLst>
                      <a:ext uri="{FF2B5EF4-FFF2-40B4-BE49-F238E27FC236}">
                        <a16:creationId xmlns="" xmlns:a16="http://schemas.microsoft.com/office/drawing/2014/main" id="{12C5DDB0-0915-4D24-AC45-31283D4E21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82">
                    <a:extLst>
                      <a:ext uri="{FF2B5EF4-FFF2-40B4-BE49-F238E27FC236}">
                        <a16:creationId xmlns="" xmlns:a16="http://schemas.microsoft.com/office/drawing/2014/main" id="{BCE0A595-641C-4C3C-BD1F-2923EB5B8B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83">
                    <a:extLst>
                      <a:ext uri="{FF2B5EF4-FFF2-40B4-BE49-F238E27FC236}">
                        <a16:creationId xmlns="" xmlns:a16="http://schemas.microsoft.com/office/drawing/2014/main" id="{95DF4624-EB89-476D-A0FA-894C634BFF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84">
                    <a:extLst>
                      <a:ext uri="{FF2B5EF4-FFF2-40B4-BE49-F238E27FC236}">
                        <a16:creationId xmlns="" xmlns:a16="http://schemas.microsoft.com/office/drawing/2014/main" id="{8D307555-7114-4073-AA03-3A2B83A4B9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85">
                    <a:extLst>
                      <a:ext uri="{FF2B5EF4-FFF2-40B4-BE49-F238E27FC236}">
                        <a16:creationId xmlns="" xmlns:a16="http://schemas.microsoft.com/office/drawing/2014/main" id="{EE4B1C89-BFD6-4C0E-BF77-E21F4B8D3D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86">
                    <a:extLst>
                      <a:ext uri="{FF2B5EF4-FFF2-40B4-BE49-F238E27FC236}">
                        <a16:creationId xmlns="" xmlns:a16="http://schemas.microsoft.com/office/drawing/2014/main" id="{D1B43CE6-0D81-460A-8CB1-C229AA148B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287">
                    <a:extLst>
                      <a:ext uri="{FF2B5EF4-FFF2-40B4-BE49-F238E27FC236}">
                        <a16:creationId xmlns="" xmlns:a16="http://schemas.microsoft.com/office/drawing/2014/main" id="{6FCA9F11-9EE7-49F0-943F-F6682B558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288">
                    <a:extLst>
                      <a:ext uri="{FF2B5EF4-FFF2-40B4-BE49-F238E27FC236}">
                        <a16:creationId xmlns="" xmlns:a16="http://schemas.microsoft.com/office/drawing/2014/main" id="{5B1E8F7D-FD6D-4CCE-925B-3699693C1C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289">
                    <a:extLst>
                      <a:ext uri="{FF2B5EF4-FFF2-40B4-BE49-F238E27FC236}">
                        <a16:creationId xmlns="" xmlns:a16="http://schemas.microsoft.com/office/drawing/2014/main" id="{6C6463C6-F0BB-4CAB-AA6D-094CC60F4E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290">
                    <a:extLst>
                      <a:ext uri="{FF2B5EF4-FFF2-40B4-BE49-F238E27FC236}">
                        <a16:creationId xmlns="" xmlns:a16="http://schemas.microsoft.com/office/drawing/2014/main" id="{B45910B0-6FC2-402D-B1AE-3420868D57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291">
                    <a:extLst>
                      <a:ext uri="{FF2B5EF4-FFF2-40B4-BE49-F238E27FC236}">
                        <a16:creationId xmlns="" xmlns:a16="http://schemas.microsoft.com/office/drawing/2014/main" id="{E456B9BE-2068-46C9-B6E1-9383462CDA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292">
                    <a:extLst>
                      <a:ext uri="{FF2B5EF4-FFF2-40B4-BE49-F238E27FC236}">
                        <a16:creationId xmlns="" xmlns:a16="http://schemas.microsoft.com/office/drawing/2014/main" id="{54D7B469-6196-47BA-81F5-C5BD6D8403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293">
                    <a:extLst>
                      <a:ext uri="{FF2B5EF4-FFF2-40B4-BE49-F238E27FC236}">
                        <a16:creationId xmlns="" xmlns:a16="http://schemas.microsoft.com/office/drawing/2014/main" id="{3DB80A93-AAD1-4921-8FA1-F0C34AEFA9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294">
                    <a:extLst>
                      <a:ext uri="{FF2B5EF4-FFF2-40B4-BE49-F238E27FC236}">
                        <a16:creationId xmlns="" xmlns:a16="http://schemas.microsoft.com/office/drawing/2014/main" id="{564D3DF8-4DE6-4FD2-A1C6-8840279ED3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295">
                    <a:extLst>
                      <a:ext uri="{FF2B5EF4-FFF2-40B4-BE49-F238E27FC236}">
                        <a16:creationId xmlns="" xmlns:a16="http://schemas.microsoft.com/office/drawing/2014/main" id="{8C996F34-2F56-4033-9858-696C65FB6F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296">
                    <a:extLst>
                      <a:ext uri="{FF2B5EF4-FFF2-40B4-BE49-F238E27FC236}">
                        <a16:creationId xmlns="" xmlns:a16="http://schemas.microsoft.com/office/drawing/2014/main" id="{0BD0E318-DB1E-4071-83E3-52EF7A09B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297">
                    <a:extLst>
                      <a:ext uri="{FF2B5EF4-FFF2-40B4-BE49-F238E27FC236}">
                        <a16:creationId xmlns="" xmlns:a16="http://schemas.microsoft.com/office/drawing/2014/main" id="{B8B01287-8CA7-41D8-AC5E-BCAC0A429F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298">
                    <a:extLst>
                      <a:ext uri="{FF2B5EF4-FFF2-40B4-BE49-F238E27FC236}">
                        <a16:creationId xmlns="" xmlns:a16="http://schemas.microsoft.com/office/drawing/2014/main" id="{A5A0BD2C-DD1D-47C6-B5F7-4861F795F7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299">
                    <a:extLst>
                      <a:ext uri="{FF2B5EF4-FFF2-40B4-BE49-F238E27FC236}">
                        <a16:creationId xmlns="" xmlns:a16="http://schemas.microsoft.com/office/drawing/2014/main" id="{9CF47351-7AEA-411D-9A91-B8A43FF809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00">
                    <a:extLst>
                      <a:ext uri="{FF2B5EF4-FFF2-40B4-BE49-F238E27FC236}">
                        <a16:creationId xmlns="" xmlns:a16="http://schemas.microsoft.com/office/drawing/2014/main" id="{C745B2C3-6B61-49E1-BF7D-53328BE313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01">
                    <a:extLst>
                      <a:ext uri="{FF2B5EF4-FFF2-40B4-BE49-F238E27FC236}">
                        <a16:creationId xmlns="" xmlns:a16="http://schemas.microsoft.com/office/drawing/2014/main" id="{50773620-F0F7-4D2D-A8F9-113974D25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02">
                    <a:extLst>
                      <a:ext uri="{FF2B5EF4-FFF2-40B4-BE49-F238E27FC236}">
                        <a16:creationId xmlns="" xmlns:a16="http://schemas.microsoft.com/office/drawing/2014/main" id="{89806986-A97B-4C1F-96A1-9404BC2F4D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03">
                    <a:extLst>
                      <a:ext uri="{FF2B5EF4-FFF2-40B4-BE49-F238E27FC236}">
                        <a16:creationId xmlns="" xmlns:a16="http://schemas.microsoft.com/office/drawing/2014/main" id="{001A90BD-B523-4CA6-B933-CD9EB04890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04">
                    <a:extLst>
                      <a:ext uri="{FF2B5EF4-FFF2-40B4-BE49-F238E27FC236}">
                        <a16:creationId xmlns="" xmlns:a16="http://schemas.microsoft.com/office/drawing/2014/main" id="{8B7E81E9-6C5F-4DAA-8A38-5DF616B5DC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05">
                    <a:extLst>
                      <a:ext uri="{FF2B5EF4-FFF2-40B4-BE49-F238E27FC236}">
                        <a16:creationId xmlns="" xmlns:a16="http://schemas.microsoft.com/office/drawing/2014/main" id="{9ED9588F-1063-4337-AFBA-8162FB48E1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06">
                    <a:extLst>
                      <a:ext uri="{FF2B5EF4-FFF2-40B4-BE49-F238E27FC236}">
                        <a16:creationId xmlns="" xmlns:a16="http://schemas.microsoft.com/office/drawing/2014/main" id="{5D30E59B-62D3-4139-8B77-1B4BEB112B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07">
                    <a:extLst>
                      <a:ext uri="{FF2B5EF4-FFF2-40B4-BE49-F238E27FC236}">
                        <a16:creationId xmlns="" xmlns:a16="http://schemas.microsoft.com/office/drawing/2014/main" id="{F5C3C605-605B-448B-83BC-38E8BEDC74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08">
                    <a:extLst>
                      <a:ext uri="{FF2B5EF4-FFF2-40B4-BE49-F238E27FC236}">
                        <a16:creationId xmlns="" xmlns:a16="http://schemas.microsoft.com/office/drawing/2014/main" id="{BCD8D21F-8B9C-4A86-AAC3-6ED562641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09">
                    <a:extLst>
                      <a:ext uri="{FF2B5EF4-FFF2-40B4-BE49-F238E27FC236}">
                        <a16:creationId xmlns="" xmlns:a16="http://schemas.microsoft.com/office/drawing/2014/main" id="{238D5711-40D4-4870-ADF2-8D6960D664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10">
                    <a:extLst>
                      <a:ext uri="{FF2B5EF4-FFF2-40B4-BE49-F238E27FC236}">
                        <a16:creationId xmlns="" xmlns:a16="http://schemas.microsoft.com/office/drawing/2014/main" id="{EE6C68EC-327C-458E-ABF2-B88A93CAE3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11">
                    <a:extLst>
                      <a:ext uri="{FF2B5EF4-FFF2-40B4-BE49-F238E27FC236}">
                        <a16:creationId xmlns="" xmlns:a16="http://schemas.microsoft.com/office/drawing/2014/main" id="{C051708F-ECEC-429E-98B6-F2C337A18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12">
                    <a:extLst>
                      <a:ext uri="{FF2B5EF4-FFF2-40B4-BE49-F238E27FC236}">
                        <a16:creationId xmlns="" xmlns:a16="http://schemas.microsoft.com/office/drawing/2014/main" id="{3F716795-5FD2-4F14-AD82-DFDDD7C9D3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13">
                    <a:extLst>
                      <a:ext uri="{FF2B5EF4-FFF2-40B4-BE49-F238E27FC236}">
                        <a16:creationId xmlns="" xmlns:a16="http://schemas.microsoft.com/office/drawing/2014/main" id="{965056DC-63A6-4D75-B6DC-138CD7F1B4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14">
                    <a:extLst>
                      <a:ext uri="{FF2B5EF4-FFF2-40B4-BE49-F238E27FC236}">
                        <a16:creationId xmlns="" xmlns:a16="http://schemas.microsoft.com/office/drawing/2014/main" id="{0B0501B3-EB74-45B7-9A22-F2620A382A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15">
                    <a:extLst>
                      <a:ext uri="{FF2B5EF4-FFF2-40B4-BE49-F238E27FC236}">
                        <a16:creationId xmlns="" xmlns:a16="http://schemas.microsoft.com/office/drawing/2014/main" id="{4BFC9E07-6A48-408B-8EB5-36D12C5115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16">
                    <a:extLst>
                      <a:ext uri="{FF2B5EF4-FFF2-40B4-BE49-F238E27FC236}">
                        <a16:creationId xmlns="" xmlns:a16="http://schemas.microsoft.com/office/drawing/2014/main" id="{23AB1991-143E-4A90-9011-C19ACF74AE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17">
                    <a:extLst>
                      <a:ext uri="{FF2B5EF4-FFF2-40B4-BE49-F238E27FC236}">
                        <a16:creationId xmlns="" xmlns:a16="http://schemas.microsoft.com/office/drawing/2014/main" id="{76A34F65-5913-430A-986B-F36FDDD395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18">
                    <a:extLst>
                      <a:ext uri="{FF2B5EF4-FFF2-40B4-BE49-F238E27FC236}">
                        <a16:creationId xmlns="" xmlns:a16="http://schemas.microsoft.com/office/drawing/2014/main" id="{F9C0E424-58AC-4F40-B325-EF082330B9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19">
                    <a:extLst>
                      <a:ext uri="{FF2B5EF4-FFF2-40B4-BE49-F238E27FC236}">
                        <a16:creationId xmlns="" xmlns:a16="http://schemas.microsoft.com/office/drawing/2014/main" id="{2C58715F-90DC-4E4C-8C03-FF557F3DFD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20">
                    <a:extLst>
                      <a:ext uri="{FF2B5EF4-FFF2-40B4-BE49-F238E27FC236}">
                        <a16:creationId xmlns="" xmlns:a16="http://schemas.microsoft.com/office/drawing/2014/main" id="{D461DCEA-2F06-49EB-9FA9-6A9DD84E25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21">
                    <a:extLst>
                      <a:ext uri="{FF2B5EF4-FFF2-40B4-BE49-F238E27FC236}">
                        <a16:creationId xmlns="" xmlns:a16="http://schemas.microsoft.com/office/drawing/2014/main" id="{A0C54FF3-9D12-4597-93E1-9F84C7C8C1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22">
                    <a:extLst>
                      <a:ext uri="{FF2B5EF4-FFF2-40B4-BE49-F238E27FC236}">
                        <a16:creationId xmlns="" xmlns:a16="http://schemas.microsoft.com/office/drawing/2014/main" id="{800076EC-89E2-4291-AF57-2B87BF0E91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23">
                    <a:extLst>
                      <a:ext uri="{FF2B5EF4-FFF2-40B4-BE49-F238E27FC236}">
                        <a16:creationId xmlns="" xmlns:a16="http://schemas.microsoft.com/office/drawing/2014/main" id="{BE8E7352-37F9-4478-B363-2ED42B2451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24">
                    <a:extLst>
                      <a:ext uri="{FF2B5EF4-FFF2-40B4-BE49-F238E27FC236}">
                        <a16:creationId xmlns="" xmlns:a16="http://schemas.microsoft.com/office/drawing/2014/main" id="{4BCCBA50-B061-4E29-A6EC-0CE9EA4A8D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25">
                    <a:extLst>
                      <a:ext uri="{FF2B5EF4-FFF2-40B4-BE49-F238E27FC236}">
                        <a16:creationId xmlns="" xmlns:a16="http://schemas.microsoft.com/office/drawing/2014/main" id="{AC5B7A33-5D89-43B1-A0A9-A3FF8277D9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26">
                    <a:extLst>
                      <a:ext uri="{FF2B5EF4-FFF2-40B4-BE49-F238E27FC236}">
                        <a16:creationId xmlns="" xmlns:a16="http://schemas.microsoft.com/office/drawing/2014/main" id="{D008F4F3-A538-485A-915B-F79D97DED1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27">
                    <a:extLst>
                      <a:ext uri="{FF2B5EF4-FFF2-40B4-BE49-F238E27FC236}">
                        <a16:creationId xmlns="" xmlns:a16="http://schemas.microsoft.com/office/drawing/2014/main" id="{02FB487C-536A-43F3-87C1-24D79BD8E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28">
                    <a:extLst>
                      <a:ext uri="{FF2B5EF4-FFF2-40B4-BE49-F238E27FC236}">
                        <a16:creationId xmlns="" xmlns:a16="http://schemas.microsoft.com/office/drawing/2014/main" id="{C310B08B-62AA-489D-8D71-821A7DD48F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29">
                    <a:extLst>
                      <a:ext uri="{FF2B5EF4-FFF2-40B4-BE49-F238E27FC236}">
                        <a16:creationId xmlns="" xmlns:a16="http://schemas.microsoft.com/office/drawing/2014/main" id="{4CD1D46A-52B4-4666-AE2F-3436D3550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30">
                    <a:extLst>
                      <a:ext uri="{FF2B5EF4-FFF2-40B4-BE49-F238E27FC236}">
                        <a16:creationId xmlns="" xmlns:a16="http://schemas.microsoft.com/office/drawing/2014/main" id="{47F174D3-70D9-4B63-8C4A-69A7C0C172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31">
                    <a:extLst>
                      <a:ext uri="{FF2B5EF4-FFF2-40B4-BE49-F238E27FC236}">
                        <a16:creationId xmlns="" xmlns:a16="http://schemas.microsoft.com/office/drawing/2014/main" id="{1B18C711-4D40-4562-8EB9-ED84FD65A3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32">
                    <a:extLst>
                      <a:ext uri="{FF2B5EF4-FFF2-40B4-BE49-F238E27FC236}">
                        <a16:creationId xmlns="" xmlns:a16="http://schemas.microsoft.com/office/drawing/2014/main" id="{2255B68D-60E6-4925-BEE7-EFC8C2C02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33">
                    <a:extLst>
                      <a:ext uri="{FF2B5EF4-FFF2-40B4-BE49-F238E27FC236}">
                        <a16:creationId xmlns="" xmlns:a16="http://schemas.microsoft.com/office/drawing/2014/main" id="{E0DBFD93-2196-4E64-9D47-E48BFF8553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34">
                    <a:extLst>
                      <a:ext uri="{FF2B5EF4-FFF2-40B4-BE49-F238E27FC236}">
                        <a16:creationId xmlns="" xmlns:a16="http://schemas.microsoft.com/office/drawing/2014/main" id="{86B6FDA5-A521-42E8-94DD-87C328F2B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35">
                    <a:extLst>
                      <a:ext uri="{FF2B5EF4-FFF2-40B4-BE49-F238E27FC236}">
                        <a16:creationId xmlns="" xmlns:a16="http://schemas.microsoft.com/office/drawing/2014/main" id="{9A3AB133-D1EC-4507-9D0A-0F289CF680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36">
                    <a:extLst>
                      <a:ext uri="{FF2B5EF4-FFF2-40B4-BE49-F238E27FC236}">
                        <a16:creationId xmlns="" xmlns:a16="http://schemas.microsoft.com/office/drawing/2014/main" id="{FDFE25FB-81B2-4566-AE03-0F49158D91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37">
                    <a:extLst>
                      <a:ext uri="{FF2B5EF4-FFF2-40B4-BE49-F238E27FC236}">
                        <a16:creationId xmlns="" xmlns:a16="http://schemas.microsoft.com/office/drawing/2014/main" id="{1CB94A0C-F163-42AD-A6E5-85972E0A6C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38">
                    <a:extLst>
                      <a:ext uri="{FF2B5EF4-FFF2-40B4-BE49-F238E27FC236}">
                        <a16:creationId xmlns="" xmlns:a16="http://schemas.microsoft.com/office/drawing/2014/main" id="{920AFA0D-E986-47E0-8FCA-25A203F945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39">
                    <a:extLst>
                      <a:ext uri="{FF2B5EF4-FFF2-40B4-BE49-F238E27FC236}">
                        <a16:creationId xmlns="" xmlns:a16="http://schemas.microsoft.com/office/drawing/2014/main" id="{EFEF3D83-2926-4D42-A36E-E6764BC1E7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40">
                    <a:extLst>
                      <a:ext uri="{FF2B5EF4-FFF2-40B4-BE49-F238E27FC236}">
                        <a16:creationId xmlns="" xmlns:a16="http://schemas.microsoft.com/office/drawing/2014/main" id="{4F158F15-D99B-4A29-BEA8-82B54E6C76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41">
                    <a:extLst>
                      <a:ext uri="{FF2B5EF4-FFF2-40B4-BE49-F238E27FC236}">
                        <a16:creationId xmlns="" xmlns:a16="http://schemas.microsoft.com/office/drawing/2014/main" id="{A0CEE806-4C14-4B6F-B761-6DF7C6BCAA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42">
                    <a:extLst>
                      <a:ext uri="{FF2B5EF4-FFF2-40B4-BE49-F238E27FC236}">
                        <a16:creationId xmlns="" xmlns:a16="http://schemas.microsoft.com/office/drawing/2014/main" id="{F5346EBB-F891-4B23-B206-1C65AFAB21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43">
                    <a:extLst>
                      <a:ext uri="{FF2B5EF4-FFF2-40B4-BE49-F238E27FC236}">
                        <a16:creationId xmlns="" xmlns:a16="http://schemas.microsoft.com/office/drawing/2014/main" id="{722980B9-0097-45C0-8FC1-8CBDFB8AA7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44">
                    <a:extLst>
                      <a:ext uri="{FF2B5EF4-FFF2-40B4-BE49-F238E27FC236}">
                        <a16:creationId xmlns="" xmlns:a16="http://schemas.microsoft.com/office/drawing/2014/main" id="{CC08C0B2-707C-4532-80FE-69440DF120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45">
                    <a:extLst>
                      <a:ext uri="{FF2B5EF4-FFF2-40B4-BE49-F238E27FC236}">
                        <a16:creationId xmlns="" xmlns:a16="http://schemas.microsoft.com/office/drawing/2014/main" id="{8F680F7F-6892-444E-8071-0FF42EB054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46">
                    <a:extLst>
                      <a:ext uri="{FF2B5EF4-FFF2-40B4-BE49-F238E27FC236}">
                        <a16:creationId xmlns="" xmlns:a16="http://schemas.microsoft.com/office/drawing/2014/main" id="{4973DD59-DE6B-4AAA-B9D3-F395F7C519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47">
                    <a:extLst>
                      <a:ext uri="{FF2B5EF4-FFF2-40B4-BE49-F238E27FC236}">
                        <a16:creationId xmlns="" xmlns:a16="http://schemas.microsoft.com/office/drawing/2014/main" id="{BC7DFC03-ED0C-4214-BBCE-35B6BCE19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48">
                    <a:extLst>
                      <a:ext uri="{FF2B5EF4-FFF2-40B4-BE49-F238E27FC236}">
                        <a16:creationId xmlns="" xmlns:a16="http://schemas.microsoft.com/office/drawing/2014/main" id="{A75755F3-516F-4D03-ADB2-5F99A66CCD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49">
                    <a:extLst>
                      <a:ext uri="{FF2B5EF4-FFF2-40B4-BE49-F238E27FC236}">
                        <a16:creationId xmlns="" xmlns:a16="http://schemas.microsoft.com/office/drawing/2014/main" id="{190D81C0-73D9-415E-A056-842B3DBC12F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50">
                    <a:extLst>
                      <a:ext uri="{FF2B5EF4-FFF2-40B4-BE49-F238E27FC236}">
                        <a16:creationId xmlns="" xmlns:a16="http://schemas.microsoft.com/office/drawing/2014/main" id="{92740E98-5D5A-485B-9330-D00CFD081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51">
                    <a:extLst>
                      <a:ext uri="{FF2B5EF4-FFF2-40B4-BE49-F238E27FC236}">
                        <a16:creationId xmlns="" xmlns:a16="http://schemas.microsoft.com/office/drawing/2014/main" id="{74557CE1-E8B9-4447-9CA9-EAD4C388D6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52">
                    <a:extLst>
                      <a:ext uri="{FF2B5EF4-FFF2-40B4-BE49-F238E27FC236}">
                        <a16:creationId xmlns="" xmlns:a16="http://schemas.microsoft.com/office/drawing/2014/main" id="{A0C80370-A5FF-431C-BE4C-A37647C0F5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53">
                    <a:extLst>
                      <a:ext uri="{FF2B5EF4-FFF2-40B4-BE49-F238E27FC236}">
                        <a16:creationId xmlns="" xmlns:a16="http://schemas.microsoft.com/office/drawing/2014/main" id="{C3ECED68-866B-4E63-B843-41774D696E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54">
                    <a:extLst>
                      <a:ext uri="{FF2B5EF4-FFF2-40B4-BE49-F238E27FC236}">
                        <a16:creationId xmlns="" xmlns:a16="http://schemas.microsoft.com/office/drawing/2014/main" id="{9E613725-4C92-4C6F-80E5-F8CAF0BB81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55">
                    <a:extLst>
                      <a:ext uri="{FF2B5EF4-FFF2-40B4-BE49-F238E27FC236}">
                        <a16:creationId xmlns="" xmlns:a16="http://schemas.microsoft.com/office/drawing/2014/main" id="{B33B7401-3597-4EEA-B591-C95DDD5AC0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56">
                    <a:extLst>
                      <a:ext uri="{FF2B5EF4-FFF2-40B4-BE49-F238E27FC236}">
                        <a16:creationId xmlns="" xmlns:a16="http://schemas.microsoft.com/office/drawing/2014/main" id="{FBA5B1F5-A23F-4770-B93C-A9C97CD064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57">
                    <a:extLst>
                      <a:ext uri="{FF2B5EF4-FFF2-40B4-BE49-F238E27FC236}">
                        <a16:creationId xmlns="" xmlns:a16="http://schemas.microsoft.com/office/drawing/2014/main" id="{032ECCD3-F60A-4BE6-9900-BBA4E50008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58">
                    <a:extLst>
                      <a:ext uri="{FF2B5EF4-FFF2-40B4-BE49-F238E27FC236}">
                        <a16:creationId xmlns="" xmlns:a16="http://schemas.microsoft.com/office/drawing/2014/main" id="{75189624-56FA-44F2-B113-1C7F6B9CB2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59">
                    <a:extLst>
                      <a:ext uri="{FF2B5EF4-FFF2-40B4-BE49-F238E27FC236}">
                        <a16:creationId xmlns="" xmlns:a16="http://schemas.microsoft.com/office/drawing/2014/main" id="{5428695E-1135-48B8-995E-A34FD80C1E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60">
                    <a:extLst>
                      <a:ext uri="{FF2B5EF4-FFF2-40B4-BE49-F238E27FC236}">
                        <a16:creationId xmlns="" xmlns:a16="http://schemas.microsoft.com/office/drawing/2014/main" id="{2E74AC95-8A8D-4D25-B06E-63A7FC763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61">
                    <a:extLst>
                      <a:ext uri="{FF2B5EF4-FFF2-40B4-BE49-F238E27FC236}">
                        <a16:creationId xmlns="" xmlns:a16="http://schemas.microsoft.com/office/drawing/2014/main" id="{8563C6BF-B7FC-4BD1-A6F0-729A79264F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62">
                    <a:extLst>
                      <a:ext uri="{FF2B5EF4-FFF2-40B4-BE49-F238E27FC236}">
                        <a16:creationId xmlns="" xmlns:a16="http://schemas.microsoft.com/office/drawing/2014/main" id="{E8C5C5B4-1DF3-4615-A649-1D3E837769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63">
                    <a:extLst>
                      <a:ext uri="{FF2B5EF4-FFF2-40B4-BE49-F238E27FC236}">
                        <a16:creationId xmlns="" xmlns:a16="http://schemas.microsoft.com/office/drawing/2014/main" id="{576207FF-80F8-4C7A-9501-2F498DCEAB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64">
                    <a:extLst>
                      <a:ext uri="{FF2B5EF4-FFF2-40B4-BE49-F238E27FC236}">
                        <a16:creationId xmlns="" xmlns:a16="http://schemas.microsoft.com/office/drawing/2014/main" id="{7BAB82AC-E0E9-40F1-A88B-B377C32986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65">
                    <a:extLst>
                      <a:ext uri="{FF2B5EF4-FFF2-40B4-BE49-F238E27FC236}">
                        <a16:creationId xmlns="" xmlns:a16="http://schemas.microsoft.com/office/drawing/2014/main" id="{3D2529EA-E5D8-45EE-94EF-DE240BA11D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66">
                    <a:extLst>
                      <a:ext uri="{FF2B5EF4-FFF2-40B4-BE49-F238E27FC236}">
                        <a16:creationId xmlns="" xmlns:a16="http://schemas.microsoft.com/office/drawing/2014/main" id="{6661662E-6226-43B1-A36F-E5CFB7B6C4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67">
                    <a:extLst>
                      <a:ext uri="{FF2B5EF4-FFF2-40B4-BE49-F238E27FC236}">
                        <a16:creationId xmlns="" xmlns:a16="http://schemas.microsoft.com/office/drawing/2014/main" id="{D45654DB-BD8F-459A-A871-7D89866DC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68">
                    <a:extLst>
                      <a:ext uri="{FF2B5EF4-FFF2-40B4-BE49-F238E27FC236}">
                        <a16:creationId xmlns="" xmlns:a16="http://schemas.microsoft.com/office/drawing/2014/main" id="{5AB1A716-C46A-420F-8E07-2EB42F71B7A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69">
                    <a:extLst>
                      <a:ext uri="{FF2B5EF4-FFF2-40B4-BE49-F238E27FC236}">
                        <a16:creationId xmlns="" xmlns:a16="http://schemas.microsoft.com/office/drawing/2014/main" id="{A14A7791-AC22-4EF9-AA53-09486A413C3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70">
                    <a:extLst>
                      <a:ext uri="{FF2B5EF4-FFF2-40B4-BE49-F238E27FC236}">
                        <a16:creationId xmlns="" xmlns:a16="http://schemas.microsoft.com/office/drawing/2014/main" id="{939E2F49-A2BF-472A-A572-FFEC35C38A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71">
                    <a:extLst>
                      <a:ext uri="{FF2B5EF4-FFF2-40B4-BE49-F238E27FC236}">
                        <a16:creationId xmlns="" xmlns:a16="http://schemas.microsoft.com/office/drawing/2014/main" id="{A73294F6-3334-41FF-B789-6760A39C40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72">
                    <a:extLst>
                      <a:ext uri="{FF2B5EF4-FFF2-40B4-BE49-F238E27FC236}">
                        <a16:creationId xmlns="" xmlns:a16="http://schemas.microsoft.com/office/drawing/2014/main" id="{844B0642-4942-4688-A32F-0B41452A35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73">
                    <a:extLst>
                      <a:ext uri="{FF2B5EF4-FFF2-40B4-BE49-F238E27FC236}">
                        <a16:creationId xmlns="" xmlns:a16="http://schemas.microsoft.com/office/drawing/2014/main" id="{8BA031AA-63C7-451F-9EFC-486B295B8A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74">
                    <a:extLst>
                      <a:ext uri="{FF2B5EF4-FFF2-40B4-BE49-F238E27FC236}">
                        <a16:creationId xmlns="" xmlns:a16="http://schemas.microsoft.com/office/drawing/2014/main" id="{A0353CD3-B735-436E-BC91-B1D1C78EE4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75">
                    <a:extLst>
                      <a:ext uri="{FF2B5EF4-FFF2-40B4-BE49-F238E27FC236}">
                        <a16:creationId xmlns="" xmlns:a16="http://schemas.microsoft.com/office/drawing/2014/main" id="{2163C390-8F8D-466D-A08B-63F28CF0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76">
                    <a:extLst>
                      <a:ext uri="{FF2B5EF4-FFF2-40B4-BE49-F238E27FC236}">
                        <a16:creationId xmlns="" xmlns:a16="http://schemas.microsoft.com/office/drawing/2014/main" id="{901365EA-9B0F-4344-AAE7-49A5C50838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77">
                    <a:extLst>
                      <a:ext uri="{FF2B5EF4-FFF2-40B4-BE49-F238E27FC236}">
                        <a16:creationId xmlns="" xmlns:a16="http://schemas.microsoft.com/office/drawing/2014/main" id="{B39A4DC9-AACA-4B2F-A323-13715DA456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78">
                    <a:extLst>
                      <a:ext uri="{FF2B5EF4-FFF2-40B4-BE49-F238E27FC236}">
                        <a16:creationId xmlns="" xmlns:a16="http://schemas.microsoft.com/office/drawing/2014/main" id="{3FF5E762-A42B-4A41-ACCB-4252C68FDB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79">
                    <a:extLst>
                      <a:ext uri="{FF2B5EF4-FFF2-40B4-BE49-F238E27FC236}">
                        <a16:creationId xmlns="" xmlns:a16="http://schemas.microsoft.com/office/drawing/2014/main" id="{E51BD1DB-DBE4-4355-B1C2-943B2A7A18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80">
                    <a:extLst>
                      <a:ext uri="{FF2B5EF4-FFF2-40B4-BE49-F238E27FC236}">
                        <a16:creationId xmlns="" xmlns:a16="http://schemas.microsoft.com/office/drawing/2014/main" id="{31CD8AF5-87A2-4F1F-AF66-E3DC2C957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81">
                    <a:extLst>
                      <a:ext uri="{FF2B5EF4-FFF2-40B4-BE49-F238E27FC236}">
                        <a16:creationId xmlns="" xmlns:a16="http://schemas.microsoft.com/office/drawing/2014/main" id="{5230C933-15AC-45C9-AC9A-091063110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82">
                    <a:extLst>
                      <a:ext uri="{FF2B5EF4-FFF2-40B4-BE49-F238E27FC236}">
                        <a16:creationId xmlns="" xmlns:a16="http://schemas.microsoft.com/office/drawing/2014/main" id="{DF308FA9-028B-42AA-A55A-7A7C12B1BB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83">
                    <a:extLst>
                      <a:ext uri="{FF2B5EF4-FFF2-40B4-BE49-F238E27FC236}">
                        <a16:creationId xmlns="" xmlns:a16="http://schemas.microsoft.com/office/drawing/2014/main" id="{2DB9FC49-544A-4EBE-AEC8-A758142EE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84">
                    <a:extLst>
                      <a:ext uri="{FF2B5EF4-FFF2-40B4-BE49-F238E27FC236}">
                        <a16:creationId xmlns="" xmlns:a16="http://schemas.microsoft.com/office/drawing/2014/main" id="{DE3A5ADF-D0A9-404C-928A-8F716F0A6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85">
                    <a:extLst>
                      <a:ext uri="{FF2B5EF4-FFF2-40B4-BE49-F238E27FC236}">
                        <a16:creationId xmlns="" xmlns:a16="http://schemas.microsoft.com/office/drawing/2014/main" id="{2881400D-8C50-47C2-9CE0-8A33C46CB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86">
                    <a:extLst>
                      <a:ext uri="{FF2B5EF4-FFF2-40B4-BE49-F238E27FC236}">
                        <a16:creationId xmlns="" xmlns:a16="http://schemas.microsoft.com/office/drawing/2014/main" id="{23763BF9-25E2-412B-A0C8-D219313AE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387">
                    <a:extLst>
                      <a:ext uri="{FF2B5EF4-FFF2-40B4-BE49-F238E27FC236}">
                        <a16:creationId xmlns="" xmlns:a16="http://schemas.microsoft.com/office/drawing/2014/main" id="{4EA2B217-8C07-47CB-B93C-F05F5D7E0B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388">
                    <a:extLst>
                      <a:ext uri="{FF2B5EF4-FFF2-40B4-BE49-F238E27FC236}">
                        <a16:creationId xmlns="" xmlns:a16="http://schemas.microsoft.com/office/drawing/2014/main" id="{5558FFEC-561E-481C-9C39-6F7AFFFBE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389">
                    <a:extLst>
                      <a:ext uri="{FF2B5EF4-FFF2-40B4-BE49-F238E27FC236}">
                        <a16:creationId xmlns="" xmlns:a16="http://schemas.microsoft.com/office/drawing/2014/main" id="{4958451F-FC9C-44BE-B683-0B74C94D37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390">
                    <a:extLst>
                      <a:ext uri="{FF2B5EF4-FFF2-40B4-BE49-F238E27FC236}">
                        <a16:creationId xmlns="" xmlns:a16="http://schemas.microsoft.com/office/drawing/2014/main" id="{7A56113E-F76A-4704-A15F-E699E736A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391">
                    <a:extLst>
                      <a:ext uri="{FF2B5EF4-FFF2-40B4-BE49-F238E27FC236}">
                        <a16:creationId xmlns="" xmlns:a16="http://schemas.microsoft.com/office/drawing/2014/main" id="{A3B4288A-4502-4DA8-894E-B3E43EBC2B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392">
                    <a:extLst>
                      <a:ext uri="{FF2B5EF4-FFF2-40B4-BE49-F238E27FC236}">
                        <a16:creationId xmlns="" xmlns:a16="http://schemas.microsoft.com/office/drawing/2014/main" id="{B9F1E1FD-497F-4344-AFEE-2595AE9AD9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393">
                    <a:extLst>
                      <a:ext uri="{FF2B5EF4-FFF2-40B4-BE49-F238E27FC236}">
                        <a16:creationId xmlns="" xmlns:a16="http://schemas.microsoft.com/office/drawing/2014/main" id="{E330A19C-A224-4340-BAE2-B794174ADD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4" name="Freeform 394">
                    <a:extLst>
                      <a:ext uri="{FF2B5EF4-FFF2-40B4-BE49-F238E27FC236}">
                        <a16:creationId xmlns="" xmlns:a16="http://schemas.microsoft.com/office/drawing/2014/main" id="{3DADEEE9-8624-4376-A7F1-A42E4C99E2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5" name="Freeform 395">
                    <a:extLst>
                      <a:ext uri="{FF2B5EF4-FFF2-40B4-BE49-F238E27FC236}">
                        <a16:creationId xmlns="" xmlns:a16="http://schemas.microsoft.com/office/drawing/2014/main" id="{F09D594E-69B6-4550-8FBC-53467D4207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6" name="Freeform 396">
                    <a:extLst>
                      <a:ext uri="{FF2B5EF4-FFF2-40B4-BE49-F238E27FC236}">
                        <a16:creationId xmlns="" xmlns:a16="http://schemas.microsoft.com/office/drawing/2014/main" id="{48F15E44-EFAE-4BBD-9114-DDF891022A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7" name="Freeform 397">
                    <a:extLst>
                      <a:ext uri="{FF2B5EF4-FFF2-40B4-BE49-F238E27FC236}">
                        <a16:creationId xmlns="" xmlns:a16="http://schemas.microsoft.com/office/drawing/2014/main" id="{E114CFF4-3478-446E-87B2-7CCE033191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8" name="Freeform 398">
                    <a:extLst>
                      <a:ext uri="{FF2B5EF4-FFF2-40B4-BE49-F238E27FC236}">
                        <a16:creationId xmlns="" xmlns:a16="http://schemas.microsoft.com/office/drawing/2014/main" id="{7B50248F-10D2-481F-8A2E-2BAA61A6A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9" name="Freeform 399">
                    <a:extLst>
                      <a:ext uri="{FF2B5EF4-FFF2-40B4-BE49-F238E27FC236}">
                        <a16:creationId xmlns="" xmlns:a16="http://schemas.microsoft.com/office/drawing/2014/main" id="{F82769A2-893B-48E2-A87C-D1014F838C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0" name="Freeform 400">
                    <a:extLst>
                      <a:ext uri="{FF2B5EF4-FFF2-40B4-BE49-F238E27FC236}">
                        <a16:creationId xmlns="" xmlns:a16="http://schemas.microsoft.com/office/drawing/2014/main" id="{71566851-6605-4F54-9C2E-161FA3974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1" name="Freeform 401">
                    <a:extLst>
                      <a:ext uri="{FF2B5EF4-FFF2-40B4-BE49-F238E27FC236}">
                        <a16:creationId xmlns="" xmlns:a16="http://schemas.microsoft.com/office/drawing/2014/main" id="{6FF61E09-1E42-4742-BCB4-8844458CA7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2" name="Freeform 402">
                    <a:extLst>
                      <a:ext uri="{FF2B5EF4-FFF2-40B4-BE49-F238E27FC236}">
                        <a16:creationId xmlns="" xmlns:a16="http://schemas.microsoft.com/office/drawing/2014/main" id="{73EAFA29-3DB1-4657-83C9-C516BF21B8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3" name="Freeform 403">
                    <a:extLst>
                      <a:ext uri="{FF2B5EF4-FFF2-40B4-BE49-F238E27FC236}">
                        <a16:creationId xmlns="" xmlns:a16="http://schemas.microsoft.com/office/drawing/2014/main" id="{F060BB6B-2411-4AAD-958C-0A27D7680B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4" name="Freeform 404">
                    <a:extLst>
                      <a:ext uri="{FF2B5EF4-FFF2-40B4-BE49-F238E27FC236}">
                        <a16:creationId xmlns="" xmlns:a16="http://schemas.microsoft.com/office/drawing/2014/main" id="{F0AD915F-8766-43E2-AFBF-BCA095D4EA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5" name="Freeform 405">
                    <a:extLst>
                      <a:ext uri="{FF2B5EF4-FFF2-40B4-BE49-F238E27FC236}">
                        <a16:creationId xmlns="" xmlns:a16="http://schemas.microsoft.com/office/drawing/2014/main" id="{5F6B70A7-45B2-4F1B-A523-19612B21D6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6" name="Freeform 406">
                    <a:extLst>
                      <a:ext uri="{FF2B5EF4-FFF2-40B4-BE49-F238E27FC236}">
                        <a16:creationId xmlns="" xmlns:a16="http://schemas.microsoft.com/office/drawing/2014/main" id="{5E831ACD-3890-42A4-B49D-7CCAD2930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34">
                  <a:extLst>
                    <a:ext uri="{FF2B5EF4-FFF2-40B4-BE49-F238E27FC236}">
                      <a16:creationId xmlns="" xmlns:a16="http://schemas.microsoft.com/office/drawing/2014/main" id="{8495F6D4-A6CA-47BA-89C9-4CD753E8D02A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36" name="Freeform 82">
                    <a:extLst>
                      <a:ext uri="{FF2B5EF4-FFF2-40B4-BE49-F238E27FC236}">
                        <a16:creationId xmlns="" xmlns:a16="http://schemas.microsoft.com/office/drawing/2014/main" id="{F25591EB-3B74-4813-9ED8-9197DF8A70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83">
                    <a:extLst>
                      <a:ext uri="{FF2B5EF4-FFF2-40B4-BE49-F238E27FC236}">
                        <a16:creationId xmlns="" xmlns:a16="http://schemas.microsoft.com/office/drawing/2014/main" id="{4D60B801-B9E0-41C4-8973-9F2B36C11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84">
                    <a:extLst>
                      <a:ext uri="{FF2B5EF4-FFF2-40B4-BE49-F238E27FC236}">
                        <a16:creationId xmlns="" xmlns:a16="http://schemas.microsoft.com/office/drawing/2014/main" id="{6CDDB012-2C74-4D6C-91CD-51F8CB2322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85">
                    <a:extLst>
                      <a:ext uri="{FF2B5EF4-FFF2-40B4-BE49-F238E27FC236}">
                        <a16:creationId xmlns="" xmlns:a16="http://schemas.microsoft.com/office/drawing/2014/main" id="{50DE2ABC-037B-47A6-9ECE-88B5DD58FD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86">
                    <a:extLst>
                      <a:ext uri="{FF2B5EF4-FFF2-40B4-BE49-F238E27FC236}">
                        <a16:creationId xmlns="" xmlns:a16="http://schemas.microsoft.com/office/drawing/2014/main" id="{D42B1236-6C92-4815-BF8A-CFFA36D941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87">
                    <a:extLst>
                      <a:ext uri="{FF2B5EF4-FFF2-40B4-BE49-F238E27FC236}">
                        <a16:creationId xmlns="" xmlns:a16="http://schemas.microsoft.com/office/drawing/2014/main" id="{6B9378A7-0380-41EF-9642-6285F686B8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88">
                    <a:extLst>
                      <a:ext uri="{FF2B5EF4-FFF2-40B4-BE49-F238E27FC236}">
                        <a16:creationId xmlns="" xmlns:a16="http://schemas.microsoft.com/office/drawing/2014/main" id="{C66BA5CD-8300-4BC4-AB39-3D5C958725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89">
                    <a:extLst>
                      <a:ext uri="{FF2B5EF4-FFF2-40B4-BE49-F238E27FC236}">
                        <a16:creationId xmlns="" xmlns:a16="http://schemas.microsoft.com/office/drawing/2014/main" id="{4EB9F6A7-FCDA-4E46-9E59-3C0E1DFBD58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90">
                    <a:extLst>
                      <a:ext uri="{FF2B5EF4-FFF2-40B4-BE49-F238E27FC236}">
                        <a16:creationId xmlns="" xmlns:a16="http://schemas.microsoft.com/office/drawing/2014/main" id="{FA37F53F-FB90-4684-9FBD-CBFD9551E2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91">
                    <a:extLst>
                      <a:ext uri="{FF2B5EF4-FFF2-40B4-BE49-F238E27FC236}">
                        <a16:creationId xmlns="" xmlns:a16="http://schemas.microsoft.com/office/drawing/2014/main" id="{5B69DF53-D3A6-4C12-8F2E-21BF0B6E93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97">
                    <a:extLst>
                      <a:ext uri="{FF2B5EF4-FFF2-40B4-BE49-F238E27FC236}">
                        <a16:creationId xmlns="" xmlns:a16="http://schemas.microsoft.com/office/drawing/2014/main" id="{2ABF31B6-6C5B-4A15-B55D-3DC8FBB0DC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98">
                    <a:extLst>
                      <a:ext uri="{FF2B5EF4-FFF2-40B4-BE49-F238E27FC236}">
                        <a16:creationId xmlns="" xmlns:a16="http://schemas.microsoft.com/office/drawing/2014/main" id="{5B9A36F3-2335-43E2-BB25-E19387569B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00">
                    <a:extLst>
                      <a:ext uri="{FF2B5EF4-FFF2-40B4-BE49-F238E27FC236}">
                        <a16:creationId xmlns="" xmlns:a16="http://schemas.microsoft.com/office/drawing/2014/main" id="{CA18E58F-BA45-43B5-9C1C-32F77114F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51">
                    <a:extLst>
                      <a:ext uri="{FF2B5EF4-FFF2-40B4-BE49-F238E27FC236}">
                        <a16:creationId xmlns="" xmlns:a16="http://schemas.microsoft.com/office/drawing/2014/main" id="{6E4C2E03-1291-4172-86C2-85C299646E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52">
                    <a:extLst>
                      <a:ext uri="{FF2B5EF4-FFF2-40B4-BE49-F238E27FC236}">
                        <a16:creationId xmlns="" xmlns:a16="http://schemas.microsoft.com/office/drawing/2014/main" id="{C463CA4B-47DF-41DE-B402-24BA51E0B5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53">
                    <a:extLst>
                      <a:ext uri="{FF2B5EF4-FFF2-40B4-BE49-F238E27FC236}">
                        <a16:creationId xmlns="" xmlns:a16="http://schemas.microsoft.com/office/drawing/2014/main" id="{506DBF50-9BCC-472C-AEE2-6802318FC1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54">
                    <a:extLst>
                      <a:ext uri="{FF2B5EF4-FFF2-40B4-BE49-F238E27FC236}">
                        <a16:creationId xmlns="" xmlns:a16="http://schemas.microsoft.com/office/drawing/2014/main" id="{229169BC-A1AD-4D96-AE69-9ACEE02988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55">
                    <a:extLst>
                      <a:ext uri="{FF2B5EF4-FFF2-40B4-BE49-F238E27FC236}">
                        <a16:creationId xmlns="" xmlns:a16="http://schemas.microsoft.com/office/drawing/2014/main" id="{CE748EC4-9550-4D4E-B17D-0646964B4A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56">
                    <a:extLst>
                      <a:ext uri="{FF2B5EF4-FFF2-40B4-BE49-F238E27FC236}">
                        <a16:creationId xmlns="" xmlns:a16="http://schemas.microsoft.com/office/drawing/2014/main" id="{A3EA6F8E-D9E2-44B8-9F66-3274146258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57">
                    <a:extLst>
                      <a:ext uri="{FF2B5EF4-FFF2-40B4-BE49-F238E27FC236}">
                        <a16:creationId xmlns="" xmlns:a16="http://schemas.microsoft.com/office/drawing/2014/main" id="{558E097A-4837-4814-B15C-3C907C03E1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58">
                    <a:extLst>
                      <a:ext uri="{FF2B5EF4-FFF2-40B4-BE49-F238E27FC236}">
                        <a16:creationId xmlns="" xmlns:a16="http://schemas.microsoft.com/office/drawing/2014/main" id="{66B3B68B-4273-44E2-AB49-08EF7C7B39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59">
                    <a:extLst>
                      <a:ext uri="{FF2B5EF4-FFF2-40B4-BE49-F238E27FC236}">
                        <a16:creationId xmlns="" xmlns:a16="http://schemas.microsoft.com/office/drawing/2014/main" id="{B57BC8A5-C323-41A5-84C9-7B31BC7516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60">
                    <a:extLst>
                      <a:ext uri="{FF2B5EF4-FFF2-40B4-BE49-F238E27FC236}">
                        <a16:creationId xmlns="" xmlns:a16="http://schemas.microsoft.com/office/drawing/2014/main" id="{D7054912-A8B1-4EA5-BF16-75CF82A1F8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61">
                    <a:extLst>
                      <a:ext uri="{FF2B5EF4-FFF2-40B4-BE49-F238E27FC236}">
                        <a16:creationId xmlns="" xmlns:a16="http://schemas.microsoft.com/office/drawing/2014/main" id="{022DC961-2565-430C-99FE-D221F48A51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62">
                    <a:extLst>
                      <a:ext uri="{FF2B5EF4-FFF2-40B4-BE49-F238E27FC236}">
                        <a16:creationId xmlns="" xmlns:a16="http://schemas.microsoft.com/office/drawing/2014/main" id="{A0D73947-8B6D-4B08-89D8-C089DB4A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63">
                    <a:extLst>
                      <a:ext uri="{FF2B5EF4-FFF2-40B4-BE49-F238E27FC236}">
                        <a16:creationId xmlns="" xmlns:a16="http://schemas.microsoft.com/office/drawing/2014/main" id="{DDAD0EA5-8115-4506-9911-C726734700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64">
                    <a:extLst>
                      <a:ext uri="{FF2B5EF4-FFF2-40B4-BE49-F238E27FC236}">
                        <a16:creationId xmlns="" xmlns:a16="http://schemas.microsoft.com/office/drawing/2014/main" id="{802D2715-4930-4B3D-9FED-77720B128B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65">
                    <a:extLst>
                      <a:ext uri="{FF2B5EF4-FFF2-40B4-BE49-F238E27FC236}">
                        <a16:creationId xmlns="" xmlns:a16="http://schemas.microsoft.com/office/drawing/2014/main" id="{F0B4557E-1584-430E-80A5-ECFFAE49EE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166">
                    <a:extLst>
                      <a:ext uri="{FF2B5EF4-FFF2-40B4-BE49-F238E27FC236}">
                        <a16:creationId xmlns="" xmlns:a16="http://schemas.microsoft.com/office/drawing/2014/main" id="{1BFABA4C-930B-42B1-9EC9-CB8FB0A6C2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176">
                    <a:extLst>
                      <a:ext uri="{FF2B5EF4-FFF2-40B4-BE49-F238E27FC236}">
                        <a16:creationId xmlns="" xmlns:a16="http://schemas.microsoft.com/office/drawing/2014/main" id="{A59F2B77-B1D7-4424-81F0-F9ABACBA23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177">
                    <a:extLst>
                      <a:ext uri="{FF2B5EF4-FFF2-40B4-BE49-F238E27FC236}">
                        <a16:creationId xmlns="" xmlns:a16="http://schemas.microsoft.com/office/drawing/2014/main" id="{32233584-896D-4071-9D4F-D2C371B782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178">
                    <a:extLst>
                      <a:ext uri="{FF2B5EF4-FFF2-40B4-BE49-F238E27FC236}">
                        <a16:creationId xmlns="" xmlns:a16="http://schemas.microsoft.com/office/drawing/2014/main" id="{4B137316-5F96-4398-8CD3-B79BDF9FB8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179">
                    <a:extLst>
                      <a:ext uri="{FF2B5EF4-FFF2-40B4-BE49-F238E27FC236}">
                        <a16:creationId xmlns="" xmlns:a16="http://schemas.microsoft.com/office/drawing/2014/main" id="{B6774147-6D61-45CB-B8AF-D7F591F01A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180">
                    <a:extLst>
                      <a:ext uri="{FF2B5EF4-FFF2-40B4-BE49-F238E27FC236}">
                        <a16:creationId xmlns="" xmlns:a16="http://schemas.microsoft.com/office/drawing/2014/main" id="{F67C13F6-FE13-46F9-919B-7CE9661D25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181">
                    <a:extLst>
                      <a:ext uri="{FF2B5EF4-FFF2-40B4-BE49-F238E27FC236}">
                        <a16:creationId xmlns="" xmlns:a16="http://schemas.microsoft.com/office/drawing/2014/main" id="{481D4957-C15D-4C2D-A461-47207DAB67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182">
                    <a:extLst>
                      <a:ext uri="{FF2B5EF4-FFF2-40B4-BE49-F238E27FC236}">
                        <a16:creationId xmlns="" xmlns:a16="http://schemas.microsoft.com/office/drawing/2014/main" id="{2EC06B92-F9C9-4BA2-9859-85F09CBE10D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183">
                    <a:extLst>
                      <a:ext uri="{FF2B5EF4-FFF2-40B4-BE49-F238E27FC236}">
                        <a16:creationId xmlns="" xmlns:a16="http://schemas.microsoft.com/office/drawing/2014/main" id="{AA544241-83D7-43F5-8745-F2CBC40469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193">
                    <a:extLst>
                      <a:ext uri="{FF2B5EF4-FFF2-40B4-BE49-F238E27FC236}">
                        <a16:creationId xmlns="" xmlns:a16="http://schemas.microsoft.com/office/drawing/2014/main" id="{3344437A-6126-4E35-843E-EC4200456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194">
                    <a:extLst>
                      <a:ext uri="{FF2B5EF4-FFF2-40B4-BE49-F238E27FC236}">
                        <a16:creationId xmlns="" xmlns:a16="http://schemas.microsoft.com/office/drawing/2014/main" id="{ED1148F9-973E-4D68-8BED-86AAD49CBB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195">
                    <a:extLst>
                      <a:ext uri="{FF2B5EF4-FFF2-40B4-BE49-F238E27FC236}">
                        <a16:creationId xmlns="" xmlns:a16="http://schemas.microsoft.com/office/drawing/2014/main" id="{6D91F612-72BD-4884-AE05-A4A5CC1AC9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196">
                    <a:extLst>
                      <a:ext uri="{FF2B5EF4-FFF2-40B4-BE49-F238E27FC236}">
                        <a16:creationId xmlns="" xmlns:a16="http://schemas.microsoft.com/office/drawing/2014/main" id="{D96D81F5-A29A-4FCA-B1EB-53689C5035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200">
                    <a:extLst>
                      <a:ext uri="{FF2B5EF4-FFF2-40B4-BE49-F238E27FC236}">
                        <a16:creationId xmlns="" xmlns:a16="http://schemas.microsoft.com/office/drawing/2014/main" id="{D5063200-F589-41F5-882E-C4BEA99D19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201">
                    <a:extLst>
                      <a:ext uri="{FF2B5EF4-FFF2-40B4-BE49-F238E27FC236}">
                        <a16:creationId xmlns="" xmlns:a16="http://schemas.microsoft.com/office/drawing/2014/main" id="{9168AE44-E1CE-403E-A9AA-B7C8F22B66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202">
                    <a:extLst>
                      <a:ext uri="{FF2B5EF4-FFF2-40B4-BE49-F238E27FC236}">
                        <a16:creationId xmlns="" xmlns:a16="http://schemas.microsoft.com/office/drawing/2014/main" id="{F5056618-FBA0-4F79-9D22-3FCCAC17EA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203">
                    <a:extLst>
                      <a:ext uri="{FF2B5EF4-FFF2-40B4-BE49-F238E27FC236}">
                        <a16:creationId xmlns="" xmlns:a16="http://schemas.microsoft.com/office/drawing/2014/main" id="{2FF5B01F-E2F6-4F23-A42D-024D000AF0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204">
                    <a:extLst>
                      <a:ext uri="{FF2B5EF4-FFF2-40B4-BE49-F238E27FC236}">
                        <a16:creationId xmlns="" xmlns:a16="http://schemas.microsoft.com/office/drawing/2014/main" id="{5258EB20-27C2-4A84-9757-77970B306A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205">
                    <a:extLst>
                      <a:ext uri="{FF2B5EF4-FFF2-40B4-BE49-F238E27FC236}">
                        <a16:creationId xmlns="" xmlns:a16="http://schemas.microsoft.com/office/drawing/2014/main" id="{0A5CC714-193F-4A7C-8FE5-B0571375BC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08">
                    <a:extLst>
                      <a:ext uri="{FF2B5EF4-FFF2-40B4-BE49-F238E27FC236}">
                        <a16:creationId xmlns="" xmlns:a16="http://schemas.microsoft.com/office/drawing/2014/main" id="{7B5B7C7F-9D26-42EA-9B4D-2489C9EA5A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09">
                    <a:extLst>
                      <a:ext uri="{FF2B5EF4-FFF2-40B4-BE49-F238E27FC236}">
                        <a16:creationId xmlns="" xmlns:a16="http://schemas.microsoft.com/office/drawing/2014/main" id="{9F3EAD40-A30A-4402-B431-B5FF267257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10">
                    <a:extLst>
                      <a:ext uri="{FF2B5EF4-FFF2-40B4-BE49-F238E27FC236}">
                        <a16:creationId xmlns="" xmlns:a16="http://schemas.microsoft.com/office/drawing/2014/main" id="{513B83D3-1166-4EC5-BBA5-B6C45C4757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11">
                    <a:extLst>
                      <a:ext uri="{FF2B5EF4-FFF2-40B4-BE49-F238E27FC236}">
                        <a16:creationId xmlns="" xmlns:a16="http://schemas.microsoft.com/office/drawing/2014/main" id="{06070C2D-650A-4B04-8353-E0D6EB3771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12">
                    <a:extLst>
                      <a:ext uri="{FF2B5EF4-FFF2-40B4-BE49-F238E27FC236}">
                        <a16:creationId xmlns="" xmlns:a16="http://schemas.microsoft.com/office/drawing/2014/main" id="{B050C5D5-7406-43B0-80D3-68EF84D68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13">
                    <a:extLst>
                      <a:ext uri="{FF2B5EF4-FFF2-40B4-BE49-F238E27FC236}">
                        <a16:creationId xmlns="" xmlns:a16="http://schemas.microsoft.com/office/drawing/2014/main" id="{64C41222-8470-4EB8-A18A-51BCAD03417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14">
                    <a:extLst>
                      <a:ext uri="{FF2B5EF4-FFF2-40B4-BE49-F238E27FC236}">
                        <a16:creationId xmlns="" xmlns:a16="http://schemas.microsoft.com/office/drawing/2014/main" id="{BF02424E-AA6B-4C5C-A70E-C1ED2BB5D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15">
                    <a:extLst>
                      <a:ext uri="{FF2B5EF4-FFF2-40B4-BE49-F238E27FC236}">
                        <a16:creationId xmlns="" xmlns:a16="http://schemas.microsoft.com/office/drawing/2014/main" id="{8EEDEC5D-7D64-44C9-B027-C8DC83C047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16">
                    <a:extLst>
                      <a:ext uri="{FF2B5EF4-FFF2-40B4-BE49-F238E27FC236}">
                        <a16:creationId xmlns="" xmlns:a16="http://schemas.microsoft.com/office/drawing/2014/main" id="{F53549AC-F7F6-4459-B2A1-9B673F077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17">
                    <a:extLst>
                      <a:ext uri="{FF2B5EF4-FFF2-40B4-BE49-F238E27FC236}">
                        <a16:creationId xmlns="" xmlns:a16="http://schemas.microsoft.com/office/drawing/2014/main" id="{DD0087E3-6182-4DAE-A1FD-8549EE776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18">
                    <a:extLst>
                      <a:ext uri="{FF2B5EF4-FFF2-40B4-BE49-F238E27FC236}">
                        <a16:creationId xmlns="" xmlns:a16="http://schemas.microsoft.com/office/drawing/2014/main" id="{8B569ABD-2E23-4971-9C2D-75FD0A8A09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19">
                    <a:extLst>
                      <a:ext uri="{FF2B5EF4-FFF2-40B4-BE49-F238E27FC236}">
                        <a16:creationId xmlns="" xmlns:a16="http://schemas.microsoft.com/office/drawing/2014/main" id="{C7B74AF7-9EE8-4926-8481-561DEF0BF1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20">
                    <a:extLst>
                      <a:ext uri="{FF2B5EF4-FFF2-40B4-BE49-F238E27FC236}">
                        <a16:creationId xmlns="" xmlns:a16="http://schemas.microsoft.com/office/drawing/2014/main" id="{49A6390F-4DC7-4C99-A89B-A6CAF4493E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21">
                    <a:extLst>
                      <a:ext uri="{FF2B5EF4-FFF2-40B4-BE49-F238E27FC236}">
                        <a16:creationId xmlns="" xmlns:a16="http://schemas.microsoft.com/office/drawing/2014/main" id="{DF101B42-11F0-4F44-809C-98E1130CD7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22">
                    <a:extLst>
                      <a:ext uri="{FF2B5EF4-FFF2-40B4-BE49-F238E27FC236}">
                        <a16:creationId xmlns="" xmlns:a16="http://schemas.microsoft.com/office/drawing/2014/main" id="{0DD90F97-2CC9-4166-90CC-87891669C1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23">
                    <a:extLst>
                      <a:ext uri="{FF2B5EF4-FFF2-40B4-BE49-F238E27FC236}">
                        <a16:creationId xmlns="" xmlns:a16="http://schemas.microsoft.com/office/drawing/2014/main" id="{14A463DD-D815-4B2B-B7C2-42C007BCB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24">
                    <a:extLst>
                      <a:ext uri="{FF2B5EF4-FFF2-40B4-BE49-F238E27FC236}">
                        <a16:creationId xmlns="" xmlns:a16="http://schemas.microsoft.com/office/drawing/2014/main" id="{D8C7E34E-0BF6-4B62-B509-6E9E48B6C0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25">
                    <a:extLst>
                      <a:ext uri="{FF2B5EF4-FFF2-40B4-BE49-F238E27FC236}">
                        <a16:creationId xmlns="" xmlns:a16="http://schemas.microsoft.com/office/drawing/2014/main" id="{46EEE190-6467-46B1-818E-1EC913CCBF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26">
                    <a:extLst>
                      <a:ext uri="{FF2B5EF4-FFF2-40B4-BE49-F238E27FC236}">
                        <a16:creationId xmlns="" xmlns:a16="http://schemas.microsoft.com/office/drawing/2014/main" id="{5BFB31E7-5029-4C47-8E05-31DD2471DE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27">
                    <a:extLst>
                      <a:ext uri="{FF2B5EF4-FFF2-40B4-BE49-F238E27FC236}">
                        <a16:creationId xmlns="" xmlns:a16="http://schemas.microsoft.com/office/drawing/2014/main" id="{150C5052-1D3D-43A5-8C04-A33202CD42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28">
                    <a:extLst>
                      <a:ext uri="{FF2B5EF4-FFF2-40B4-BE49-F238E27FC236}">
                        <a16:creationId xmlns="" xmlns:a16="http://schemas.microsoft.com/office/drawing/2014/main" id="{93563A69-A239-492B-83A7-65991EC8B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29">
                    <a:extLst>
                      <a:ext uri="{FF2B5EF4-FFF2-40B4-BE49-F238E27FC236}">
                        <a16:creationId xmlns="" xmlns:a16="http://schemas.microsoft.com/office/drawing/2014/main" id="{66C74AEC-2AE9-4B91-AEAC-A2BDB44C8D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30">
                    <a:extLst>
                      <a:ext uri="{FF2B5EF4-FFF2-40B4-BE49-F238E27FC236}">
                        <a16:creationId xmlns="" xmlns:a16="http://schemas.microsoft.com/office/drawing/2014/main" id="{05D604E8-B5AE-48B2-8357-DD5195F3A6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31">
                    <a:extLst>
                      <a:ext uri="{FF2B5EF4-FFF2-40B4-BE49-F238E27FC236}">
                        <a16:creationId xmlns="" xmlns:a16="http://schemas.microsoft.com/office/drawing/2014/main" id="{2C19409B-3283-4567-B56C-805AA0C87E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32">
                    <a:extLst>
                      <a:ext uri="{FF2B5EF4-FFF2-40B4-BE49-F238E27FC236}">
                        <a16:creationId xmlns="" xmlns:a16="http://schemas.microsoft.com/office/drawing/2014/main" id="{0A5B9B41-2B6B-4CFD-8E08-0691F4C408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33">
                    <a:extLst>
                      <a:ext uri="{FF2B5EF4-FFF2-40B4-BE49-F238E27FC236}">
                        <a16:creationId xmlns="" xmlns:a16="http://schemas.microsoft.com/office/drawing/2014/main" id="{046372FB-5490-429A-AF66-E0936839BF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34">
                    <a:extLst>
                      <a:ext uri="{FF2B5EF4-FFF2-40B4-BE49-F238E27FC236}">
                        <a16:creationId xmlns="" xmlns:a16="http://schemas.microsoft.com/office/drawing/2014/main" id="{C1A1F9E2-F432-465F-A6AC-94FBA0F4CC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35">
                    <a:extLst>
                      <a:ext uri="{FF2B5EF4-FFF2-40B4-BE49-F238E27FC236}">
                        <a16:creationId xmlns="" xmlns:a16="http://schemas.microsoft.com/office/drawing/2014/main" id="{81EE2010-F050-42F6-92C7-253FFDE54D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36">
                    <a:extLst>
                      <a:ext uri="{FF2B5EF4-FFF2-40B4-BE49-F238E27FC236}">
                        <a16:creationId xmlns="" xmlns:a16="http://schemas.microsoft.com/office/drawing/2014/main" id="{B0898D51-403B-4567-A0BF-C4F430AE78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37">
                    <a:extLst>
                      <a:ext uri="{FF2B5EF4-FFF2-40B4-BE49-F238E27FC236}">
                        <a16:creationId xmlns="" xmlns:a16="http://schemas.microsoft.com/office/drawing/2014/main" id="{7FB51BEC-3AFE-4A5D-B736-F0D15ED637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38">
                    <a:extLst>
                      <a:ext uri="{FF2B5EF4-FFF2-40B4-BE49-F238E27FC236}">
                        <a16:creationId xmlns="" xmlns:a16="http://schemas.microsoft.com/office/drawing/2014/main" id="{32EBBEC9-FBCA-43AC-9B2E-0E65B3150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39">
                    <a:extLst>
                      <a:ext uri="{FF2B5EF4-FFF2-40B4-BE49-F238E27FC236}">
                        <a16:creationId xmlns="" xmlns:a16="http://schemas.microsoft.com/office/drawing/2014/main" id="{B3BB8EDC-E06E-4E50-BA13-39AC811D35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40">
                    <a:extLst>
                      <a:ext uri="{FF2B5EF4-FFF2-40B4-BE49-F238E27FC236}">
                        <a16:creationId xmlns="" xmlns:a16="http://schemas.microsoft.com/office/drawing/2014/main" id="{82E0EFB4-5D2D-43EC-9466-F8E716117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41">
                    <a:extLst>
                      <a:ext uri="{FF2B5EF4-FFF2-40B4-BE49-F238E27FC236}">
                        <a16:creationId xmlns="" xmlns:a16="http://schemas.microsoft.com/office/drawing/2014/main" id="{72AD7B90-5259-4549-AD4A-180B329E14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42">
                    <a:extLst>
                      <a:ext uri="{FF2B5EF4-FFF2-40B4-BE49-F238E27FC236}">
                        <a16:creationId xmlns="" xmlns:a16="http://schemas.microsoft.com/office/drawing/2014/main" id="{38E1DAF3-37C9-49A7-B871-30FF5EB75A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43">
                    <a:extLst>
                      <a:ext uri="{FF2B5EF4-FFF2-40B4-BE49-F238E27FC236}">
                        <a16:creationId xmlns="" xmlns:a16="http://schemas.microsoft.com/office/drawing/2014/main" id="{56653CEB-7573-4C6C-A704-863A83B92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44">
                    <a:extLst>
                      <a:ext uri="{FF2B5EF4-FFF2-40B4-BE49-F238E27FC236}">
                        <a16:creationId xmlns="" xmlns:a16="http://schemas.microsoft.com/office/drawing/2014/main" id="{46FAA15F-6BAD-4D8F-B38C-CE588ABF5F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45">
                    <a:extLst>
                      <a:ext uri="{FF2B5EF4-FFF2-40B4-BE49-F238E27FC236}">
                        <a16:creationId xmlns="" xmlns:a16="http://schemas.microsoft.com/office/drawing/2014/main" id="{ADA4F56B-6DD9-4860-AB17-6E855045EA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46">
                    <a:extLst>
                      <a:ext uri="{FF2B5EF4-FFF2-40B4-BE49-F238E27FC236}">
                        <a16:creationId xmlns="" xmlns:a16="http://schemas.microsoft.com/office/drawing/2014/main" id="{C74CB4FF-C5F8-44C8-B0CD-DE0D1B38B8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47">
                    <a:extLst>
                      <a:ext uri="{FF2B5EF4-FFF2-40B4-BE49-F238E27FC236}">
                        <a16:creationId xmlns="" xmlns:a16="http://schemas.microsoft.com/office/drawing/2014/main" id="{48CBCA81-86C6-4E6C-9A24-D5E3B089B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48">
                    <a:extLst>
                      <a:ext uri="{FF2B5EF4-FFF2-40B4-BE49-F238E27FC236}">
                        <a16:creationId xmlns="" xmlns:a16="http://schemas.microsoft.com/office/drawing/2014/main" id="{9F4838CF-5FDA-4126-A663-C1BC9BCE1D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49">
                    <a:extLst>
                      <a:ext uri="{FF2B5EF4-FFF2-40B4-BE49-F238E27FC236}">
                        <a16:creationId xmlns="" xmlns:a16="http://schemas.microsoft.com/office/drawing/2014/main" id="{54926C37-CA51-4691-AAC7-10FD5EF54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50">
                    <a:extLst>
                      <a:ext uri="{FF2B5EF4-FFF2-40B4-BE49-F238E27FC236}">
                        <a16:creationId xmlns="" xmlns:a16="http://schemas.microsoft.com/office/drawing/2014/main" id="{842EC0FA-E6C6-4605-9935-965562632B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51">
                    <a:extLst>
                      <a:ext uri="{FF2B5EF4-FFF2-40B4-BE49-F238E27FC236}">
                        <a16:creationId xmlns="" xmlns:a16="http://schemas.microsoft.com/office/drawing/2014/main" id="{08BFE442-2E91-4F11-8434-8516CE510A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52">
                    <a:extLst>
                      <a:ext uri="{FF2B5EF4-FFF2-40B4-BE49-F238E27FC236}">
                        <a16:creationId xmlns="" xmlns:a16="http://schemas.microsoft.com/office/drawing/2014/main" id="{CA80E0CB-5737-4F4E-96F0-F2B3561F9D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53">
                    <a:extLst>
                      <a:ext uri="{FF2B5EF4-FFF2-40B4-BE49-F238E27FC236}">
                        <a16:creationId xmlns="" xmlns:a16="http://schemas.microsoft.com/office/drawing/2014/main" id="{1FCEAC77-4251-4B60-B8C4-C1E3B4ABDE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54">
                    <a:extLst>
                      <a:ext uri="{FF2B5EF4-FFF2-40B4-BE49-F238E27FC236}">
                        <a16:creationId xmlns="" xmlns:a16="http://schemas.microsoft.com/office/drawing/2014/main" id="{94439B99-C895-438D-9B4A-7FB675349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55">
                    <a:extLst>
                      <a:ext uri="{FF2B5EF4-FFF2-40B4-BE49-F238E27FC236}">
                        <a16:creationId xmlns="" xmlns:a16="http://schemas.microsoft.com/office/drawing/2014/main" id="{980D2F75-FFD3-40CA-B466-6D97715BF6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76">
                    <a:extLst>
                      <a:ext uri="{FF2B5EF4-FFF2-40B4-BE49-F238E27FC236}">
                        <a16:creationId xmlns="" xmlns:a16="http://schemas.microsoft.com/office/drawing/2014/main" id="{F0DF2EB3-B3F5-48B6-A33A-BFB6991AAF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77">
                    <a:extLst>
                      <a:ext uri="{FF2B5EF4-FFF2-40B4-BE49-F238E27FC236}">
                        <a16:creationId xmlns="" xmlns:a16="http://schemas.microsoft.com/office/drawing/2014/main" id="{B411F00A-9F6D-4BF4-B4FF-DE580C0374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78">
                    <a:extLst>
                      <a:ext uri="{FF2B5EF4-FFF2-40B4-BE49-F238E27FC236}">
                        <a16:creationId xmlns="" xmlns:a16="http://schemas.microsoft.com/office/drawing/2014/main" id="{26F7E172-15B2-4CAD-9C33-446166C15A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79">
                    <a:extLst>
                      <a:ext uri="{FF2B5EF4-FFF2-40B4-BE49-F238E27FC236}">
                        <a16:creationId xmlns="" xmlns:a16="http://schemas.microsoft.com/office/drawing/2014/main" id="{F00CE50D-DC38-43E4-AC57-0D4BD635A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80">
                    <a:extLst>
                      <a:ext uri="{FF2B5EF4-FFF2-40B4-BE49-F238E27FC236}">
                        <a16:creationId xmlns="" xmlns:a16="http://schemas.microsoft.com/office/drawing/2014/main" id="{EF34C2FD-ACFE-4DB8-BDC9-ED8BE712651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81">
                    <a:extLst>
                      <a:ext uri="{FF2B5EF4-FFF2-40B4-BE49-F238E27FC236}">
                        <a16:creationId xmlns="" xmlns:a16="http://schemas.microsoft.com/office/drawing/2014/main" id="{371B9AE0-EC0C-4AAF-8BD1-04BFB8AD05B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82">
                    <a:extLst>
                      <a:ext uri="{FF2B5EF4-FFF2-40B4-BE49-F238E27FC236}">
                        <a16:creationId xmlns="" xmlns:a16="http://schemas.microsoft.com/office/drawing/2014/main" id="{FCDF5363-9FBB-4529-947B-2412C55583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83">
                    <a:extLst>
                      <a:ext uri="{FF2B5EF4-FFF2-40B4-BE49-F238E27FC236}">
                        <a16:creationId xmlns="" xmlns:a16="http://schemas.microsoft.com/office/drawing/2014/main" id="{2933E83B-6F30-4094-ABD3-0C3F6BAA3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84">
                    <a:extLst>
                      <a:ext uri="{FF2B5EF4-FFF2-40B4-BE49-F238E27FC236}">
                        <a16:creationId xmlns="" xmlns:a16="http://schemas.microsoft.com/office/drawing/2014/main" id="{0D47A71E-3EF1-4A3B-8DBD-ADA5D72871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85">
                    <a:extLst>
                      <a:ext uri="{FF2B5EF4-FFF2-40B4-BE49-F238E27FC236}">
                        <a16:creationId xmlns="" xmlns:a16="http://schemas.microsoft.com/office/drawing/2014/main" id="{E326FC0D-5601-43E2-A3D1-E74DAFB84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86">
                    <a:extLst>
                      <a:ext uri="{FF2B5EF4-FFF2-40B4-BE49-F238E27FC236}">
                        <a16:creationId xmlns="" xmlns:a16="http://schemas.microsoft.com/office/drawing/2014/main" id="{1B84D353-7B30-43CB-9C76-B5B2AE4C4DE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487">
                    <a:extLst>
                      <a:ext uri="{FF2B5EF4-FFF2-40B4-BE49-F238E27FC236}">
                        <a16:creationId xmlns="" xmlns:a16="http://schemas.microsoft.com/office/drawing/2014/main" id="{0AB652F7-0D75-48D0-A1C9-6AE611CF73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488">
                    <a:extLst>
                      <a:ext uri="{FF2B5EF4-FFF2-40B4-BE49-F238E27FC236}">
                        <a16:creationId xmlns="" xmlns:a16="http://schemas.microsoft.com/office/drawing/2014/main" id="{EDA2882F-A43D-491F-BDCB-92B7BA31945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4" name="Freeform 489">
                    <a:extLst>
                      <a:ext uri="{FF2B5EF4-FFF2-40B4-BE49-F238E27FC236}">
                        <a16:creationId xmlns="" xmlns:a16="http://schemas.microsoft.com/office/drawing/2014/main" id="{1EEDE684-0FDC-48A8-93C6-E1C9387BC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490">
                    <a:extLst>
                      <a:ext uri="{FF2B5EF4-FFF2-40B4-BE49-F238E27FC236}">
                        <a16:creationId xmlns="" xmlns:a16="http://schemas.microsoft.com/office/drawing/2014/main" id="{5EB93047-BA99-4D83-8781-B10BD08006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491">
                    <a:extLst>
                      <a:ext uri="{FF2B5EF4-FFF2-40B4-BE49-F238E27FC236}">
                        <a16:creationId xmlns="" xmlns:a16="http://schemas.microsoft.com/office/drawing/2014/main" id="{B371E545-2C8F-4E98-B042-DD0E55D035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492">
                    <a:extLst>
                      <a:ext uri="{FF2B5EF4-FFF2-40B4-BE49-F238E27FC236}">
                        <a16:creationId xmlns="" xmlns:a16="http://schemas.microsoft.com/office/drawing/2014/main" id="{1E9CF4A6-7461-45B6-BF5E-AC1519BDF7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493">
                    <a:extLst>
                      <a:ext uri="{FF2B5EF4-FFF2-40B4-BE49-F238E27FC236}">
                        <a16:creationId xmlns="" xmlns:a16="http://schemas.microsoft.com/office/drawing/2014/main" id="{C15854FB-815A-4B7D-9B4B-47F4FDBA8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494">
                    <a:extLst>
                      <a:ext uri="{FF2B5EF4-FFF2-40B4-BE49-F238E27FC236}">
                        <a16:creationId xmlns="" xmlns:a16="http://schemas.microsoft.com/office/drawing/2014/main" id="{C7C91F01-5E5B-495C-88CE-66C371C3F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495">
                    <a:extLst>
                      <a:ext uri="{FF2B5EF4-FFF2-40B4-BE49-F238E27FC236}">
                        <a16:creationId xmlns="" xmlns:a16="http://schemas.microsoft.com/office/drawing/2014/main" id="{E438F06C-8FFE-4BA7-A655-677C887C7CF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496">
                    <a:extLst>
                      <a:ext uri="{FF2B5EF4-FFF2-40B4-BE49-F238E27FC236}">
                        <a16:creationId xmlns="" xmlns:a16="http://schemas.microsoft.com/office/drawing/2014/main" id="{651A76CB-0195-4FB7-8ABC-72141A045E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497">
                    <a:extLst>
                      <a:ext uri="{FF2B5EF4-FFF2-40B4-BE49-F238E27FC236}">
                        <a16:creationId xmlns="" xmlns:a16="http://schemas.microsoft.com/office/drawing/2014/main" id="{C756DC89-1051-46A2-8D58-71BF541B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498">
                    <a:extLst>
                      <a:ext uri="{FF2B5EF4-FFF2-40B4-BE49-F238E27FC236}">
                        <a16:creationId xmlns="" xmlns:a16="http://schemas.microsoft.com/office/drawing/2014/main" id="{DC4765AC-4E8F-44B1-AA9C-2C8CB69CF2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499">
                    <a:extLst>
                      <a:ext uri="{FF2B5EF4-FFF2-40B4-BE49-F238E27FC236}">
                        <a16:creationId xmlns="" xmlns:a16="http://schemas.microsoft.com/office/drawing/2014/main" id="{93F4208F-2EEE-4447-A3B1-BC50B1FF94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500">
                    <a:extLst>
                      <a:ext uri="{FF2B5EF4-FFF2-40B4-BE49-F238E27FC236}">
                        <a16:creationId xmlns="" xmlns:a16="http://schemas.microsoft.com/office/drawing/2014/main" id="{EC3BBC9A-00F1-45DA-A044-031587D9036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501">
                    <a:extLst>
                      <a:ext uri="{FF2B5EF4-FFF2-40B4-BE49-F238E27FC236}">
                        <a16:creationId xmlns="" xmlns:a16="http://schemas.microsoft.com/office/drawing/2014/main" id="{52624E75-6540-4AA9-A3E6-04E73D9FC97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28" name="组合 527">
            <a:extLst>
              <a:ext uri="{FF2B5EF4-FFF2-40B4-BE49-F238E27FC236}">
                <a16:creationId xmlns="" xmlns:a16="http://schemas.microsoft.com/office/drawing/2014/main" id="{31E949A4-F844-491D-96CF-ACAD02DF691B}"/>
              </a:ext>
            </a:extLst>
          </p:cNvPr>
          <p:cNvGrpSpPr/>
          <p:nvPr/>
        </p:nvGrpSpPr>
        <p:grpSpPr>
          <a:xfrm>
            <a:off x="1355017" y="3420135"/>
            <a:ext cx="6047164" cy="662169"/>
            <a:chOff x="1216025" y="2955926"/>
            <a:chExt cx="1971675" cy="215900"/>
          </a:xfrm>
        </p:grpSpPr>
        <p:sp>
          <p:nvSpPr>
            <p:cNvPr id="529" name="Line 502">
              <a:extLst>
                <a:ext uri="{FF2B5EF4-FFF2-40B4-BE49-F238E27FC236}">
                  <a16:creationId xmlns="" xmlns:a16="http://schemas.microsoft.com/office/drawing/2014/main" id="{1D87D23C-56D8-41A7-89BD-2179CF69E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0" name="Freeform 503">
              <a:extLst>
                <a:ext uri="{FF2B5EF4-FFF2-40B4-BE49-F238E27FC236}">
                  <a16:creationId xmlns="" xmlns:a16="http://schemas.microsoft.com/office/drawing/2014/main" id="{42333111-5B84-4D81-965E-ED947C76E8D1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31" name="组合 530">
            <a:extLst>
              <a:ext uri="{FF2B5EF4-FFF2-40B4-BE49-F238E27FC236}">
                <a16:creationId xmlns="" xmlns:a16="http://schemas.microsoft.com/office/drawing/2014/main" id="{FB9AF8A2-29C3-4FCE-8AD8-2CE6A410B7A5}"/>
              </a:ext>
            </a:extLst>
          </p:cNvPr>
          <p:cNvGrpSpPr/>
          <p:nvPr/>
        </p:nvGrpSpPr>
        <p:grpSpPr>
          <a:xfrm>
            <a:off x="7273810" y="3982599"/>
            <a:ext cx="258329" cy="403355"/>
            <a:chOff x="3141663" y="3136901"/>
            <a:chExt cx="90488" cy="141288"/>
          </a:xfrm>
        </p:grpSpPr>
        <p:sp>
          <p:nvSpPr>
            <p:cNvPr id="532" name="Freeform 504">
              <a:extLst>
                <a:ext uri="{FF2B5EF4-FFF2-40B4-BE49-F238E27FC236}">
                  <a16:creationId xmlns="" xmlns:a16="http://schemas.microsoft.com/office/drawing/2014/main" id="{05DE6C77-4AA0-4803-9B0C-6F9F4C8F0EC2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3" name="Freeform 505">
              <a:extLst>
                <a:ext uri="{FF2B5EF4-FFF2-40B4-BE49-F238E27FC236}">
                  <a16:creationId xmlns="" xmlns:a16="http://schemas.microsoft.com/office/drawing/2014/main" id="{CD1FDA19-C7EE-412A-A072-8F3848AC03F0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4" name="Freeform 506">
              <a:extLst>
                <a:ext uri="{FF2B5EF4-FFF2-40B4-BE49-F238E27FC236}">
                  <a16:creationId xmlns="" xmlns:a16="http://schemas.microsoft.com/office/drawing/2014/main" id="{0E88D34D-042F-43BD-9C9A-4FAE36F1B0F5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B4F5973-91E4-4A54-9842-40E43232D9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388" y="2882894"/>
            <a:ext cx="144016" cy="144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815" y="0"/>
            <a:ext cx="1257409" cy="434378"/>
          </a:xfrm>
          <a:prstGeom prst="rect">
            <a:avLst/>
          </a:prstGeom>
        </p:spPr>
      </p:pic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2693443" y="1498393"/>
            <a:ext cx="0" cy="258445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8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C72CAEAB-A43E-4CE7-8A38-593A1E8280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030" y="1506014"/>
            <a:ext cx="5328000" cy="1198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B64785F-996E-4FB5-8B25-A69950A0EA8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93" y="2821531"/>
            <a:ext cx="5328000" cy="1234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717B0757-1256-4104-A04A-B21150304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76" y="1411583"/>
            <a:ext cx="1872208" cy="2805395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AFBA698-1D2D-4F34-A82F-A23934108169}"/>
              </a:ext>
            </a:extLst>
          </p:cNvPr>
          <p:cNvGrpSpPr/>
          <p:nvPr/>
        </p:nvGrpSpPr>
        <p:grpSpPr>
          <a:xfrm rot="10800000" flipH="1">
            <a:off x="335021" y="970151"/>
            <a:ext cx="8352928" cy="3672408"/>
            <a:chOff x="850264" y="1552754"/>
            <a:chExt cx="10491473" cy="4877076"/>
          </a:xfrm>
        </p:grpSpPr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23BC58CF-F863-49E6-BC43-590D35FEC460}"/>
                </a:ext>
              </a:extLst>
            </p:cNvPr>
            <p:cNvGrpSpPr/>
            <p:nvPr/>
          </p:nvGrpSpPr>
          <p:grpSpPr>
            <a:xfrm>
              <a:off x="850264" y="1552754"/>
              <a:ext cx="10491473" cy="4877076"/>
              <a:chOff x="850264" y="1552754"/>
              <a:chExt cx="10491473" cy="4877076"/>
            </a:xfrm>
          </p:grpSpPr>
          <p:sp>
            <p:nvSpPr>
              <p:cNvPr id="15" name="任意多边形 1">
                <a:extLst>
                  <a:ext uri="{FF2B5EF4-FFF2-40B4-BE49-F238E27FC236}">
                    <a16:creationId xmlns="" xmlns:a16="http://schemas.microsoft.com/office/drawing/2014/main" id="{1790239C-5F3B-402B-B543-A242937AA4C6}"/>
                  </a:ext>
                </a:extLst>
              </p:cNvPr>
              <p:cNvSpPr/>
              <p:nvPr/>
            </p:nvSpPr>
            <p:spPr>
              <a:xfrm>
                <a:off x="850264" y="1552754"/>
                <a:ext cx="10491473" cy="4877076"/>
              </a:xfrm>
              <a:custGeom>
                <a:avLst/>
                <a:gdLst>
                  <a:gd name="connsiteX0" fmla="*/ 7831355 w 10491473"/>
                  <a:gd name="connsiteY0" fmla="*/ 0 h 4877076"/>
                  <a:gd name="connsiteX1" fmla="*/ 9266735 w 10491473"/>
                  <a:gd name="connsiteY1" fmla="*/ 0 h 4877076"/>
                  <a:gd name="connsiteX2" fmla="*/ 9506378 w 10491473"/>
                  <a:gd name="connsiteY2" fmla="*/ 273194 h 4877076"/>
                  <a:gd name="connsiteX3" fmla="*/ 9724144 w 10491473"/>
                  <a:gd name="connsiteY3" fmla="*/ 273194 h 4877076"/>
                  <a:gd name="connsiteX4" fmla="*/ 10491473 w 10491473"/>
                  <a:gd name="connsiteY4" fmla="*/ 1040523 h 4877076"/>
                  <a:gd name="connsiteX5" fmla="*/ 10491473 w 10491473"/>
                  <a:gd name="connsiteY5" fmla="*/ 4877076 h 4877076"/>
                  <a:gd name="connsiteX6" fmla="*/ 10083708 w 10491473"/>
                  <a:gd name="connsiteY6" fmla="*/ 4877076 h 4877076"/>
                  <a:gd name="connsiteX7" fmla="*/ 9976858 w 10491473"/>
                  <a:gd name="connsiteY7" fmla="*/ 4718650 h 4877076"/>
                  <a:gd name="connsiteX8" fmla="*/ 9017366 w 10491473"/>
                  <a:gd name="connsiteY8" fmla="*/ 4718650 h 4877076"/>
                  <a:gd name="connsiteX9" fmla="*/ 8910516 w 10491473"/>
                  <a:gd name="connsiteY9" fmla="*/ 4877076 h 4877076"/>
                  <a:gd name="connsiteX10" fmla="*/ 767329 w 10491473"/>
                  <a:gd name="connsiteY10" fmla="*/ 4877076 h 4877076"/>
                  <a:gd name="connsiteX11" fmla="*/ 0 w 10491473"/>
                  <a:gd name="connsiteY11" fmla="*/ 4109747 h 4877076"/>
                  <a:gd name="connsiteX12" fmla="*/ 0 w 10491473"/>
                  <a:gd name="connsiteY12" fmla="*/ 3233529 h 4877076"/>
                  <a:gd name="connsiteX13" fmla="*/ 177598 w 10491473"/>
                  <a:gd name="connsiteY13" fmla="*/ 3068263 h 4877076"/>
                  <a:gd name="connsiteX14" fmla="*/ 177598 w 10491473"/>
                  <a:gd name="connsiteY14" fmla="*/ 2401062 h 4877076"/>
                  <a:gd name="connsiteX15" fmla="*/ 0 w 10491473"/>
                  <a:gd name="connsiteY15" fmla="*/ 2235796 h 4877076"/>
                  <a:gd name="connsiteX16" fmla="*/ 0 w 10491473"/>
                  <a:gd name="connsiteY16" fmla="*/ 273194 h 4877076"/>
                  <a:gd name="connsiteX17" fmla="*/ 433369 w 10491473"/>
                  <a:gd name="connsiteY17" fmla="*/ 273194 h 4877076"/>
                  <a:gd name="connsiteX18" fmla="*/ 673292 w 10491473"/>
                  <a:gd name="connsiteY18" fmla="*/ 1376 h 4877076"/>
                  <a:gd name="connsiteX19" fmla="*/ 2113993 w 10491473"/>
                  <a:gd name="connsiteY19" fmla="*/ 1376 h 4877076"/>
                  <a:gd name="connsiteX20" fmla="*/ 2353916 w 10491473"/>
                  <a:gd name="connsiteY20" fmla="*/ 273194 h 4877076"/>
                  <a:gd name="connsiteX21" fmla="*/ 7591712 w 10491473"/>
                  <a:gd name="connsiteY21" fmla="*/ 273194 h 487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491473" h="4877076">
                    <a:moveTo>
                      <a:pt x="7831355" y="0"/>
                    </a:moveTo>
                    <a:lnTo>
                      <a:pt x="9266735" y="0"/>
                    </a:lnTo>
                    <a:lnTo>
                      <a:pt x="9506378" y="273194"/>
                    </a:lnTo>
                    <a:lnTo>
                      <a:pt x="9724144" y="273194"/>
                    </a:lnTo>
                    <a:lnTo>
                      <a:pt x="10491473" y="1040523"/>
                    </a:lnTo>
                    <a:lnTo>
                      <a:pt x="10491473" y="4877076"/>
                    </a:lnTo>
                    <a:lnTo>
                      <a:pt x="10083708" y="4877076"/>
                    </a:lnTo>
                    <a:lnTo>
                      <a:pt x="9976858" y="4718650"/>
                    </a:lnTo>
                    <a:lnTo>
                      <a:pt x="9017366" y="4718650"/>
                    </a:lnTo>
                    <a:lnTo>
                      <a:pt x="8910516" y="4877076"/>
                    </a:lnTo>
                    <a:lnTo>
                      <a:pt x="767329" y="4877076"/>
                    </a:lnTo>
                    <a:lnTo>
                      <a:pt x="0" y="4109747"/>
                    </a:lnTo>
                    <a:lnTo>
                      <a:pt x="0" y="3233529"/>
                    </a:lnTo>
                    <a:lnTo>
                      <a:pt x="177598" y="3068263"/>
                    </a:lnTo>
                    <a:lnTo>
                      <a:pt x="177598" y="2401062"/>
                    </a:lnTo>
                    <a:lnTo>
                      <a:pt x="0" y="2235796"/>
                    </a:lnTo>
                    <a:lnTo>
                      <a:pt x="0" y="273194"/>
                    </a:lnTo>
                    <a:lnTo>
                      <a:pt x="433369" y="273194"/>
                    </a:lnTo>
                    <a:lnTo>
                      <a:pt x="673292" y="1376"/>
                    </a:lnTo>
                    <a:lnTo>
                      <a:pt x="2113993" y="1376"/>
                    </a:lnTo>
                    <a:lnTo>
                      <a:pt x="2353916" y="273194"/>
                    </a:lnTo>
                    <a:lnTo>
                      <a:pt x="7591712" y="273194"/>
                    </a:lnTo>
                    <a:close/>
                  </a:path>
                </a:pathLst>
              </a:custGeom>
              <a:noFill/>
              <a:ln>
                <a:solidFill>
                  <a:srgbClr val="F0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59EAE709-B312-4808-8573-DEB6006A4B3D}"/>
                  </a:ext>
                </a:extLst>
              </p:cNvPr>
              <p:cNvGrpSpPr/>
              <p:nvPr/>
            </p:nvGrpSpPr>
            <p:grpSpPr>
              <a:xfrm flipH="1">
                <a:off x="8703444" y="1553441"/>
                <a:ext cx="1573211" cy="303301"/>
                <a:chOff x="8522049" y="1552754"/>
                <a:chExt cx="1547284" cy="303301"/>
              </a:xfrm>
            </p:grpSpPr>
            <p:sp>
              <p:nvSpPr>
                <p:cNvPr id="17" name="平行四边形 16">
                  <a:extLst>
                    <a:ext uri="{FF2B5EF4-FFF2-40B4-BE49-F238E27FC236}">
                      <a16:creationId xmlns="" xmlns:a16="http://schemas.microsoft.com/office/drawing/2014/main" id="{9AD4E44F-28E4-4A0B-BE65-AA504FB8F701}"/>
                    </a:ext>
                  </a:extLst>
                </p:cNvPr>
                <p:cNvSpPr/>
                <p:nvPr/>
              </p:nvSpPr>
              <p:spPr>
                <a:xfrm>
                  <a:off x="9478425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8" name="平行四边形 17">
                  <a:extLst>
                    <a:ext uri="{FF2B5EF4-FFF2-40B4-BE49-F238E27FC236}">
                      <a16:creationId xmlns="" xmlns:a16="http://schemas.microsoft.com/office/drawing/2014/main" id="{1D4A4381-9529-4C8B-BBD2-883112389754}"/>
                    </a:ext>
                  </a:extLst>
                </p:cNvPr>
                <p:cNvSpPr/>
                <p:nvPr/>
              </p:nvSpPr>
              <p:spPr>
                <a:xfrm>
                  <a:off x="9006937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  <p:sp>
              <p:nvSpPr>
                <p:cNvPr id="19" name="平行四边形 18">
                  <a:extLst>
                    <a:ext uri="{FF2B5EF4-FFF2-40B4-BE49-F238E27FC236}">
                      <a16:creationId xmlns="" xmlns:a16="http://schemas.microsoft.com/office/drawing/2014/main" id="{8ED39919-F544-4B64-9B76-5AAD3AA1FE53}"/>
                    </a:ext>
                  </a:extLst>
                </p:cNvPr>
                <p:cNvSpPr/>
                <p:nvPr/>
              </p:nvSpPr>
              <p:spPr>
                <a:xfrm>
                  <a:off x="8522049" y="1552754"/>
                  <a:ext cx="590908" cy="303301"/>
                </a:xfrm>
                <a:prstGeom prst="parallelogram">
                  <a:avLst>
                    <a:gd name="adj" fmla="val 87809"/>
                  </a:avLst>
                </a:prstGeom>
                <a:solidFill>
                  <a:srgbClr val="F08C00"/>
                </a:solidFill>
                <a:ln>
                  <a:solidFill>
                    <a:srgbClr val="F08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6AE7FF"/>
                    </a:solidFill>
                  </a:endParaRPr>
                </a:p>
              </p:txBody>
            </p:sp>
          </p:grpSp>
        </p:grpSp>
        <p:sp>
          <p:nvSpPr>
            <p:cNvPr id="11" name="平行四边形 10">
              <a:extLst>
                <a:ext uri="{FF2B5EF4-FFF2-40B4-BE49-F238E27FC236}">
                  <a16:creationId xmlns="" xmlns:a16="http://schemas.microsoft.com/office/drawing/2014/main" id="{3B9FFE9C-A5BB-4393-A60F-9A7976DBBD9F}"/>
                </a:ext>
              </a:extLst>
            </p:cNvPr>
            <p:cNvSpPr/>
            <p:nvPr/>
          </p:nvSpPr>
          <p:spPr>
            <a:xfrm>
              <a:off x="1376073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2" name="平行四边形 11">
              <a:extLst>
                <a:ext uri="{FF2B5EF4-FFF2-40B4-BE49-F238E27FC236}">
                  <a16:creationId xmlns="" xmlns:a16="http://schemas.microsoft.com/office/drawing/2014/main" id="{0609C4B0-1EDA-462E-8E4D-EF298FA56EFA}"/>
                </a:ext>
              </a:extLst>
            </p:cNvPr>
            <p:cNvSpPr/>
            <p:nvPr/>
          </p:nvSpPr>
          <p:spPr>
            <a:xfrm>
              <a:off x="1860961" y="1555506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="" xmlns:a16="http://schemas.microsoft.com/office/drawing/2014/main" id="{7C6F60B3-1FE0-4409-90ED-B478F5778269}"/>
                </a:ext>
              </a:extLst>
            </p:cNvPr>
            <p:cNvSpPr/>
            <p:nvPr/>
          </p:nvSpPr>
          <p:spPr>
            <a:xfrm>
              <a:off x="2332449" y="1554130"/>
              <a:ext cx="590908" cy="301925"/>
            </a:xfrm>
            <a:prstGeom prst="parallelogram">
              <a:avLst>
                <a:gd name="adj" fmla="val 87857"/>
              </a:avLst>
            </a:prstGeom>
            <a:solidFill>
              <a:srgbClr val="F08C00"/>
            </a:solidFill>
            <a:ln>
              <a:solidFill>
                <a:srgbClr val="F0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6AE7FF"/>
                </a:solidFill>
              </a:endParaRP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5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155698" y="1320801"/>
            <a:ext cx="1655763" cy="97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2400" dirty="0">
                <a:solidFill>
                  <a:schemeClr val="bg1"/>
                </a:solidFill>
                <a:latin typeface="Impact" pitchFamily="34" charset="0"/>
              </a:rPr>
              <a:t>01</a:t>
            </a:r>
            <a:r>
              <a:rPr lang="en-US" altLang="zh-CN" sz="800" b="1" dirty="0">
                <a:solidFill>
                  <a:schemeClr val="bg1"/>
                </a:solidFill>
              </a:rPr>
              <a:t> BUSINESS SECTION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/>
                </a:solidFill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D48B88C-49FF-4648-88F0-F41B856091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85" y="1196136"/>
            <a:ext cx="2019600" cy="2170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770F2D3-280C-4760-9424-63CCA6E29E61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143" y="2507976"/>
            <a:ext cx="1978491" cy="2152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3F99F3E-9E0E-4C73-85CF-600F7E9499DB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36" y="3411576"/>
            <a:ext cx="2019600" cy="12492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DCD7E9B-7503-4510-88C3-3552DB118109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33" y="1196503"/>
            <a:ext cx="1987200" cy="1260000"/>
          </a:xfrm>
          <a:prstGeom prst="rect">
            <a:avLst/>
          </a:prstGeom>
        </p:spPr>
      </p:pic>
      <p:grpSp>
        <p:nvGrpSpPr>
          <p:cNvPr id="32" name="8accfd12-6830-407f-aa1a-b2e2cb1e24f7">
            <a:extLst>
              <a:ext uri="{FF2B5EF4-FFF2-40B4-BE49-F238E27FC236}">
                <a16:creationId xmlns="" xmlns:a16="http://schemas.microsoft.com/office/drawing/2014/main" id="{21DCB24A-7C5B-4C36-9334-9985DEC653C4}"/>
              </a:ext>
            </a:extLst>
          </p:cNvPr>
          <p:cNvGrpSpPr>
            <a:grpSpLocks noChangeAspect="1"/>
          </p:cNvGrpSpPr>
          <p:nvPr/>
        </p:nvGrpSpPr>
        <p:grpSpPr>
          <a:xfrm>
            <a:off x="1655912" y="1182688"/>
            <a:ext cx="1403557" cy="3600400"/>
            <a:chOff x="4790490" y="1772816"/>
            <a:chExt cx="2527474" cy="3996444"/>
          </a:xfrm>
        </p:grpSpPr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245F5DFC-1F7B-496A-BDE9-9057E591FDA5}"/>
                </a:ext>
              </a:extLst>
            </p:cNvPr>
            <p:cNvSpPr/>
            <p:nvPr/>
          </p:nvSpPr>
          <p:spPr>
            <a:xfrm>
              <a:off x="6045175" y="1772816"/>
              <a:ext cx="45719" cy="3996444"/>
            </a:xfrm>
            <a:prstGeom prst="rect">
              <a:avLst/>
            </a:prstGeom>
            <a:solidFill>
              <a:srgbClr val="F08C00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" name="任意多边形 28">
              <a:extLst>
                <a:ext uri="{FF2B5EF4-FFF2-40B4-BE49-F238E27FC236}">
                  <a16:creationId xmlns="" xmlns:a16="http://schemas.microsoft.com/office/drawing/2014/main" id="{4490564E-419C-4D2E-BDFC-FA988E04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325" y="2208451"/>
              <a:ext cx="393852" cy="579957"/>
            </a:xfrm>
            <a:custGeom>
              <a:avLst/>
              <a:gdLst/>
              <a:ahLst/>
              <a:cxnLst>
                <a:cxn ang="0">
                  <a:pos x="37" y="29"/>
                </a:cxn>
                <a:cxn ang="0">
                  <a:pos x="31" y="41"/>
                </a:cxn>
                <a:cxn ang="0">
                  <a:pos x="33" y="44"/>
                </a:cxn>
                <a:cxn ang="0">
                  <a:pos x="32" y="47"/>
                </a:cxn>
                <a:cxn ang="0">
                  <a:pos x="33" y="49"/>
                </a:cxn>
                <a:cxn ang="0">
                  <a:pos x="31" y="53"/>
                </a:cxn>
                <a:cxn ang="0">
                  <a:pos x="31" y="54"/>
                </a:cxn>
                <a:cxn ang="0">
                  <a:pos x="27" y="58"/>
                </a:cxn>
                <a:cxn ang="0">
                  <a:pos x="21" y="62"/>
                </a:cxn>
                <a:cxn ang="0">
                  <a:pos x="15" y="58"/>
                </a:cxn>
                <a:cxn ang="0">
                  <a:pos x="11" y="54"/>
                </a:cxn>
                <a:cxn ang="0">
                  <a:pos x="11" y="53"/>
                </a:cxn>
                <a:cxn ang="0">
                  <a:pos x="9" y="49"/>
                </a:cxn>
                <a:cxn ang="0">
                  <a:pos x="10" y="47"/>
                </a:cxn>
                <a:cxn ang="0">
                  <a:pos x="9" y="44"/>
                </a:cxn>
                <a:cxn ang="0">
                  <a:pos x="11" y="41"/>
                </a:cxn>
                <a:cxn ang="0">
                  <a:pos x="5" y="29"/>
                </a:cxn>
                <a:cxn ang="0">
                  <a:pos x="0" y="18"/>
                </a:cxn>
                <a:cxn ang="0">
                  <a:pos x="21" y="0"/>
                </a:cxn>
                <a:cxn ang="0">
                  <a:pos x="42" y="18"/>
                </a:cxn>
                <a:cxn ang="0">
                  <a:pos x="37" y="29"/>
                </a:cxn>
                <a:cxn ang="0">
                  <a:pos x="21" y="6"/>
                </a:cxn>
                <a:cxn ang="0">
                  <a:pos x="6" y="18"/>
                </a:cxn>
                <a:cxn ang="0">
                  <a:pos x="8" y="26"/>
                </a:cxn>
                <a:cxn ang="0">
                  <a:pos x="11" y="28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28"/>
                </a:cxn>
                <a:cxn ang="0">
                  <a:pos x="34" y="26"/>
                </a:cxn>
                <a:cxn ang="0">
                  <a:pos x="36" y="18"/>
                </a:cxn>
                <a:cxn ang="0">
                  <a:pos x="21" y="6"/>
                </a:cxn>
                <a:cxn ang="0">
                  <a:pos x="29" y="20"/>
                </a:cxn>
                <a:cxn ang="0">
                  <a:pos x="27" y="18"/>
                </a:cxn>
                <a:cxn ang="0">
                  <a:pos x="21" y="15"/>
                </a:cxn>
                <a:cxn ang="0">
                  <a:pos x="20" y="13"/>
                </a:cxn>
                <a:cxn ang="0">
                  <a:pos x="21" y="12"/>
                </a:cxn>
                <a:cxn ang="0">
                  <a:pos x="30" y="18"/>
                </a:cxn>
                <a:cxn ang="0">
                  <a:pos x="29" y="20"/>
                </a:cxn>
              </a:cxnLst>
              <a:rect l="0" t="0" r="r" b="b"/>
              <a:pathLst>
                <a:path w="42" h="62">
                  <a:moveTo>
                    <a:pt x="37" y="29"/>
                  </a:moveTo>
                  <a:cubicBezTo>
                    <a:pt x="35" y="32"/>
                    <a:pt x="31" y="37"/>
                    <a:pt x="31" y="41"/>
                  </a:cubicBezTo>
                  <a:cubicBezTo>
                    <a:pt x="32" y="42"/>
                    <a:pt x="33" y="43"/>
                    <a:pt x="33" y="44"/>
                  </a:cubicBezTo>
                  <a:cubicBezTo>
                    <a:pt x="33" y="45"/>
                    <a:pt x="32" y="46"/>
                    <a:pt x="32" y="47"/>
                  </a:cubicBezTo>
                  <a:cubicBezTo>
                    <a:pt x="32" y="47"/>
                    <a:pt x="33" y="48"/>
                    <a:pt x="33" y="49"/>
                  </a:cubicBezTo>
                  <a:cubicBezTo>
                    <a:pt x="33" y="51"/>
                    <a:pt x="32" y="52"/>
                    <a:pt x="31" y="53"/>
                  </a:cubicBezTo>
                  <a:cubicBezTo>
                    <a:pt x="31" y="53"/>
                    <a:pt x="31" y="54"/>
                    <a:pt x="31" y="54"/>
                  </a:cubicBezTo>
                  <a:cubicBezTo>
                    <a:pt x="31" y="57"/>
                    <a:pt x="29" y="58"/>
                    <a:pt x="27" y="58"/>
                  </a:cubicBezTo>
                  <a:cubicBezTo>
                    <a:pt x="26" y="61"/>
                    <a:pt x="24" y="62"/>
                    <a:pt x="21" y="62"/>
                  </a:cubicBezTo>
                  <a:cubicBezTo>
                    <a:pt x="19" y="62"/>
                    <a:pt x="16" y="61"/>
                    <a:pt x="15" y="58"/>
                  </a:cubicBezTo>
                  <a:cubicBezTo>
                    <a:pt x="13" y="58"/>
                    <a:pt x="11" y="57"/>
                    <a:pt x="11" y="54"/>
                  </a:cubicBezTo>
                  <a:cubicBezTo>
                    <a:pt x="11" y="54"/>
                    <a:pt x="11" y="53"/>
                    <a:pt x="11" y="53"/>
                  </a:cubicBezTo>
                  <a:cubicBezTo>
                    <a:pt x="10" y="52"/>
                    <a:pt x="9" y="51"/>
                    <a:pt x="9" y="49"/>
                  </a:cubicBezTo>
                  <a:cubicBezTo>
                    <a:pt x="9" y="48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3"/>
                    <a:pt x="10" y="42"/>
                    <a:pt x="11" y="41"/>
                  </a:cubicBezTo>
                  <a:cubicBezTo>
                    <a:pt x="11" y="37"/>
                    <a:pt x="7" y="32"/>
                    <a:pt x="5" y="29"/>
                  </a:cubicBezTo>
                  <a:cubicBezTo>
                    <a:pt x="2" y="26"/>
                    <a:pt x="0" y="23"/>
                    <a:pt x="0" y="18"/>
                  </a:cubicBezTo>
                  <a:cubicBezTo>
                    <a:pt x="0" y="8"/>
                    <a:pt x="11" y="0"/>
                    <a:pt x="21" y="0"/>
                  </a:cubicBezTo>
                  <a:cubicBezTo>
                    <a:pt x="31" y="0"/>
                    <a:pt x="42" y="8"/>
                    <a:pt x="42" y="18"/>
                  </a:cubicBezTo>
                  <a:cubicBezTo>
                    <a:pt x="42" y="23"/>
                    <a:pt x="40" y="26"/>
                    <a:pt x="37" y="29"/>
                  </a:cubicBezTo>
                  <a:close/>
                  <a:moveTo>
                    <a:pt x="21" y="6"/>
                  </a:moveTo>
                  <a:cubicBezTo>
                    <a:pt x="14" y="6"/>
                    <a:pt x="6" y="10"/>
                    <a:pt x="6" y="18"/>
                  </a:cubicBezTo>
                  <a:cubicBezTo>
                    <a:pt x="6" y="21"/>
                    <a:pt x="7" y="24"/>
                    <a:pt x="8" y="26"/>
                  </a:cubicBezTo>
                  <a:cubicBezTo>
                    <a:pt x="9" y="27"/>
                    <a:pt x="10" y="27"/>
                    <a:pt x="11" y="28"/>
                  </a:cubicBezTo>
                  <a:cubicBezTo>
                    <a:pt x="14" y="32"/>
                    <a:pt x="16" y="36"/>
                    <a:pt x="1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6"/>
                    <a:pt x="28" y="32"/>
                    <a:pt x="31" y="28"/>
                  </a:cubicBezTo>
                  <a:cubicBezTo>
                    <a:pt x="32" y="27"/>
                    <a:pt x="33" y="27"/>
                    <a:pt x="34" y="26"/>
                  </a:cubicBezTo>
                  <a:cubicBezTo>
                    <a:pt x="35" y="24"/>
                    <a:pt x="36" y="21"/>
                    <a:pt x="36" y="18"/>
                  </a:cubicBezTo>
                  <a:cubicBezTo>
                    <a:pt x="36" y="10"/>
                    <a:pt x="28" y="6"/>
                    <a:pt x="21" y="6"/>
                  </a:cubicBezTo>
                  <a:close/>
                  <a:moveTo>
                    <a:pt x="29" y="20"/>
                  </a:moveTo>
                  <a:cubicBezTo>
                    <a:pt x="28" y="20"/>
                    <a:pt x="27" y="19"/>
                    <a:pt x="27" y="18"/>
                  </a:cubicBezTo>
                  <a:cubicBezTo>
                    <a:pt x="27" y="16"/>
                    <a:pt x="23" y="15"/>
                    <a:pt x="21" y="15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3"/>
                    <a:pt x="20" y="12"/>
                    <a:pt x="21" y="12"/>
                  </a:cubicBezTo>
                  <a:cubicBezTo>
                    <a:pt x="25" y="12"/>
                    <a:pt x="30" y="14"/>
                    <a:pt x="30" y="18"/>
                  </a:cubicBezTo>
                  <a:cubicBezTo>
                    <a:pt x="30" y="19"/>
                    <a:pt x="29" y="20"/>
                    <a:pt x="29" y="2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" name="任意多边形 25">
              <a:extLst>
                <a:ext uri="{FF2B5EF4-FFF2-40B4-BE49-F238E27FC236}">
                  <a16:creationId xmlns="" xmlns:a16="http://schemas.microsoft.com/office/drawing/2014/main" id="{FB88885F-0B1F-4765-886E-79F81EE3BD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964627" y="3500341"/>
              <a:ext cx="353337" cy="594499"/>
            </a:xfrm>
            <a:custGeom>
              <a:avLst/>
              <a:gdLst/>
              <a:ahLst/>
              <a:cxnLst>
                <a:cxn ang="0">
                  <a:pos x="29" y="44"/>
                </a:cxn>
                <a:cxn ang="0">
                  <a:pos x="24" y="49"/>
                </a:cxn>
                <a:cxn ang="0">
                  <a:pos x="5" y="49"/>
                </a:cxn>
                <a:cxn ang="0">
                  <a:pos x="0" y="4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24" y="0"/>
                </a:cxn>
                <a:cxn ang="0">
                  <a:pos x="29" y="5"/>
                </a:cxn>
                <a:cxn ang="0">
                  <a:pos x="29" y="44"/>
                </a:cxn>
                <a:cxn ang="0">
                  <a:pos x="25" y="11"/>
                </a:cxn>
                <a:cxn ang="0">
                  <a:pos x="24" y="10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38"/>
                </a:cxn>
                <a:cxn ang="0">
                  <a:pos x="5" y="39"/>
                </a:cxn>
                <a:cxn ang="0">
                  <a:pos x="24" y="39"/>
                </a:cxn>
                <a:cxn ang="0">
                  <a:pos x="25" y="38"/>
                </a:cxn>
                <a:cxn ang="0">
                  <a:pos x="25" y="11"/>
                </a:cxn>
                <a:cxn ang="0">
                  <a:pos x="17" y="5"/>
                </a:cxn>
                <a:cxn ang="0">
                  <a:pos x="11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7" y="6"/>
                </a:cxn>
                <a:cxn ang="0">
                  <a:pos x="18" y="6"/>
                </a:cxn>
                <a:cxn ang="0">
                  <a:pos x="17" y="5"/>
                </a:cxn>
                <a:cxn ang="0">
                  <a:pos x="14" y="41"/>
                </a:cxn>
                <a:cxn ang="0">
                  <a:pos x="11" y="44"/>
                </a:cxn>
                <a:cxn ang="0">
                  <a:pos x="14" y="47"/>
                </a:cxn>
                <a:cxn ang="0">
                  <a:pos x="17" y="44"/>
                </a:cxn>
                <a:cxn ang="0">
                  <a:pos x="14" y="41"/>
                </a:cxn>
              </a:cxnLst>
              <a:rect l="0" t="0" r="r" b="b"/>
              <a:pathLst>
                <a:path w="29" h="49">
                  <a:moveTo>
                    <a:pt x="29" y="44"/>
                  </a:moveTo>
                  <a:cubicBezTo>
                    <a:pt x="29" y="47"/>
                    <a:pt x="27" y="49"/>
                    <a:pt x="24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0" y="47"/>
                    <a:pt x="0" y="4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9" y="3"/>
                    <a:pt x="29" y="5"/>
                  </a:cubicBezTo>
                  <a:lnTo>
                    <a:pt x="29" y="44"/>
                  </a:lnTo>
                  <a:close/>
                  <a:moveTo>
                    <a:pt x="25" y="11"/>
                  </a:moveTo>
                  <a:cubicBezTo>
                    <a:pt x="25" y="11"/>
                    <a:pt x="25" y="10"/>
                    <a:pt x="2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4" y="39"/>
                    <a:pt x="5" y="39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5" y="39"/>
                    <a:pt x="25" y="39"/>
                    <a:pt x="25" y="38"/>
                  </a:cubicBezTo>
                  <a:lnTo>
                    <a:pt x="25" y="11"/>
                  </a:lnTo>
                  <a:close/>
                  <a:moveTo>
                    <a:pt x="17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7" y="5"/>
                  </a:cubicBezTo>
                  <a:close/>
                  <a:moveTo>
                    <a:pt x="14" y="41"/>
                  </a:moveTo>
                  <a:cubicBezTo>
                    <a:pt x="13" y="41"/>
                    <a:pt x="11" y="42"/>
                    <a:pt x="11" y="44"/>
                  </a:cubicBezTo>
                  <a:cubicBezTo>
                    <a:pt x="11" y="46"/>
                    <a:pt x="13" y="47"/>
                    <a:pt x="14" y="47"/>
                  </a:cubicBezTo>
                  <a:cubicBezTo>
                    <a:pt x="16" y="47"/>
                    <a:pt x="17" y="46"/>
                    <a:pt x="17" y="44"/>
                  </a:cubicBezTo>
                  <a:cubicBezTo>
                    <a:pt x="17" y="42"/>
                    <a:pt x="16" y="41"/>
                    <a:pt x="14" y="4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任意多边形 31">
              <a:extLst>
                <a:ext uri="{FF2B5EF4-FFF2-40B4-BE49-F238E27FC236}">
                  <a16:creationId xmlns="" xmlns:a16="http://schemas.microsoft.com/office/drawing/2014/main" id="{471F57BF-8432-4895-8E4E-AE45BFA7FAD9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4790490" y="4758941"/>
              <a:ext cx="444439" cy="482637"/>
            </a:xfrm>
            <a:custGeom>
              <a:avLst/>
              <a:gdLst/>
              <a:ahLst/>
              <a:cxnLst>
                <a:cxn ang="0">
                  <a:pos x="55" y="64"/>
                </a:cxn>
                <a:cxn ang="0">
                  <a:pos x="0" y="59"/>
                </a:cxn>
                <a:cxn ang="0">
                  <a:pos x="4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3" y="9"/>
                </a:cxn>
                <a:cxn ang="0">
                  <a:pos x="36" y="5"/>
                </a:cxn>
                <a:cxn ang="0">
                  <a:pos x="44" y="0"/>
                </a:cxn>
                <a:cxn ang="0">
                  <a:pos x="50" y="9"/>
                </a:cxn>
                <a:cxn ang="0">
                  <a:pos x="59" y="13"/>
                </a:cxn>
                <a:cxn ang="0">
                  <a:pos x="15" y="33"/>
                </a:cxn>
                <a:cxn ang="0">
                  <a:pos x="4" y="23"/>
                </a:cxn>
                <a:cxn ang="0">
                  <a:pos x="15" y="33"/>
                </a:cxn>
                <a:cxn ang="0">
                  <a:pos x="15" y="35"/>
                </a:cxn>
                <a:cxn ang="0">
                  <a:pos x="4" y="47"/>
                </a:cxn>
                <a:cxn ang="0">
                  <a:pos x="15" y="59"/>
                </a:cxn>
                <a:cxn ang="0">
                  <a:pos x="4" y="49"/>
                </a:cxn>
                <a:cxn ang="0">
                  <a:pos x="15" y="59"/>
                </a:cxn>
                <a:cxn ang="0">
                  <a:pos x="17" y="4"/>
                </a:cxn>
                <a:cxn ang="0">
                  <a:pos x="13" y="5"/>
                </a:cxn>
                <a:cxn ang="0">
                  <a:pos x="15" y="17"/>
                </a:cxn>
                <a:cxn ang="0">
                  <a:pos x="18" y="16"/>
                </a:cxn>
                <a:cxn ang="0">
                  <a:pos x="28" y="33"/>
                </a:cxn>
                <a:cxn ang="0">
                  <a:pos x="17" y="23"/>
                </a:cxn>
                <a:cxn ang="0">
                  <a:pos x="28" y="33"/>
                </a:cxn>
                <a:cxn ang="0">
                  <a:pos x="28" y="35"/>
                </a:cxn>
                <a:cxn ang="0">
                  <a:pos x="17" y="47"/>
                </a:cxn>
                <a:cxn ang="0">
                  <a:pos x="28" y="59"/>
                </a:cxn>
                <a:cxn ang="0">
                  <a:pos x="17" y="49"/>
                </a:cxn>
                <a:cxn ang="0">
                  <a:pos x="28" y="59"/>
                </a:cxn>
                <a:cxn ang="0">
                  <a:pos x="42" y="23"/>
                </a:cxn>
                <a:cxn ang="0">
                  <a:pos x="31" y="33"/>
                </a:cxn>
                <a:cxn ang="0">
                  <a:pos x="42" y="47"/>
                </a:cxn>
                <a:cxn ang="0">
                  <a:pos x="31" y="35"/>
                </a:cxn>
                <a:cxn ang="0">
                  <a:pos x="42" y="47"/>
                </a:cxn>
                <a:cxn ang="0">
                  <a:pos x="42" y="49"/>
                </a:cxn>
                <a:cxn ang="0">
                  <a:pos x="31" y="59"/>
                </a:cxn>
                <a:cxn ang="0">
                  <a:pos x="45" y="5"/>
                </a:cxn>
                <a:cxn ang="0">
                  <a:pos x="42" y="4"/>
                </a:cxn>
                <a:cxn ang="0">
                  <a:pos x="41" y="16"/>
                </a:cxn>
                <a:cxn ang="0">
                  <a:pos x="44" y="17"/>
                </a:cxn>
                <a:cxn ang="0">
                  <a:pos x="45" y="5"/>
                </a:cxn>
                <a:cxn ang="0">
                  <a:pos x="55" y="23"/>
                </a:cxn>
                <a:cxn ang="0">
                  <a:pos x="44" y="33"/>
                </a:cxn>
                <a:cxn ang="0">
                  <a:pos x="55" y="47"/>
                </a:cxn>
                <a:cxn ang="0">
                  <a:pos x="44" y="35"/>
                </a:cxn>
                <a:cxn ang="0">
                  <a:pos x="55" y="47"/>
                </a:cxn>
                <a:cxn ang="0">
                  <a:pos x="55" y="49"/>
                </a:cxn>
                <a:cxn ang="0">
                  <a:pos x="44" y="59"/>
                </a:cxn>
              </a:cxnLst>
              <a:rect l="0" t="0" r="r" b="b"/>
              <a:pathLst>
                <a:path w="59" h="64">
                  <a:moveTo>
                    <a:pt x="59" y="59"/>
                  </a:moveTo>
                  <a:cubicBezTo>
                    <a:pt x="59" y="62"/>
                    <a:pt x="57" y="64"/>
                    <a:pt x="55" y="6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64"/>
                    <a:pt x="0" y="62"/>
                    <a:pt x="0" y="5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11" y="0"/>
                    <a:pt x="1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0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2"/>
                    <a:pt x="39" y="0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7" y="0"/>
                    <a:pt x="50" y="2"/>
                    <a:pt x="50" y="5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9"/>
                    <a:pt x="59" y="11"/>
                    <a:pt x="59" y="13"/>
                  </a:cubicBezTo>
                  <a:lnTo>
                    <a:pt x="59" y="59"/>
                  </a:lnTo>
                  <a:close/>
                  <a:moveTo>
                    <a:pt x="15" y="33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33"/>
                    <a:pt x="4" y="33"/>
                    <a:pt x="4" y="33"/>
                  </a:cubicBezTo>
                  <a:lnTo>
                    <a:pt x="15" y="33"/>
                  </a:lnTo>
                  <a:close/>
                  <a:moveTo>
                    <a:pt x="15" y="47"/>
                  </a:moveTo>
                  <a:cubicBezTo>
                    <a:pt x="15" y="35"/>
                    <a:pt x="15" y="35"/>
                    <a:pt x="15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15" y="47"/>
                  </a:lnTo>
                  <a:close/>
                  <a:moveTo>
                    <a:pt x="15" y="59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9"/>
                    <a:pt x="4" y="59"/>
                    <a:pt x="4" y="59"/>
                  </a:cubicBezTo>
                  <a:lnTo>
                    <a:pt x="15" y="59"/>
                  </a:lnTo>
                  <a:close/>
                  <a:moveTo>
                    <a:pt x="18" y="5"/>
                  </a:moveTo>
                  <a:cubicBezTo>
                    <a:pt x="18" y="5"/>
                    <a:pt x="18" y="4"/>
                    <a:pt x="17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5"/>
                    <a:pt x="13" y="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7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7"/>
                    <a:pt x="18" y="16"/>
                    <a:pt x="18" y="16"/>
                  </a:cubicBezTo>
                  <a:lnTo>
                    <a:pt x="18" y="5"/>
                  </a:lnTo>
                  <a:close/>
                  <a:moveTo>
                    <a:pt x="28" y="33"/>
                  </a:moveTo>
                  <a:cubicBezTo>
                    <a:pt x="28" y="23"/>
                    <a:pt x="28" y="23"/>
                    <a:pt x="28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33"/>
                    <a:pt x="17" y="33"/>
                    <a:pt x="17" y="33"/>
                  </a:cubicBezTo>
                  <a:lnTo>
                    <a:pt x="28" y="33"/>
                  </a:lnTo>
                  <a:close/>
                  <a:moveTo>
                    <a:pt x="28" y="47"/>
                  </a:moveTo>
                  <a:cubicBezTo>
                    <a:pt x="28" y="35"/>
                    <a:pt x="28" y="35"/>
                    <a:pt x="2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47"/>
                    <a:pt x="17" y="47"/>
                    <a:pt x="17" y="47"/>
                  </a:cubicBezTo>
                  <a:lnTo>
                    <a:pt x="28" y="47"/>
                  </a:lnTo>
                  <a:close/>
                  <a:moveTo>
                    <a:pt x="28" y="59"/>
                  </a:moveTo>
                  <a:cubicBezTo>
                    <a:pt x="28" y="49"/>
                    <a:pt x="28" y="49"/>
                    <a:pt x="28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9"/>
                    <a:pt x="17" y="59"/>
                    <a:pt x="17" y="59"/>
                  </a:cubicBezTo>
                  <a:lnTo>
                    <a:pt x="28" y="59"/>
                  </a:lnTo>
                  <a:close/>
                  <a:moveTo>
                    <a:pt x="42" y="3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lnTo>
                    <a:pt x="42" y="33"/>
                  </a:lnTo>
                  <a:close/>
                  <a:moveTo>
                    <a:pt x="42" y="47"/>
                  </a:moveTo>
                  <a:cubicBezTo>
                    <a:pt x="42" y="35"/>
                    <a:pt x="42" y="35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47"/>
                    <a:pt x="31" y="47"/>
                    <a:pt x="31" y="47"/>
                  </a:cubicBezTo>
                  <a:lnTo>
                    <a:pt x="42" y="47"/>
                  </a:lnTo>
                  <a:close/>
                  <a:moveTo>
                    <a:pt x="42" y="59"/>
                  </a:moveTo>
                  <a:cubicBezTo>
                    <a:pt x="42" y="49"/>
                    <a:pt x="42" y="49"/>
                    <a:pt x="4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59"/>
                    <a:pt x="31" y="59"/>
                    <a:pt x="31" y="59"/>
                  </a:cubicBezTo>
                  <a:lnTo>
                    <a:pt x="42" y="59"/>
                  </a:lnTo>
                  <a:close/>
                  <a:moveTo>
                    <a:pt x="45" y="5"/>
                  </a:moveTo>
                  <a:cubicBezTo>
                    <a:pt x="45" y="5"/>
                    <a:pt x="45" y="4"/>
                    <a:pt x="44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4"/>
                    <a:pt x="41" y="5"/>
                    <a:pt x="41" y="5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7"/>
                    <a:pt x="42" y="17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6"/>
                    <a:pt x="45" y="16"/>
                  </a:cubicBezTo>
                  <a:lnTo>
                    <a:pt x="45" y="5"/>
                  </a:lnTo>
                  <a:close/>
                  <a:moveTo>
                    <a:pt x="55" y="33"/>
                  </a:moveTo>
                  <a:cubicBezTo>
                    <a:pt x="55" y="23"/>
                    <a:pt x="55" y="23"/>
                    <a:pt x="55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33"/>
                    <a:pt x="44" y="33"/>
                    <a:pt x="44" y="33"/>
                  </a:cubicBezTo>
                  <a:lnTo>
                    <a:pt x="55" y="33"/>
                  </a:lnTo>
                  <a:close/>
                  <a:moveTo>
                    <a:pt x="55" y="47"/>
                  </a:moveTo>
                  <a:cubicBezTo>
                    <a:pt x="55" y="35"/>
                    <a:pt x="55" y="35"/>
                    <a:pt x="55" y="35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4" y="47"/>
                    <a:pt x="44" y="47"/>
                    <a:pt x="44" y="47"/>
                  </a:cubicBezTo>
                  <a:lnTo>
                    <a:pt x="55" y="47"/>
                  </a:lnTo>
                  <a:close/>
                  <a:moveTo>
                    <a:pt x="55" y="5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9"/>
                    <a:pt x="44" y="59"/>
                    <a:pt x="44" y="59"/>
                  </a:cubicBezTo>
                  <a:lnTo>
                    <a:pt x="55" y="5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14" name="流程图: 接点 13">
            <a:extLst>
              <a:ext uri="{FF2B5EF4-FFF2-40B4-BE49-F238E27FC236}">
                <a16:creationId xmlns="" xmlns:a16="http://schemas.microsoft.com/office/drawing/2014/main" id="{86647596-014D-489B-A58A-5C78F8DD01A4}"/>
              </a:ext>
            </a:extLst>
          </p:cNvPr>
          <p:cNvSpPr/>
          <p:nvPr/>
        </p:nvSpPr>
        <p:spPr>
          <a:xfrm>
            <a:off x="2301304" y="140517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0EA88800-48DC-4DA2-9664-D2138EF16E0D}"/>
              </a:ext>
            </a:extLst>
          </p:cNvPr>
          <p:cNvSpPr/>
          <p:nvPr/>
        </p:nvSpPr>
        <p:spPr>
          <a:xfrm>
            <a:off x="2571192" y="139445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22" name="直角三角形 21">
            <a:extLst>
              <a:ext uri="{FF2B5EF4-FFF2-40B4-BE49-F238E27FC236}">
                <a16:creationId xmlns="" xmlns:a16="http://schemas.microsoft.com/office/drawing/2014/main" id="{824A56FE-3114-45D6-B240-A60ACB60E068}"/>
              </a:ext>
            </a:extLst>
          </p:cNvPr>
          <p:cNvSpPr/>
          <p:nvPr/>
        </p:nvSpPr>
        <p:spPr>
          <a:xfrm rot="2557381">
            <a:off x="2543922" y="145124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167">
            <a:extLst>
              <a:ext uri="{FF2B5EF4-FFF2-40B4-BE49-F238E27FC236}">
                <a16:creationId xmlns="" xmlns:a16="http://schemas.microsoft.com/office/drawing/2014/main" id="{A7049BC5-6826-4B48-B74F-1F4F7108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54" y="1399033"/>
            <a:ext cx="1376660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成立上海咕泡网络技术有限公司</a:t>
            </a:r>
          </a:p>
        </p:txBody>
      </p:sp>
      <p:sp>
        <p:nvSpPr>
          <p:cNvPr id="69" name="流程图: 接点 68">
            <a:extLst>
              <a:ext uri="{FF2B5EF4-FFF2-40B4-BE49-F238E27FC236}">
                <a16:creationId xmlns="" xmlns:a16="http://schemas.microsoft.com/office/drawing/2014/main" id="{0FDCAB7E-0B68-4D50-8CAB-46C6D19B1711}"/>
              </a:ext>
            </a:extLst>
          </p:cNvPr>
          <p:cNvSpPr/>
          <p:nvPr/>
        </p:nvSpPr>
        <p:spPr>
          <a:xfrm>
            <a:off x="2296363" y="1802571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="" xmlns:a16="http://schemas.microsoft.com/office/drawing/2014/main" id="{813A0809-335C-46FF-9601-2FE310A29158}"/>
              </a:ext>
            </a:extLst>
          </p:cNvPr>
          <p:cNvSpPr/>
          <p:nvPr/>
        </p:nvSpPr>
        <p:spPr>
          <a:xfrm>
            <a:off x="1455667" y="1791851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2016</a:t>
            </a:r>
            <a:r>
              <a:rPr lang="zh-CN" altLang="en-US" sz="750" dirty="0"/>
              <a:t>年</a:t>
            </a:r>
            <a:r>
              <a:rPr lang="en-US" altLang="zh-CN" sz="750" dirty="0"/>
              <a:t>12</a:t>
            </a:r>
            <a:r>
              <a:rPr lang="zh-CN" altLang="en-US" sz="750" dirty="0"/>
              <a:t>月</a:t>
            </a:r>
          </a:p>
        </p:txBody>
      </p:sp>
      <p:sp>
        <p:nvSpPr>
          <p:cNvPr id="71" name="直角三角形 70">
            <a:extLst>
              <a:ext uri="{FF2B5EF4-FFF2-40B4-BE49-F238E27FC236}">
                <a16:creationId xmlns="" xmlns:a16="http://schemas.microsoft.com/office/drawing/2014/main" id="{77D75B2B-77BD-4F83-B001-B0B1EDFB8D69}"/>
              </a:ext>
            </a:extLst>
          </p:cNvPr>
          <p:cNvSpPr/>
          <p:nvPr/>
        </p:nvSpPr>
        <p:spPr>
          <a:xfrm rot="13523622">
            <a:off x="2143702" y="1848637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167">
            <a:extLst>
              <a:ext uri="{FF2B5EF4-FFF2-40B4-BE49-F238E27FC236}">
                <a16:creationId xmlns="" xmlns:a16="http://schemas.microsoft.com/office/drawing/2014/main" id="{AEAC30CC-08C5-452C-9E1A-3D4C1FD1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51" y="1780456"/>
            <a:ext cx="2044349" cy="304122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完成第一版课程初稿，提炼出公司的办学宗旨：</a:t>
            </a:r>
            <a:endParaRPr lang="en-US" altLang="zh-CN" sz="7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做技术人的之路明灯，做职场生涯的精神导师</a:t>
            </a:r>
          </a:p>
        </p:txBody>
      </p:sp>
      <p:sp>
        <p:nvSpPr>
          <p:cNvPr id="73" name="流程图: 接点 72">
            <a:extLst>
              <a:ext uri="{FF2B5EF4-FFF2-40B4-BE49-F238E27FC236}">
                <a16:creationId xmlns="" xmlns:a16="http://schemas.microsoft.com/office/drawing/2014/main" id="{A600BDDF-BE26-47AE-B95A-A72F4E69EA42}"/>
              </a:ext>
            </a:extLst>
          </p:cNvPr>
          <p:cNvSpPr/>
          <p:nvPr/>
        </p:nvSpPr>
        <p:spPr>
          <a:xfrm>
            <a:off x="2296363" y="240324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="" xmlns:a16="http://schemas.microsoft.com/office/drawing/2014/main" id="{AA47983B-6930-44C0-B408-A847986007EF}"/>
              </a:ext>
            </a:extLst>
          </p:cNvPr>
          <p:cNvSpPr/>
          <p:nvPr/>
        </p:nvSpPr>
        <p:spPr>
          <a:xfrm>
            <a:off x="2581491" y="239252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02</a:t>
            </a:r>
            <a:r>
              <a:rPr lang="zh-CN" altLang="en-US" sz="750" dirty="0"/>
              <a:t>月</a:t>
            </a:r>
          </a:p>
        </p:txBody>
      </p:sp>
      <p:sp>
        <p:nvSpPr>
          <p:cNvPr id="75" name="直角三角形 74">
            <a:extLst>
              <a:ext uri="{FF2B5EF4-FFF2-40B4-BE49-F238E27FC236}">
                <a16:creationId xmlns="" xmlns:a16="http://schemas.microsoft.com/office/drawing/2014/main" id="{09A39AD9-6F22-44B3-9C42-11838D9BE553}"/>
              </a:ext>
            </a:extLst>
          </p:cNvPr>
          <p:cNvSpPr/>
          <p:nvPr/>
        </p:nvSpPr>
        <p:spPr>
          <a:xfrm rot="2557381">
            <a:off x="2554221" y="244931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167">
            <a:extLst>
              <a:ext uri="{FF2B5EF4-FFF2-40B4-BE49-F238E27FC236}">
                <a16:creationId xmlns="" xmlns:a16="http://schemas.microsoft.com/office/drawing/2014/main" id="{9C6CA964-5593-4A09-AC04-04E32CFE5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99" y="2403983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申请入驻腾讯课堂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完成课程体系完善</a:t>
            </a:r>
          </a:p>
        </p:txBody>
      </p:sp>
      <p:sp>
        <p:nvSpPr>
          <p:cNvPr id="77" name="流程图: 接点 76">
            <a:extLst>
              <a:ext uri="{FF2B5EF4-FFF2-40B4-BE49-F238E27FC236}">
                <a16:creationId xmlns="" xmlns:a16="http://schemas.microsoft.com/office/drawing/2014/main" id="{FC6554BB-186B-40FE-B669-18F9C11E4AC1}"/>
              </a:ext>
            </a:extLst>
          </p:cNvPr>
          <p:cNvSpPr/>
          <p:nvPr/>
        </p:nvSpPr>
        <p:spPr>
          <a:xfrm>
            <a:off x="2295823" y="290730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C571FC1C-2EEB-4515-B62A-F664F1C1490B}"/>
              </a:ext>
            </a:extLst>
          </p:cNvPr>
          <p:cNvSpPr/>
          <p:nvPr/>
        </p:nvSpPr>
        <p:spPr>
          <a:xfrm>
            <a:off x="1455127" y="289658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3</a:t>
            </a:r>
            <a:r>
              <a:rPr lang="zh-CN" altLang="en-US" sz="750" dirty="0"/>
              <a:t>月</a:t>
            </a:r>
          </a:p>
        </p:txBody>
      </p:sp>
      <p:sp>
        <p:nvSpPr>
          <p:cNvPr id="79" name="直角三角形 78">
            <a:extLst>
              <a:ext uri="{FF2B5EF4-FFF2-40B4-BE49-F238E27FC236}">
                <a16:creationId xmlns="" xmlns:a16="http://schemas.microsoft.com/office/drawing/2014/main" id="{8136AD1A-36F1-4AEA-B405-46B7F2A0D09F}"/>
              </a:ext>
            </a:extLst>
          </p:cNvPr>
          <p:cNvSpPr/>
          <p:nvPr/>
        </p:nvSpPr>
        <p:spPr>
          <a:xfrm rot="13523622">
            <a:off x="2143162" y="295336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167">
            <a:extLst>
              <a:ext uri="{FF2B5EF4-FFF2-40B4-BE49-F238E27FC236}">
                <a16:creationId xmlns="" xmlns:a16="http://schemas.microsoft.com/office/drawing/2014/main" id="{773A1813-BB2A-4EAD-920C-EF9C7452B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844" y="2925130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在腾讯课堂正式开课</a:t>
            </a:r>
          </a:p>
        </p:txBody>
      </p:sp>
      <p:sp>
        <p:nvSpPr>
          <p:cNvPr id="81" name="流程图: 接点 80">
            <a:extLst>
              <a:ext uri="{FF2B5EF4-FFF2-40B4-BE49-F238E27FC236}">
                <a16:creationId xmlns="" xmlns:a16="http://schemas.microsoft.com/office/drawing/2014/main" id="{6852D64C-3A9F-4828-A433-8FA61FF4340B}"/>
              </a:ext>
            </a:extLst>
          </p:cNvPr>
          <p:cNvSpPr/>
          <p:nvPr/>
        </p:nvSpPr>
        <p:spPr>
          <a:xfrm>
            <a:off x="2296363" y="3464926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818D0800-CC01-49CB-BA9A-0CD50BD5345D}"/>
              </a:ext>
            </a:extLst>
          </p:cNvPr>
          <p:cNvSpPr/>
          <p:nvPr/>
        </p:nvSpPr>
        <p:spPr>
          <a:xfrm>
            <a:off x="2581491" y="3454206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05</a:t>
            </a:r>
            <a:r>
              <a:rPr lang="zh-CN" altLang="en-US" sz="750" dirty="0"/>
              <a:t>月</a:t>
            </a:r>
          </a:p>
        </p:txBody>
      </p:sp>
      <p:sp>
        <p:nvSpPr>
          <p:cNvPr id="83" name="直角三角形 82">
            <a:extLst>
              <a:ext uri="{FF2B5EF4-FFF2-40B4-BE49-F238E27FC236}">
                <a16:creationId xmlns="" xmlns:a16="http://schemas.microsoft.com/office/drawing/2014/main" id="{31E83990-88AC-4675-986B-77CDD4868DCC}"/>
              </a:ext>
            </a:extLst>
          </p:cNvPr>
          <p:cNvSpPr/>
          <p:nvPr/>
        </p:nvSpPr>
        <p:spPr>
          <a:xfrm rot="2557381">
            <a:off x="2554221" y="3510992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167">
            <a:extLst>
              <a:ext uri="{FF2B5EF4-FFF2-40B4-BE49-F238E27FC236}">
                <a16:creationId xmlns="" xmlns:a16="http://schemas.microsoft.com/office/drawing/2014/main" id="{C82679F9-2348-4F2F-B614-9D4B45B3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" y="3436640"/>
            <a:ext cx="2000489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学生报名数达到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，同时被腾讯课堂选为精品课程</a:t>
            </a:r>
          </a:p>
        </p:txBody>
      </p:sp>
      <p:sp>
        <p:nvSpPr>
          <p:cNvPr id="85" name="流程图: 接点 84">
            <a:extLst>
              <a:ext uri="{FF2B5EF4-FFF2-40B4-BE49-F238E27FC236}">
                <a16:creationId xmlns="" xmlns:a16="http://schemas.microsoft.com/office/drawing/2014/main" id="{4EEFB7A8-2384-4AB4-944F-6D5364EE20E7}"/>
              </a:ext>
            </a:extLst>
          </p:cNvPr>
          <p:cNvSpPr/>
          <p:nvPr/>
        </p:nvSpPr>
        <p:spPr>
          <a:xfrm>
            <a:off x="2295823" y="3987420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="" xmlns:a16="http://schemas.microsoft.com/office/drawing/2014/main" id="{F352F74E-3520-4D75-8186-F4CF24A094D9}"/>
              </a:ext>
            </a:extLst>
          </p:cNvPr>
          <p:cNvSpPr/>
          <p:nvPr/>
        </p:nvSpPr>
        <p:spPr>
          <a:xfrm>
            <a:off x="1455127" y="3976700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6</a:t>
            </a:r>
            <a:r>
              <a:rPr lang="zh-CN" altLang="en-US" sz="750" dirty="0"/>
              <a:t>月</a:t>
            </a:r>
          </a:p>
        </p:txBody>
      </p:sp>
      <p:sp>
        <p:nvSpPr>
          <p:cNvPr id="87" name="直角三角形 86">
            <a:extLst>
              <a:ext uri="{FF2B5EF4-FFF2-40B4-BE49-F238E27FC236}">
                <a16:creationId xmlns="" xmlns:a16="http://schemas.microsoft.com/office/drawing/2014/main" id="{7E3EF625-B98B-4043-9479-10D6792B4AB9}"/>
              </a:ext>
            </a:extLst>
          </p:cNvPr>
          <p:cNvSpPr/>
          <p:nvPr/>
        </p:nvSpPr>
        <p:spPr>
          <a:xfrm rot="13523622">
            <a:off x="2143162" y="4033486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167">
            <a:extLst>
              <a:ext uri="{FF2B5EF4-FFF2-40B4-BE49-F238E27FC236}">
                <a16:creationId xmlns="" xmlns:a16="http://schemas.microsoft.com/office/drawing/2014/main" id="{FABF2781-AF43-4291-A02B-63349D5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82" y="3988897"/>
            <a:ext cx="1496198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企业入驻麓谷企业广场</a:t>
            </a:r>
          </a:p>
        </p:txBody>
      </p:sp>
      <p:sp>
        <p:nvSpPr>
          <p:cNvPr id="37" name="流程图: 接点 36">
            <a:extLst>
              <a:ext uri="{FF2B5EF4-FFF2-40B4-BE49-F238E27FC236}">
                <a16:creationId xmlns="" xmlns:a16="http://schemas.microsoft.com/office/drawing/2014/main" id="{49D46863-006A-4E52-8275-87D8FBC65563}"/>
              </a:ext>
            </a:extLst>
          </p:cNvPr>
          <p:cNvSpPr/>
          <p:nvPr/>
        </p:nvSpPr>
        <p:spPr>
          <a:xfrm>
            <a:off x="2295591" y="4580004"/>
            <a:ext cx="144000" cy="144016"/>
          </a:xfrm>
          <a:prstGeom prst="flowChartConnector">
            <a:avLst/>
          </a:prstGeom>
          <a:ln>
            <a:solidFill>
              <a:srgbClr val="F08C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A321F46E-8C3B-4368-90BA-30DCA3FACA06}"/>
              </a:ext>
            </a:extLst>
          </p:cNvPr>
          <p:cNvSpPr/>
          <p:nvPr/>
        </p:nvSpPr>
        <p:spPr>
          <a:xfrm>
            <a:off x="2580719" y="4569284"/>
            <a:ext cx="704300" cy="180696"/>
          </a:xfrm>
          <a:prstGeom prst="rect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/>
              <a:t>2017</a:t>
            </a:r>
            <a:r>
              <a:rPr lang="zh-CN" altLang="en-US" sz="750" dirty="0"/>
              <a:t>年</a:t>
            </a:r>
            <a:r>
              <a:rPr lang="en-US" altLang="zh-CN" sz="750" dirty="0"/>
              <a:t>08</a:t>
            </a:r>
            <a:r>
              <a:rPr lang="zh-CN" altLang="en-US" sz="750" dirty="0"/>
              <a:t>月</a:t>
            </a:r>
          </a:p>
        </p:txBody>
      </p:sp>
      <p:sp>
        <p:nvSpPr>
          <p:cNvPr id="39" name="直角三角形 38">
            <a:extLst>
              <a:ext uri="{FF2B5EF4-FFF2-40B4-BE49-F238E27FC236}">
                <a16:creationId xmlns="" xmlns:a16="http://schemas.microsoft.com/office/drawing/2014/main" id="{EE05AB2B-3785-4B8C-B9D3-AF092E1D803D}"/>
              </a:ext>
            </a:extLst>
          </p:cNvPr>
          <p:cNvSpPr/>
          <p:nvPr/>
        </p:nvSpPr>
        <p:spPr>
          <a:xfrm rot="2557381">
            <a:off x="2553449" y="4626070"/>
            <a:ext cx="54000" cy="54646"/>
          </a:xfrm>
          <a:prstGeom prst="rtTriangle">
            <a:avLst/>
          </a:prstGeom>
          <a:solidFill>
            <a:srgbClr val="F08C00"/>
          </a:solidFill>
          <a:ln>
            <a:solidFill>
              <a:srgbClr val="F0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167">
            <a:extLst>
              <a:ext uri="{FF2B5EF4-FFF2-40B4-BE49-F238E27FC236}">
                <a16:creationId xmlns="" xmlns:a16="http://schemas.microsoft.com/office/drawing/2014/main" id="{4AFBA40D-1BB7-438B-99E5-0B4A427E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0004"/>
            <a:ext cx="1603673" cy="16158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课程报名参加学习的人数已超</a:t>
            </a:r>
            <a:r>
              <a:rPr lang="en-US" altLang="zh-CN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A7A33AFC-7E87-450B-8905-87F1C4FB1595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42" name="TextBox 47">
              <a:extLst>
                <a:ext uri="{FF2B5EF4-FFF2-40B4-BE49-F238E27FC236}">
                  <a16:creationId xmlns="" xmlns:a16="http://schemas.microsoft.com/office/drawing/2014/main" id="{B1E104B2-C111-4D4C-BCEF-7F4CDCD63179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学院介绍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20">
              <a:extLst>
                <a:ext uri="{FF2B5EF4-FFF2-40B4-BE49-F238E27FC236}">
                  <a16:creationId xmlns="" xmlns:a16="http://schemas.microsoft.com/office/drawing/2014/main" id="{A2E5F73B-BA6F-4D25-83F4-7A579FAAC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6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64131" y="1379943"/>
            <a:ext cx="4628654" cy="3424266"/>
            <a:chOff x="3048336" y="1630485"/>
            <a:chExt cx="6171539" cy="4565687"/>
          </a:xfrm>
        </p:grpSpPr>
        <p:grpSp>
          <p:nvGrpSpPr>
            <p:cNvPr id="5" name="Group 4"/>
            <p:cNvGrpSpPr/>
            <p:nvPr/>
          </p:nvGrpSpPr>
          <p:grpSpPr>
            <a:xfrm>
              <a:off x="5567176" y="3999041"/>
              <a:ext cx="1216923" cy="436181"/>
              <a:chOff x="5400218" y="3999041"/>
              <a:chExt cx="1216923" cy="436181"/>
            </a:xfrm>
          </p:grpSpPr>
          <p:sp>
            <p:nvSpPr>
              <p:cNvPr id="142" name="Freeform 16"/>
              <p:cNvSpPr>
                <a:spLocks/>
              </p:cNvSpPr>
              <p:nvPr/>
            </p:nvSpPr>
            <p:spPr bwMode="auto">
              <a:xfrm>
                <a:off x="5400218" y="3999041"/>
                <a:ext cx="1216923" cy="65322"/>
              </a:xfrm>
              <a:custGeom>
                <a:avLst/>
                <a:gdLst>
                  <a:gd name="T0" fmla="*/ 0 w 1008"/>
                  <a:gd name="T1" fmla="*/ 48 h 48"/>
                  <a:gd name="T2" fmla="*/ 84 w 1008"/>
                  <a:gd name="T3" fmla="*/ 0 h 48"/>
                  <a:gd name="T4" fmla="*/ 1008 w 1008"/>
                  <a:gd name="T5" fmla="*/ 0 h 48"/>
                  <a:gd name="T6" fmla="*/ 960 w 1008"/>
                  <a:gd name="T7" fmla="*/ 48 h 48"/>
                  <a:gd name="T8" fmla="*/ 0 w 1008"/>
                  <a:gd name="T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8" h="48">
                    <a:moveTo>
                      <a:pt x="0" y="48"/>
                    </a:moveTo>
                    <a:lnTo>
                      <a:pt x="84" y="0"/>
                    </a:lnTo>
                    <a:lnTo>
                      <a:pt x="1008" y="0"/>
                    </a:lnTo>
                    <a:lnTo>
                      <a:pt x="960" y="4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 dirty="0"/>
              </a:p>
            </p:txBody>
          </p:sp>
          <p:sp>
            <p:nvSpPr>
              <p:cNvPr id="143" name="Freeform 17"/>
              <p:cNvSpPr>
                <a:spLocks/>
              </p:cNvSpPr>
              <p:nvPr/>
            </p:nvSpPr>
            <p:spPr bwMode="auto">
              <a:xfrm>
                <a:off x="6558080" y="3999740"/>
                <a:ext cx="57949" cy="435482"/>
              </a:xfrm>
              <a:custGeom>
                <a:avLst/>
                <a:gdLst>
                  <a:gd name="T0" fmla="*/ 0 w 48"/>
                  <a:gd name="T1" fmla="*/ 320 h 320"/>
                  <a:gd name="T2" fmla="*/ 0 w 48"/>
                  <a:gd name="T3" fmla="*/ 48 h 320"/>
                  <a:gd name="T4" fmla="*/ 48 w 48"/>
                  <a:gd name="T5" fmla="*/ 0 h 320"/>
                  <a:gd name="T6" fmla="*/ 48 w 48"/>
                  <a:gd name="T7" fmla="*/ 272 h 320"/>
                  <a:gd name="T8" fmla="*/ 0 w 48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320">
                    <a:moveTo>
                      <a:pt x="0" y="320"/>
                    </a:moveTo>
                    <a:lnTo>
                      <a:pt x="0" y="48"/>
                    </a:lnTo>
                    <a:lnTo>
                      <a:pt x="48" y="0"/>
                    </a:lnTo>
                    <a:lnTo>
                      <a:pt x="48" y="272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34290" tIns="17145" rIns="34290" bIns="17145" numCol="1" anchor="t" anchorCtr="0" compatLnSpc="1">
                <a:prstTxWarp prst="textNoShape">
                  <a:avLst/>
                </a:prstTxWarp>
              </a:bodyPr>
              <a:lstStyle/>
              <a:p>
                <a:endParaRPr lang="en-AU" sz="675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3048336" y="1630485"/>
              <a:ext cx="6171539" cy="4565687"/>
              <a:chOff x="2926626" y="1630485"/>
              <a:chExt cx="6171539" cy="456568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926626" y="1630485"/>
                <a:ext cx="6171539" cy="4494498"/>
                <a:chOff x="1630097" y="2492959"/>
                <a:chExt cx="12343078" cy="8988996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630097" y="4568674"/>
                  <a:ext cx="12343078" cy="6913281"/>
                  <a:chOff x="1630097" y="4568674"/>
                  <a:chExt cx="12343078" cy="6913281"/>
                </a:xfrm>
              </p:grpSpPr>
              <p:sp>
                <p:nvSpPr>
                  <p:cNvPr id="101" name="Freeform 22"/>
                  <p:cNvSpPr>
                    <a:spLocks/>
                  </p:cNvSpPr>
                  <p:nvPr/>
                </p:nvSpPr>
                <p:spPr bwMode="auto">
                  <a:xfrm>
                    <a:off x="2948006" y="7804248"/>
                    <a:ext cx="1945681" cy="1673038"/>
                  </a:xfrm>
                  <a:custGeom>
                    <a:avLst/>
                    <a:gdLst>
                      <a:gd name="T0" fmla="*/ 926 w 942"/>
                      <a:gd name="T1" fmla="*/ 112 h 810"/>
                      <a:gd name="T2" fmla="*/ 880 w 942"/>
                      <a:gd name="T3" fmla="*/ 150 h 810"/>
                      <a:gd name="T4" fmla="*/ 844 w 942"/>
                      <a:gd name="T5" fmla="*/ 116 h 810"/>
                      <a:gd name="T6" fmla="*/ 804 w 942"/>
                      <a:gd name="T7" fmla="*/ 86 h 810"/>
                      <a:gd name="T8" fmla="*/ 762 w 942"/>
                      <a:gd name="T9" fmla="*/ 60 h 810"/>
                      <a:gd name="T10" fmla="*/ 672 w 942"/>
                      <a:gd name="T11" fmla="*/ 22 h 810"/>
                      <a:gd name="T12" fmla="*/ 580 w 942"/>
                      <a:gd name="T13" fmla="*/ 2 h 810"/>
                      <a:gd name="T14" fmla="*/ 484 w 942"/>
                      <a:gd name="T15" fmla="*/ 0 h 810"/>
                      <a:gd name="T16" fmla="*/ 390 w 942"/>
                      <a:gd name="T17" fmla="*/ 16 h 810"/>
                      <a:gd name="T18" fmla="*/ 300 w 942"/>
                      <a:gd name="T19" fmla="*/ 50 h 810"/>
                      <a:gd name="T20" fmla="*/ 256 w 942"/>
                      <a:gd name="T21" fmla="*/ 74 h 810"/>
                      <a:gd name="T22" fmla="*/ 216 w 942"/>
                      <a:gd name="T23" fmla="*/ 102 h 810"/>
                      <a:gd name="T24" fmla="*/ 178 w 942"/>
                      <a:gd name="T25" fmla="*/ 136 h 810"/>
                      <a:gd name="T26" fmla="*/ 146 w 942"/>
                      <a:gd name="T27" fmla="*/ 168 h 810"/>
                      <a:gd name="T28" fmla="*/ 94 w 942"/>
                      <a:gd name="T29" fmla="*/ 230 h 810"/>
                      <a:gd name="T30" fmla="*/ 56 w 942"/>
                      <a:gd name="T31" fmla="*/ 294 h 810"/>
                      <a:gd name="T32" fmla="*/ 30 w 942"/>
                      <a:gd name="T33" fmla="*/ 360 h 810"/>
                      <a:gd name="T34" fmla="*/ 12 w 942"/>
                      <a:gd name="T35" fmla="*/ 430 h 810"/>
                      <a:gd name="T36" fmla="*/ 4 w 942"/>
                      <a:gd name="T37" fmla="*/ 504 h 810"/>
                      <a:gd name="T38" fmla="*/ 0 w 942"/>
                      <a:gd name="T39" fmla="*/ 626 h 810"/>
                      <a:gd name="T40" fmla="*/ 0 w 942"/>
                      <a:gd name="T41" fmla="*/ 718 h 810"/>
                      <a:gd name="T42" fmla="*/ 36 w 942"/>
                      <a:gd name="T43" fmla="*/ 810 h 810"/>
                      <a:gd name="T44" fmla="*/ 36 w 942"/>
                      <a:gd name="T45" fmla="*/ 718 h 810"/>
                      <a:gd name="T46" fmla="*/ 36 w 942"/>
                      <a:gd name="T47" fmla="*/ 628 h 810"/>
                      <a:gd name="T48" fmla="*/ 40 w 942"/>
                      <a:gd name="T49" fmla="*/ 508 h 810"/>
                      <a:gd name="T50" fmla="*/ 48 w 942"/>
                      <a:gd name="T51" fmla="*/ 438 h 810"/>
                      <a:gd name="T52" fmla="*/ 64 w 942"/>
                      <a:gd name="T53" fmla="*/ 372 h 810"/>
                      <a:gd name="T54" fmla="*/ 88 w 942"/>
                      <a:gd name="T55" fmla="*/ 310 h 810"/>
                      <a:gd name="T56" fmla="*/ 124 w 942"/>
                      <a:gd name="T57" fmla="*/ 250 h 810"/>
                      <a:gd name="T58" fmla="*/ 172 w 942"/>
                      <a:gd name="T59" fmla="*/ 192 h 810"/>
                      <a:gd name="T60" fmla="*/ 202 w 942"/>
                      <a:gd name="T61" fmla="*/ 162 h 810"/>
                      <a:gd name="T62" fmla="*/ 276 w 942"/>
                      <a:gd name="T63" fmla="*/ 106 h 810"/>
                      <a:gd name="T64" fmla="*/ 356 w 942"/>
                      <a:gd name="T65" fmla="*/ 66 h 810"/>
                      <a:gd name="T66" fmla="*/ 442 w 942"/>
                      <a:gd name="T67" fmla="*/ 42 h 810"/>
                      <a:gd name="T68" fmla="*/ 530 w 942"/>
                      <a:gd name="T69" fmla="*/ 36 h 810"/>
                      <a:gd name="T70" fmla="*/ 618 w 942"/>
                      <a:gd name="T71" fmla="*/ 46 h 810"/>
                      <a:gd name="T72" fmla="*/ 702 w 942"/>
                      <a:gd name="T73" fmla="*/ 72 h 810"/>
                      <a:gd name="T74" fmla="*/ 780 w 942"/>
                      <a:gd name="T75" fmla="*/ 114 h 810"/>
                      <a:gd name="T76" fmla="*/ 852 w 942"/>
                      <a:gd name="T77" fmla="*/ 174 h 810"/>
                      <a:gd name="T78" fmla="*/ 942 w 942"/>
                      <a:gd name="T79" fmla="*/ 256 h 8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10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0"/>
                        </a:lnTo>
                        <a:lnTo>
                          <a:pt x="880" y="150"/>
                        </a:lnTo>
                        <a:lnTo>
                          <a:pt x="862" y="132"/>
                        </a:lnTo>
                        <a:lnTo>
                          <a:pt x="844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2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2"/>
                        </a:lnTo>
                        <a:lnTo>
                          <a:pt x="626" y="10"/>
                        </a:lnTo>
                        <a:lnTo>
                          <a:pt x="580" y="2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0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2"/>
                        </a:lnTo>
                        <a:lnTo>
                          <a:pt x="196" y="118"/>
                        </a:lnTo>
                        <a:lnTo>
                          <a:pt x="178" y="136"/>
                        </a:lnTo>
                        <a:lnTo>
                          <a:pt x="178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0"/>
                        </a:lnTo>
                        <a:lnTo>
                          <a:pt x="74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4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10"/>
                        </a:lnTo>
                        <a:lnTo>
                          <a:pt x="36" y="810"/>
                        </a:lnTo>
                        <a:lnTo>
                          <a:pt x="36" y="810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2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F7912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sp>
                <p:nvSpPr>
                  <p:cNvPr id="102" name="Freeform 23"/>
                  <p:cNvSpPr>
                    <a:spLocks/>
                  </p:cNvSpPr>
                  <p:nvPr/>
                </p:nvSpPr>
                <p:spPr bwMode="auto">
                  <a:xfrm>
                    <a:off x="8055377" y="5096368"/>
                    <a:ext cx="1945681" cy="1668907"/>
                  </a:xfrm>
                  <a:custGeom>
                    <a:avLst/>
                    <a:gdLst>
                      <a:gd name="T0" fmla="*/ 926 w 942"/>
                      <a:gd name="T1" fmla="*/ 112 h 808"/>
                      <a:gd name="T2" fmla="*/ 880 w 942"/>
                      <a:gd name="T3" fmla="*/ 152 h 808"/>
                      <a:gd name="T4" fmla="*/ 842 w 942"/>
                      <a:gd name="T5" fmla="*/ 116 h 808"/>
                      <a:gd name="T6" fmla="*/ 804 w 942"/>
                      <a:gd name="T7" fmla="*/ 86 h 808"/>
                      <a:gd name="T8" fmla="*/ 762 w 942"/>
                      <a:gd name="T9" fmla="*/ 60 h 808"/>
                      <a:gd name="T10" fmla="*/ 672 w 942"/>
                      <a:gd name="T11" fmla="*/ 24 h 808"/>
                      <a:gd name="T12" fmla="*/ 580 w 942"/>
                      <a:gd name="T13" fmla="*/ 4 h 808"/>
                      <a:gd name="T14" fmla="*/ 484 w 942"/>
                      <a:gd name="T15" fmla="*/ 0 h 808"/>
                      <a:gd name="T16" fmla="*/ 390 w 942"/>
                      <a:gd name="T17" fmla="*/ 16 h 808"/>
                      <a:gd name="T18" fmla="*/ 300 w 942"/>
                      <a:gd name="T19" fmla="*/ 52 h 808"/>
                      <a:gd name="T20" fmla="*/ 256 w 942"/>
                      <a:gd name="T21" fmla="*/ 74 h 808"/>
                      <a:gd name="T22" fmla="*/ 216 w 942"/>
                      <a:gd name="T23" fmla="*/ 104 h 808"/>
                      <a:gd name="T24" fmla="*/ 176 w 942"/>
                      <a:gd name="T25" fmla="*/ 136 h 808"/>
                      <a:gd name="T26" fmla="*/ 146 w 942"/>
                      <a:gd name="T27" fmla="*/ 168 h 808"/>
                      <a:gd name="T28" fmla="*/ 94 w 942"/>
                      <a:gd name="T29" fmla="*/ 232 h 808"/>
                      <a:gd name="T30" fmla="*/ 56 w 942"/>
                      <a:gd name="T31" fmla="*/ 294 h 808"/>
                      <a:gd name="T32" fmla="*/ 30 w 942"/>
                      <a:gd name="T33" fmla="*/ 360 h 808"/>
                      <a:gd name="T34" fmla="*/ 12 w 942"/>
                      <a:gd name="T35" fmla="*/ 430 h 808"/>
                      <a:gd name="T36" fmla="*/ 4 w 942"/>
                      <a:gd name="T37" fmla="*/ 504 h 808"/>
                      <a:gd name="T38" fmla="*/ 0 w 942"/>
                      <a:gd name="T39" fmla="*/ 626 h 808"/>
                      <a:gd name="T40" fmla="*/ 0 w 942"/>
                      <a:gd name="T41" fmla="*/ 718 h 808"/>
                      <a:gd name="T42" fmla="*/ 36 w 942"/>
                      <a:gd name="T43" fmla="*/ 808 h 808"/>
                      <a:gd name="T44" fmla="*/ 36 w 942"/>
                      <a:gd name="T45" fmla="*/ 718 h 808"/>
                      <a:gd name="T46" fmla="*/ 36 w 942"/>
                      <a:gd name="T47" fmla="*/ 628 h 808"/>
                      <a:gd name="T48" fmla="*/ 40 w 942"/>
                      <a:gd name="T49" fmla="*/ 508 h 808"/>
                      <a:gd name="T50" fmla="*/ 48 w 942"/>
                      <a:gd name="T51" fmla="*/ 438 h 808"/>
                      <a:gd name="T52" fmla="*/ 64 w 942"/>
                      <a:gd name="T53" fmla="*/ 372 h 808"/>
                      <a:gd name="T54" fmla="*/ 88 w 942"/>
                      <a:gd name="T55" fmla="*/ 310 h 808"/>
                      <a:gd name="T56" fmla="*/ 124 w 942"/>
                      <a:gd name="T57" fmla="*/ 250 h 808"/>
                      <a:gd name="T58" fmla="*/ 172 w 942"/>
                      <a:gd name="T59" fmla="*/ 192 h 808"/>
                      <a:gd name="T60" fmla="*/ 202 w 942"/>
                      <a:gd name="T61" fmla="*/ 162 h 808"/>
                      <a:gd name="T62" fmla="*/ 276 w 942"/>
                      <a:gd name="T63" fmla="*/ 106 h 808"/>
                      <a:gd name="T64" fmla="*/ 356 w 942"/>
                      <a:gd name="T65" fmla="*/ 66 h 808"/>
                      <a:gd name="T66" fmla="*/ 442 w 942"/>
                      <a:gd name="T67" fmla="*/ 42 h 808"/>
                      <a:gd name="T68" fmla="*/ 530 w 942"/>
                      <a:gd name="T69" fmla="*/ 36 h 808"/>
                      <a:gd name="T70" fmla="*/ 618 w 942"/>
                      <a:gd name="T71" fmla="*/ 46 h 808"/>
                      <a:gd name="T72" fmla="*/ 702 w 942"/>
                      <a:gd name="T73" fmla="*/ 72 h 808"/>
                      <a:gd name="T74" fmla="*/ 780 w 942"/>
                      <a:gd name="T75" fmla="*/ 114 h 808"/>
                      <a:gd name="T76" fmla="*/ 852 w 942"/>
                      <a:gd name="T77" fmla="*/ 174 h 808"/>
                      <a:gd name="T78" fmla="*/ 942 w 942"/>
                      <a:gd name="T79" fmla="*/ 256 h 8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942" h="808">
                        <a:moveTo>
                          <a:pt x="942" y="256"/>
                        </a:moveTo>
                        <a:lnTo>
                          <a:pt x="926" y="112"/>
                        </a:lnTo>
                        <a:lnTo>
                          <a:pt x="880" y="152"/>
                        </a:lnTo>
                        <a:lnTo>
                          <a:pt x="880" y="152"/>
                        </a:lnTo>
                        <a:lnTo>
                          <a:pt x="862" y="134"/>
                        </a:lnTo>
                        <a:lnTo>
                          <a:pt x="842" y="116"/>
                        </a:lnTo>
                        <a:lnTo>
                          <a:pt x="824" y="100"/>
                        </a:lnTo>
                        <a:lnTo>
                          <a:pt x="804" y="86"/>
                        </a:lnTo>
                        <a:lnTo>
                          <a:pt x="782" y="74"/>
                        </a:lnTo>
                        <a:lnTo>
                          <a:pt x="762" y="60"/>
                        </a:lnTo>
                        <a:lnTo>
                          <a:pt x="718" y="40"/>
                        </a:lnTo>
                        <a:lnTo>
                          <a:pt x="672" y="24"/>
                        </a:lnTo>
                        <a:lnTo>
                          <a:pt x="626" y="10"/>
                        </a:lnTo>
                        <a:lnTo>
                          <a:pt x="580" y="4"/>
                        </a:lnTo>
                        <a:lnTo>
                          <a:pt x="532" y="0"/>
                        </a:lnTo>
                        <a:lnTo>
                          <a:pt x="484" y="0"/>
                        </a:lnTo>
                        <a:lnTo>
                          <a:pt x="436" y="6"/>
                        </a:lnTo>
                        <a:lnTo>
                          <a:pt x="390" y="16"/>
                        </a:lnTo>
                        <a:lnTo>
                          <a:pt x="344" y="32"/>
                        </a:lnTo>
                        <a:lnTo>
                          <a:pt x="300" y="52"/>
                        </a:lnTo>
                        <a:lnTo>
                          <a:pt x="278" y="62"/>
                        </a:lnTo>
                        <a:lnTo>
                          <a:pt x="256" y="74"/>
                        </a:lnTo>
                        <a:lnTo>
                          <a:pt x="236" y="88"/>
                        </a:lnTo>
                        <a:lnTo>
                          <a:pt x="216" y="104"/>
                        </a:lnTo>
                        <a:lnTo>
                          <a:pt x="196" y="120"/>
                        </a:lnTo>
                        <a:lnTo>
                          <a:pt x="176" y="136"/>
                        </a:lnTo>
                        <a:lnTo>
                          <a:pt x="176" y="136"/>
                        </a:lnTo>
                        <a:lnTo>
                          <a:pt x="146" y="168"/>
                        </a:lnTo>
                        <a:lnTo>
                          <a:pt x="118" y="200"/>
                        </a:lnTo>
                        <a:lnTo>
                          <a:pt x="94" y="232"/>
                        </a:lnTo>
                        <a:lnTo>
                          <a:pt x="72" y="262"/>
                        </a:lnTo>
                        <a:lnTo>
                          <a:pt x="56" y="294"/>
                        </a:lnTo>
                        <a:lnTo>
                          <a:pt x="42" y="328"/>
                        </a:lnTo>
                        <a:lnTo>
                          <a:pt x="30" y="360"/>
                        </a:lnTo>
                        <a:lnTo>
                          <a:pt x="20" y="394"/>
                        </a:lnTo>
                        <a:lnTo>
                          <a:pt x="12" y="430"/>
                        </a:lnTo>
                        <a:lnTo>
                          <a:pt x="8" y="466"/>
                        </a:lnTo>
                        <a:lnTo>
                          <a:pt x="4" y="504"/>
                        </a:lnTo>
                        <a:lnTo>
                          <a:pt x="2" y="542"/>
                        </a:lnTo>
                        <a:lnTo>
                          <a:pt x="0" y="626"/>
                        </a:lnTo>
                        <a:lnTo>
                          <a:pt x="0" y="718"/>
                        </a:lnTo>
                        <a:lnTo>
                          <a:pt x="0" y="718"/>
                        </a:lnTo>
                        <a:lnTo>
                          <a:pt x="0" y="808"/>
                        </a:lnTo>
                        <a:lnTo>
                          <a:pt x="36" y="808"/>
                        </a:lnTo>
                        <a:lnTo>
                          <a:pt x="36" y="808"/>
                        </a:lnTo>
                        <a:lnTo>
                          <a:pt x="36" y="718"/>
                        </a:lnTo>
                        <a:lnTo>
                          <a:pt x="36" y="718"/>
                        </a:lnTo>
                        <a:lnTo>
                          <a:pt x="36" y="628"/>
                        </a:lnTo>
                        <a:lnTo>
                          <a:pt x="38" y="546"/>
                        </a:lnTo>
                        <a:lnTo>
                          <a:pt x="40" y="508"/>
                        </a:lnTo>
                        <a:lnTo>
                          <a:pt x="44" y="472"/>
                        </a:lnTo>
                        <a:lnTo>
                          <a:pt x="48" y="438"/>
                        </a:lnTo>
                        <a:lnTo>
                          <a:pt x="56" y="404"/>
                        </a:lnTo>
                        <a:lnTo>
                          <a:pt x="64" y="372"/>
                        </a:lnTo>
                        <a:lnTo>
                          <a:pt x="74" y="340"/>
                        </a:lnTo>
                        <a:lnTo>
                          <a:pt x="88" y="310"/>
                        </a:lnTo>
                        <a:lnTo>
                          <a:pt x="104" y="280"/>
                        </a:lnTo>
                        <a:lnTo>
                          <a:pt x="124" y="250"/>
                        </a:lnTo>
                        <a:lnTo>
                          <a:pt x="146" y="220"/>
                        </a:lnTo>
                        <a:lnTo>
                          <a:pt x="172" y="192"/>
                        </a:lnTo>
                        <a:lnTo>
                          <a:pt x="202" y="162"/>
                        </a:lnTo>
                        <a:lnTo>
                          <a:pt x="202" y="162"/>
                        </a:lnTo>
                        <a:lnTo>
                          <a:pt x="238" y="132"/>
                        </a:lnTo>
                        <a:lnTo>
                          <a:pt x="276" y="106"/>
                        </a:lnTo>
                        <a:lnTo>
                          <a:pt x="316" y="84"/>
                        </a:lnTo>
                        <a:lnTo>
                          <a:pt x="356" y="66"/>
                        </a:lnTo>
                        <a:lnTo>
                          <a:pt x="398" y="52"/>
                        </a:lnTo>
                        <a:lnTo>
                          <a:pt x="442" y="42"/>
                        </a:lnTo>
                        <a:lnTo>
                          <a:pt x="486" y="36"/>
                        </a:lnTo>
                        <a:lnTo>
                          <a:pt x="530" y="36"/>
                        </a:lnTo>
                        <a:lnTo>
                          <a:pt x="574" y="38"/>
                        </a:lnTo>
                        <a:lnTo>
                          <a:pt x="618" y="46"/>
                        </a:lnTo>
                        <a:lnTo>
                          <a:pt x="660" y="56"/>
                        </a:lnTo>
                        <a:lnTo>
                          <a:pt x="702" y="72"/>
                        </a:lnTo>
                        <a:lnTo>
                          <a:pt x="742" y="92"/>
                        </a:lnTo>
                        <a:lnTo>
                          <a:pt x="780" y="114"/>
                        </a:lnTo>
                        <a:lnTo>
                          <a:pt x="818" y="142"/>
                        </a:lnTo>
                        <a:lnTo>
                          <a:pt x="852" y="174"/>
                        </a:lnTo>
                        <a:lnTo>
                          <a:pt x="812" y="208"/>
                        </a:lnTo>
                        <a:lnTo>
                          <a:pt x="942" y="256"/>
                        </a:lnTo>
                        <a:close/>
                      </a:path>
                    </a:pathLst>
                  </a:custGeom>
                  <a:solidFill>
                    <a:srgbClr val="E6514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30097" y="4568674"/>
                    <a:ext cx="12343078" cy="6913281"/>
                    <a:chOff x="1630097" y="6235639"/>
                    <a:chExt cx="10558728" cy="5246316"/>
                  </a:xfrm>
                </p:grpSpPr>
                <p:sp>
                  <p:nvSpPr>
                    <p:cNvPr id="104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0097" y="10482263"/>
                      <a:ext cx="1999384" cy="56181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5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60814" y="9375166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6" name="Rectangle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9341" y="835068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7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08296" y="7342735"/>
                      <a:ext cx="2015907" cy="545286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8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205965" y="6235639"/>
                      <a:ext cx="1982860" cy="561810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9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1630097" y="10329418"/>
                      <a:ext cx="2181146" cy="152845"/>
                    </a:xfrm>
                    <a:custGeom>
                      <a:avLst/>
                      <a:gdLst>
                        <a:gd name="T0" fmla="*/ 0 w 1056"/>
                        <a:gd name="T1" fmla="*/ 74 h 74"/>
                        <a:gd name="T2" fmla="*/ 136 w 1056"/>
                        <a:gd name="T3" fmla="*/ 0 h 74"/>
                        <a:gd name="T4" fmla="*/ 1056 w 1056"/>
                        <a:gd name="T5" fmla="*/ 0 h 74"/>
                        <a:gd name="T6" fmla="*/ 968 w 1056"/>
                        <a:gd name="T7" fmla="*/ 74 h 74"/>
                        <a:gd name="T8" fmla="*/ 0 w 1056"/>
                        <a:gd name="T9" fmla="*/ 74 h 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56" h="74">
                          <a:moveTo>
                            <a:pt x="0" y="74"/>
                          </a:moveTo>
                          <a:lnTo>
                            <a:pt x="136" y="0"/>
                          </a:lnTo>
                          <a:lnTo>
                            <a:pt x="1056" y="0"/>
                          </a:lnTo>
                          <a:lnTo>
                            <a:pt x="968" y="74"/>
                          </a:lnTo>
                          <a:lnTo>
                            <a:pt x="0" y="74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0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3625350" y="10329418"/>
                      <a:ext cx="185893" cy="714656"/>
                    </a:xfrm>
                    <a:custGeom>
                      <a:avLst/>
                      <a:gdLst>
                        <a:gd name="T0" fmla="*/ 2 w 90"/>
                        <a:gd name="T1" fmla="*/ 346 h 346"/>
                        <a:gd name="T2" fmla="*/ 0 w 90"/>
                        <a:gd name="T3" fmla="*/ 74 h 346"/>
                        <a:gd name="T4" fmla="*/ 90 w 90"/>
                        <a:gd name="T5" fmla="*/ 0 h 346"/>
                        <a:gd name="T6" fmla="*/ 90 w 90"/>
                        <a:gd name="T7" fmla="*/ 262 h 346"/>
                        <a:gd name="T8" fmla="*/ 2 w 90"/>
                        <a:gd name="T9" fmla="*/ 346 h 3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90" h="346">
                          <a:moveTo>
                            <a:pt x="2" y="346"/>
                          </a:moveTo>
                          <a:lnTo>
                            <a:pt x="0" y="74"/>
                          </a:lnTo>
                          <a:lnTo>
                            <a:pt x="90" y="0"/>
                          </a:lnTo>
                          <a:lnTo>
                            <a:pt x="90" y="262"/>
                          </a:lnTo>
                          <a:lnTo>
                            <a:pt x="2" y="346"/>
                          </a:lnTo>
                          <a:close/>
                        </a:path>
                      </a:pathLst>
                    </a:custGeom>
                    <a:solidFill>
                      <a:schemeClr val="accent1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1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3860814" y="9276024"/>
                      <a:ext cx="2082002" cy="99142"/>
                    </a:xfrm>
                    <a:custGeom>
                      <a:avLst/>
                      <a:gdLst>
                        <a:gd name="T0" fmla="*/ 0 w 1008"/>
                        <a:gd name="T1" fmla="*/ 48 h 48"/>
                        <a:gd name="T2" fmla="*/ 84 w 1008"/>
                        <a:gd name="T3" fmla="*/ 0 h 48"/>
                        <a:gd name="T4" fmla="*/ 1008 w 1008"/>
                        <a:gd name="T5" fmla="*/ 0 h 48"/>
                        <a:gd name="T6" fmla="*/ 960 w 1008"/>
                        <a:gd name="T7" fmla="*/ 48 h 48"/>
                        <a:gd name="T8" fmla="*/ 0 w 1008"/>
                        <a:gd name="T9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08" h="48">
                          <a:moveTo>
                            <a:pt x="0" y="48"/>
                          </a:moveTo>
                          <a:lnTo>
                            <a:pt x="84" y="0"/>
                          </a:lnTo>
                          <a:lnTo>
                            <a:pt x="1008" y="0"/>
                          </a:lnTo>
                          <a:lnTo>
                            <a:pt x="960" y="48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2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843674" y="9276024"/>
                      <a:ext cx="99143" cy="660953"/>
                    </a:xfrm>
                    <a:custGeom>
                      <a:avLst/>
                      <a:gdLst>
                        <a:gd name="T0" fmla="*/ 0 w 48"/>
                        <a:gd name="T1" fmla="*/ 320 h 320"/>
                        <a:gd name="T2" fmla="*/ 0 w 48"/>
                        <a:gd name="T3" fmla="*/ 48 h 320"/>
                        <a:gd name="T4" fmla="*/ 48 w 48"/>
                        <a:gd name="T5" fmla="*/ 0 h 320"/>
                        <a:gd name="T6" fmla="*/ 48 w 48"/>
                        <a:gd name="T7" fmla="*/ 272 h 320"/>
                        <a:gd name="T8" fmla="*/ 0 w 48"/>
                        <a:gd name="T9" fmla="*/ 32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20">
                          <a:moveTo>
                            <a:pt x="0" y="320"/>
                          </a:moveTo>
                          <a:lnTo>
                            <a:pt x="0" y="48"/>
                          </a:lnTo>
                          <a:lnTo>
                            <a:pt x="48" y="0"/>
                          </a:lnTo>
                          <a:lnTo>
                            <a:pt x="48" y="272"/>
                          </a:lnTo>
                          <a:lnTo>
                            <a:pt x="0" y="320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3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7909153" y="7888022"/>
                      <a:ext cx="2115050" cy="95012"/>
                    </a:xfrm>
                    <a:custGeom>
                      <a:avLst/>
                      <a:gdLst>
                        <a:gd name="T0" fmla="*/ 1024 w 1024"/>
                        <a:gd name="T1" fmla="*/ 0 h 46"/>
                        <a:gd name="T2" fmla="*/ 952 w 1024"/>
                        <a:gd name="T3" fmla="*/ 46 h 46"/>
                        <a:gd name="T4" fmla="*/ 0 w 1024"/>
                        <a:gd name="T5" fmla="*/ 44 h 46"/>
                        <a:gd name="T6" fmla="*/ 48 w 1024"/>
                        <a:gd name="T7" fmla="*/ 0 h 46"/>
                        <a:gd name="T8" fmla="*/ 1024 w 1024"/>
                        <a:gd name="T9" fmla="*/ 0 h 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24" h="46">
                          <a:moveTo>
                            <a:pt x="1024" y="0"/>
                          </a:moveTo>
                          <a:lnTo>
                            <a:pt x="952" y="46"/>
                          </a:lnTo>
                          <a:lnTo>
                            <a:pt x="0" y="44"/>
                          </a:lnTo>
                          <a:lnTo>
                            <a:pt x="48" y="0"/>
                          </a:lnTo>
                          <a:lnTo>
                            <a:pt x="1024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4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7909153" y="7342735"/>
                      <a:ext cx="99143" cy="636168"/>
                    </a:xfrm>
                    <a:custGeom>
                      <a:avLst/>
                      <a:gdLst>
                        <a:gd name="T0" fmla="*/ 48 w 48"/>
                        <a:gd name="T1" fmla="*/ 0 h 308"/>
                        <a:gd name="T2" fmla="*/ 48 w 48"/>
                        <a:gd name="T3" fmla="*/ 264 h 308"/>
                        <a:gd name="T4" fmla="*/ 0 w 48"/>
                        <a:gd name="T5" fmla="*/ 308 h 308"/>
                        <a:gd name="T6" fmla="*/ 2 w 48"/>
                        <a:gd name="T7" fmla="*/ 46 h 308"/>
                        <a:gd name="T8" fmla="*/ 48 w 48"/>
                        <a:gd name="T9" fmla="*/ 0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8" h="308">
                          <a:moveTo>
                            <a:pt x="48" y="0"/>
                          </a:moveTo>
                          <a:lnTo>
                            <a:pt x="48" y="264"/>
                          </a:lnTo>
                          <a:lnTo>
                            <a:pt x="0" y="308"/>
                          </a:lnTo>
                          <a:lnTo>
                            <a:pt x="2" y="46"/>
                          </a:lnTo>
                          <a:lnTo>
                            <a:pt x="48" y="0"/>
                          </a:lnTo>
                          <a:close/>
                        </a:path>
                      </a:pathLst>
                    </a:cu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5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793318"/>
                      <a:ext cx="2164622" cy="144584"/>
                    </a:xfrm>
                    <a:custGeom>
                      <a:avLst/>
                      <a:gdLst>
                        <a:gd name="T0" fmla="*/ 1048 w 1048"/>
                        <a:gd name="T1" fmla="*/ 2 h 70"/>
                        <a:gd name="T2" fmla="*/ 946 w 1048"/>
                        <a:gd name="T3" fmla="*/ 70 h 70"/>
                        <a:gd name="T4" fmla="*/ 0 w 1048"/>
                        <a:gd name="T5" fmla="*/ 70 h 70"/>
                        <a:gd name="T6" fmla="*/ 88 w 1048"/>
                        <a:gd name="T7" fmla="*/ 0 h 70"/>
                        <a:gd name="T8" fmla="*/ 1048 w 1048"/>
                        <a:gd name="T9" fmla="*/ 2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48" h="70">
                          <a:moveTo>
                            <a:pt x="1048" y="2"/>
                          </a:moveTo>
                          <a:lnTo>
                            <a:pt x="946" y="70"/>
                          </a:lnTo>
                          <a:lnTo>
                            <a:pt x="0" y="70"/>
                          </a:lnTo>
                          <a:lnTo>
                            <a:pt x="88" y="0"/>
                          </a:lnTo>
                          <a:lnTo>
                            <a:pt x="1048" y="2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6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0024203" y="6235639"/>
                      <a:ext cx="181762" cy="702263"/>
                    </a:xfrm>
                    <a:custGeom>
                      <a:avLst/>
                      <a:gdLst>
                        <a:gd name="T0" fmla="*/ 88 w 88"/>
                        <a:gd name="T1" fmla="*/ 0 h 340"/>
                        <a:gd name="T2" fmla="*/ 88 w 88"/>
                        <a:gd name="T3" fmla="*/ 268 h 340"/>
                        <a:gd name="T4" fmla="*/ 0 w 88"/>
                        <a:gd name="T5" fmla="*/ 340 h 340"/>
                        <a:gd name="T6" fmla="*/ 0 w 88"/>
                        <a:gd name="T7" fmla="*/ 80 h 340"/>
                        <a:gd name="T8" fmla="*/ 88 w 88"/>
                        <a:gd name="T9" fmla="*/ 0 h 3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8" h="340">
                          <a:moveTo>
                            <a:pt x="88" y="0"/>
                          </a:moveTo>
                          <a:lnTo>
                            <a:pt x="88" y="268"/>
                          </a:lnTo>
                          <a:lnTo>
                            <a:pt x="0" y="340"/>
                          </a:lnTo>
                          <a:lnTo>
                            <a:pt x="0" y="80"/>
                          </a:lnTo>
                          <a:lnTo>
                            <a:pt x="88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50000"/>
                      </a:schemeClr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7" name="Freeform 2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74 w 100"/>
                        <a:gd name="T1" fmla="*/ 216 h 216"/>
                        <a:gd name="T2" fmla="*/ 74 w 100"/>
                        <a:gd name="T3" fmla="*/ 118 h 216"/>
                        <a:gd name="T4" fmla="*/ 68 w 100"/>
                        <a:gd name="T5" fmla="*/ 120 h 216"/>
                        <a:gd name="T6" fmla="*/ 38 w 100"/>
                        <a:gd name="T7" fmla="*/ 130 h 216"/>
                        <a:gd name="T8" fmla="*/ 32 w 100"/>
                        <a:gd name="T9" fmla="*/ 132 h 216"/>
                        <a:gd name="T10" fmla="*/ 26 w 100"/>
                        <a:gd name="T11" fmla="*/ 138 h 216"/>
                        <a:gd name="T12" fmla="*/ 24 w 100"/>
                        <a:gd name="T13" fmla="*/ 140 h 216"/>
                        <a:gd name="T14" fmla="*/ 24 w 100"/>
                        <a:gd name="T15" fmla="*/ 144 h 216"/>
                        <a:gd name="T16" fmla="*/ 0 w 100"/>
                        <a:gd name="T17" fmla="*/ 216 h 216"/>
                        <a:gd name="T18" fmla="*/ 0 w 100"/>
                        <a:gd name="T19" fmla="*/ 36 h 216"/>
                        <a:gd name="T20" fmla="*/ 0 w 100"/>
                        <a:gd name="T21" fmla="*/ 26 h 216"/>
                        <a:gd name="T22" fmla="*/ 6 w 100"/>
                        <a:gd name="T23" fmla="*/ 16 h 216"/>
                        <a:gd name="T24" fmla="*/ 14 w 100"/>
                        <a:gd name="T25" fmla="*/ 10 h 216"/>
                        <a:gd name="T26" fmla="*/ 22 w 100"/>
                        <a:gd name="T27" fmla="*/ 6 h 216"/>
                        <a:gd name="T28" fmla="*/ 50 w 100"/>
                        <a:gd name="T29" fmla="*/ 0 h 216"/>
                        <a:gd name="T30" fmla="*/ 64 w 100"/>
                        <a:gd name="T31" fmla="*/ 2 h 216"/>
                        <a:gd name="T32" fmla="*/ 76 w 100"/>
                        <a:gd name="T33" fmla="*/ 6 h 216"/>
                        <a:gd name="T34" fmla="*/ 92 w 100"/>
                        <a:gd name="T35" fmla="*/ 16 h 216"/>
                        <a:gd name="T36" fmla="*/ 96 w 100"/>
                        <a:gd name="T37" fmla="*/ 22 h 216"/>
                        <a:gd name="T38" fmla="*/ 98 w 100"/>
                        <a:gd name="T39" fmla="*/ 26 h 216"/>
                        <a:gd name="T40" fmla="*/ 100 w 100"/>
                        <a:gd name="T41" fmla="*/ 216 h 216"/>
                        <a:gd name="T42" fmla="*/ 32 w 100"/>
                        <a:gd name="T43" fmla="*/ 106 h 216"/>
                        <a:gd name="T44" fmla="*/ 46 w 100"/>
                        <a:gd name="T45" fmla="*/ 102 h 216"/>
                        <a:gd name="T46" fmla="*/ 56 w 100"/>
                        <a:gd name="T47" fmla="*/ 98 h 216"/>
                        <a:gd name="T48" fmla="*/ 62 w 100"/>
                        <a:gd name="T49" fmla="*/ 96 h 216"/>
                        <a:gd name="T50" fmla="*/ 72 w 100"/>
                        <a:gd name="T51" fmla="*/ 90 h 216"/>
                        <a:gd name="T52" fmla="*/ 74 w 100"/>
                        <a:gd name="T53" fmla="*/ 80 h 216"/>
                        <a:gd name="T54" fmla="*/ 74 w 100"/>
                        <a:gd name="T55" fmla="*/ 40 h 216"/>
                        <a:gd name="T56" fmla="*/ 74 w 100"/>
                        <a:gd name="T57" fmla="*/ 34 h 216"/>
                        <a:gd name="T58" fmla="*/ 70 w 100"/>
                        <a:gd name="T59" fmla="*/ 30 h 216"/>
                        <a:gd name="T60" fmla="*/ 62 w 100"/>
                        <a:gd name="T61" fmla="*/ 24 h 216"/>
                        <a:gd name="T62" fmla="*/ 48 w 100"/>
                        <a:gd name="T63" fmla="*/ 22 h 216"/>
                        <a:gd name="T64" fmla="*/ 36 w 100"/>
                        <a:gd name="T65" fmla="*/ 24 h 216"/>
                        <a:gd name="T66" fmla="*/ 28 w 100"/>
                        <a:gd name="T67" fmla="*/ 30 h 216"/>
                        <a:gd name="T68" fmla="*/ 24 w 100"/>
                        <a:gd name="T69" fmla="*/ 36 h 216"/>
                        <a:gd name="T70" fmla="*/ 24 w 100"/>
                        <a:gd name="T71" fmla="*/ 110 h 216"/>
                        <a:gd name="T72" fmla="*/ 32 w 100"/>
                        <a:gd name="T73" fmla="*/ 10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  <a:close/>
                          <a:moveTo>
                            <a:pt x="32" y="106"/>
                          </a:moveTo>
                          <a:lnTo>
                            <a:pt x="32" y="106"/>
                          </a:lnTo>
                          <a:lnTo>
                            <a:pt x="46" y="102"/>
                          </a:lnTo>
                          <a:lnTo>
                            <a:pt x="46" y="102"/>
                          </a:ln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2" y="96"/>
                          </a:lnTo>
                          <a:lnTo>
                            <a:pt x="62" y="96"/>
                          </a:lnTo>
                          <a:lnTo>
                            <a:pt x="68" y="94"/>
                          </a:lnTo>
                          <a:lnTo>
                            <a:pt x="72" y="90"/>
                          </a:lnTo>
                          <a:lnTo>
                            <a:pt x="72" y="90"/>
                          </a:lnTo>
                          <a:lnTo>
                            <a:pt x="74" y="80"/>
                          </a:lnTo>
                          <a:lnTo>
                            <a:pt x="74" y="40"/>
                          </a:lnTo>
                          <a:lnTo>
                            <a:pt x="74" y="40"/>
                          </a:lnTo>
                          <a:lnTo>
                            <a:pt x="74" y="34"/>
                          </a:lnTo>
                          <a:lnTo>
                            <a:pt x="74" y="34"/>
                          </a:lnTo>
                          <a:lnTo>
                            <a:pt x="70" y="30"/>
                          </a:lnTo>
                          <a:lnTo>
                            <a:pt x="70" y="30"/>
                          </a:lnTo>
                          <a:lnTo>
                            <a:pt x="62" y="24"/>
                          </a:lnTo>
                          <a:lnTo>
                            <a:pt x="62" y="24"/>
                          </a:lnTo>
                          <a:lnTo>
                            <a:pt x="48" y="22"/>
                          </a:lnTo>
                          <a:lnTo>
                            <a:pt x="48" y="22"/>
                          </a:lnTo>
                          <a:lnTo>
                            <a:pt x="36" y="24"/>
                          </a:lnTo>
                          <a:lnTo>
                            <a:pt x="36" y="24"/>
                          </a:lnTo>
                          <a:lnTo>
                            <a:pt x="28" y="30"/>
                          </a:lnTo>
                          <a:lnTo>
                            <a:pt x="28" y="30"/>
                          </a:lnTo>
                          <a:lnTo>
                            <a:pt x="24" y="36"/>
                          </a:lnTo>
                          <a:lnTo>
                            <a:pt x="24" y="36"/>
                          </a:lnTo>
                          <a:lnTo>
                            <a:pt x="24" y="42"/>
                          </a:lnTo>
                          <a:lnTo>
                            <a:pt x="24" y="110"/>
                          </a:lnTo>
                          <a:lnTo>
                            <a:pt x="24" y="110"/>
                          </a:lnTo>
                          <a:lnTo>
                            <a:pt x="32" y="10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8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733371" y="10535966"/>
                      <a:ext cx="206548" cy="446143"/>
                    </a:xfrm>
                    <a:custGeom>
                      <a:avLst/>
                      <a:gdLst>
                        <a:gd name="T0" fmla="*/ 100 w 100"/>
                        <a:gd name="T1" fmla="*/ 216 h 216"/>
                        <a:gd name="T2" fmla="*/ 74 w 100"/>
                        <a:gd name="T3" fmla="*/ 216 h 216"/>
                        <a:gd name="T4" fmla="*/ 74 w 100"/>
                        <a:gd name="T5" fmla="*/ 118 h 216"/>
                        <a:gd name="T6" fmla="*/ 74 w 100"/>
                        <a:gd name="T7" fmla="*/ 118 h 216"/>
                        <a:gd name="T8" fmla="*/ 68 w 100"/>
                        <a:gd name="T9" fmla="*/ 120 h 216"/>
                        <a:gd name="T10" fmla="*/ 68 w 100"/>
                        <a:gd name="T11" fmla="*/ 120 h 216"/>
                        <a:gd name="T12" fmla="*/ 56 w 100"/>
                        <a:gd name="T13" fmla="*/ 124 h 216"/>
                        <a:gd name="T14" fmla="*/ 38 w 100"/>
                        <a:gd name="T15" fmla="*/ 130 h 216"/>
                        <a:gd name="T16" fmla="*/ 38 w 100"/>
                        <a:gd name="T17" fmla="*/ 130 h 216"/>
                        <a:gd name="T18" fmla="*/ 32 w 100"/>
                        <a:gd name="T19" fmla="*/ 132 h 216"/>
                        <a:gd name="T20" fmla="*/ 32 w 100"/>
                        <a:gd name="T21" fmla="*/ 132 h 216"/>
                        <a:gd name="T22" fmla="*/ 26 w 100"/>
                        <a:gd name="T23" fmla="*/ 138 h 216"/>
                        <a:gd name="T24" fmla="*/ 26 w 100"/>
                        <a:gd name="T25" fmla="*/ 138 h 216"/>
                        <a:gd name="T26" fmla="*/ 24 w 100"/>
                        <a:gd name="T27" fmla="*/ 140 h 216"/>
                        <a:gd name="T28" fmla="*/ 24 w 100"/>
                        <a:gd name="T29" fmla="*/ 144 h 216"/>
                        <a:gd name="T30" fmla="*/ 24 w 100"/>
                        <a:gd name="T31" fmla="*/ 144 h 216"/>
                        <a:gd name="T32" fmla="*/ 24 w 100"/>
                        <a:gd name="T33" fmla="*/ 216 h 216"/>
                        <a:gd name="T34" fmla="*/ 0 w 100"/>
                        <a:gd name="T35" fmla="*/ 216 h 216"/>
                        <a:gd name="T36" fmla="*/ 0 w 100"/>
                        <a:gd name="T37" fmla="*/ 36 h 216"/>
                        <a:gd name="T38" fmla="*/ 0 w 100"/>
                        <a:gd name="T39" fmla="*/ 36 h 216"/>
                        <a:gd name="T40" fmla="*/ 0 w 100"/>
                        <a:gd name="T41" fmla="*/ 26 h 216"/>
                        <a:gd name="T42" fmla="*/ 0 w 100"/>
                        <a:gd name="T43" fmla="*/ 26 h 216"/>
                        <a:gd name="T44" fmla="*/ 2 w 100"/>
                        <a:gd name="T45" fmla="*/ 22 h 216"/>
                        <a:gd name="T46" fmla="*/ 6 w 100"/>
                        <a:gd name="T47" fmla="*/ 16 h 216"/>
                        <a:gd name="T48" fmla="*/ 6 w 100"/>
                        <a:gd name="T49" fmla="*/ 16 h 216"/>
                        <a:gd name="T50" fmla="*/ 14 w 100"/>
                        <a:gd name="T51" fmla="*/ 10 h 216"/>
                        <a:gd name="T52" fmla="*/ 22 w 100"/>
                        <a:gd name="T53" fmla="*/ 6 h 216"/>
                        <a:gd name="T54" fmla="*/ 22 w 100"/>
                        <a:gd name="T55" fmla="*/ 6 h 216"/>
                        <a:gd name="T56" fmla="*/ 34 w 100"/>
                        <a:gd name="T57" fmla="*/ 2 h 216"/>
                        <a:gd name="T58" fmla="*/ 50 w 100"/>
                        <a:gd name="T59" fmla="*/ 0 h 216"/>
                        <a:gd name="T60" fmla="*/ 50 w 100"/>
                        <a:gd name="T61" fmla="*/ 0 h 216"/>
                        <a:gd name="T62" fmla="*/ 64 w 100"/>
                        <a:gd name="T63" fmla="*/ 2 h 216"/>
                        <a:gd name="T64" fmla="*/ 76 w 100"/>
                        <a:gd name="T65" fmla="*/ 6 h 216"/>
                        <a:gd name="T66" fmla="*/ 76 w 100"/>
                        <a:gd name="T67" fmla="*/ 6 h 216"/>
                        <a:gd name="T68" fmla="*/ 86 w 100"/>
                        <a:gd name="T69" fmla="*/ 10 h 216"/>
                        <a:gd name="T70" fmla="*/ 92 w 100"/>
                        <a:gd name="T71" fmla="*/ 16 h 216"/>
                        <a:gd name="T72" fmla="*/ 92 w 100"/>
                        <a:gd name="T73" fmla="*/ 16 h 216"/>
                        <a:gd name="T74" fmla="*/ 96 w 100"/>
                        <a:gd name="T75" fmla="*/ 22 h 216"/>
                        <a:gd name="T76" fmla="*/ 98 w 100"/>
                        <a:gd name="T77" fmla="*/ 26 h 216"/>
                        <a:gd name="T78" fmla="*/ 98 w 100"/>
                        <a:gd name="T79" fmla="*/ 26 h 216"/>
                        <a:gd name="T80" fmla="*/ 100 w 100"/>
                        <a:gd name="T81" fmla="*/ 36 h 216"/>
                        <a:gd name="T82" fmla="*/ 100 w 100"/>
                        <a:gd name="T83" fmla="*/ 216 h 2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100" h="216">
                          <a:moveTo>
                            <a:pt x="100" y="216"/>
                          </a:moveTo>
                          <a:lnTo>
                            <a:pt x="74" y="216"/>
                          </a:lnTo>
                          <a:lnTo>
                            <a:pt x="74" y="118"/>
                          </a:lnTo>
                          <a:lnTo>
                            <a:pt x="74" y="118"/>
                          </a:lnTo>
                          <a:lnTo>
                            <a:pt x="68" y="120"/>
                          </a:lnTo>
                          <a:lnTo>
                            <a:pt x="68" y="120"/>
                          </a:lnTo>
                          <a:lnTo>
                            <a:pt x="56" y="124"/>
                          </a:lnTo>
                          <a:lnTo>
                            <a:pt x="38" y="130"/>
                          </a:lnTo>
                          <a:lnTo>
                            <a:pt x="38" y="130"/>
                          </a:lnTo>
                          <a:lnTo>
                            <a:pt x="32" y="132"/>
                          </a:lnTo>
                          <a:lnTo>
                            <a:pt x="32" y="132"/>
                          </a:lnTo>
                          <a:lnTo>
                            <a:pt x="26" y="138"/>
                          </a:lnTo>
                          <a:lnTo>
                            <a:pt x="26" y="138"/>
                          </a:lnTo>
                          <a:lnTo>
                            <a:pt x="24" y="140"/>
                          </a:lnTo>
                          <a:lnTo>
                            <a:pt x="24" y="144"/>
                          </a:lnTo>
                          <a:lnTo>
                            <a:pt x="24" y="144"/>
                          </a:lnTo>
                          <a:lnTo>
                            <a:pt x="24" y="216"/>
                          </a:lnTo>
                          <a:lnTo>
                            <a:pt x="0" y="216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0" y="26"/>
                          </a:lnTo>
                          <a:lnTo>
                            <a:pt x="0" y="26"/>
                          </a:lnTo>
                          <a:lnTo>
                            <a:pt x="2" y="22"/>
                          </a:lnTo>
                          <a:lnTo>
                            <a:pt x="6" y="16"/>
                          </a:lnTo>
                          <a:lnTo>
                            <a:pt x="6" y="16"/>
                          </a:lnTo>
                          <a:lnTo>
                            <a:pt x="14" y="10"/>
                          </a:lnTo>
                          <a:lnTo>
                            <a:pt x="22" y="6"/>
                          </a:lnTo>
                          <a:lnTo>
                            <a:pt x="22" y="6"/>
                          </a:lnTo>
                          <a:lnTo>
                            <a:pt x="34" y="2"/>
                          </a:lnTo>
                          <a:lnTo>
                            <a:pt x="50" y="0"/>
                          </a:lnTo>
                          <a:lnTo>
                            <a:pt x="50" y="0"/>
                          </a:lnTo>
                          <a:lnTo>
                            <a:pt x="64" y="2"/>
                          </a:lnTo>
                          <a:lnTo>
                            <a:pt x="76" y="6"/>
                          </a:lnTo>
                          <a:lnTo>
                            <a:pt x="76" y="6"/>
                          </a:lnTo>
                          <a:lnTo>
                            <a:pt x="86" y="10"/>
                          </a:lnTo>
                          <a:lnTo>
                            <a:pt x="92" y="16"/>
                          </a:lnTo>
                          <a:lnTo>
                            <a:pt x="92" y="16"/>
                          </a:lnTo>
                          <a:lnTo>
                            <a:pt x="96" y="22"/>
                          </a:lnTo>
                          <a:lnTo>
                            <a:pt x="98" y="26"/>
                          </a:lnTo>
                          <a:lnTo>
                            <a:pt x="98" y="26"/>
                          </a:lnTo>
                          <a:lnTo>
                            <a:pt x="100" y="36"/>
                          </a:lnTo>
                          <a:lnTo>
                            <a:pt x="100" y="21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19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782942" y="10581406"/>
                      <a:ext cx="103274" cy="181762"/>
                    </a:xfrm>
                    <a:custGeom>
                      <a:avLst/>
                      <a:gdLst>
                        <a:gd name="T0" fmla="*/ 8 w 50"/>
                        <a:gd name="T1" fmla="*/ 84 h 88"/>
                        <a:gd name="T2" fmla="*/ 8 w 50"/>
                        <a:gd name="T3" fmla="*/ 84 h 88"/>
                        <a:gd name="T4" fmla="*/ 22 w 50"/>
                        <a:gd name="T5" fmla="*/ 80 h 88"/>
                        <a:gd name="T6" fmla="*/ 22 w 50"/>
                        <a:gd name="T7" fmla="*/ 80 h 88"/>
                        <a:gd name="T8" fmla="*/ 32 w 50"/>
                        <a:gd name="T9" fmla="*/ 76 h 88"/>
                        <a:gd name="T10" fmla="*/ 32 w 50"/>
                        <a:gd name="T11" fmla="*/ 76 h 88"/>
                        <a:gd name="T12" fmla="*/ 38 w 50"/>
                        <a:gd name="T13" fmla="*/ 74 h 88"/>
                        <a:gd name="T14" fmla="*/ 38 w 50"/>
                        <a:gd name="T15" fmla="*/ 74 h 88"/>
                        <a:gd name="T16" fmla="*/ 44 w 50"/>
                        <a:gd name="T17" fmla="*/ 72 h 88"/>
                        <a:gd name="T18" fmla="*/ 48 w 50"/>
                        <a:gd name="T19" fmla="*/ 68 h 88"/>
                        <a:gd name="T20" fmla="*/ 48 w 50"/>
                        <a:gd name="T21" fmla="*/ 68 h 88"/>
                        <a:gd name="T22" fmla="*/ 50 w 50"/>
                        <a:gd name="T23" fmla="*/ 58 h 88"/>
                        <a:gd name="T24" fmla="*/ 50 w 50"/>
                        <a:gd name="T25" fmla="*/ 18 h 88"/>
                        <a:gd name="T26" fmla="*/ 50 w 50"/>
                        <a:gd name="T27" fmla="*/ 18 h 88"/>
                        <a:gd name="T28" fmla="*/ 50 w 50"/>
                        <a:gd name="T29" fmla="*/ 12 h 88"/>
                        <a:gd name="T30" fmla="*/ 50 w 50"/>
                        <a:gd name="T31" fmla="*/ 12 h 88"/>
                        <a:gd name="T32" fmla="*/ 46 w 50"/>
                        <a:gd name="T33" fmla="*/ 8 h 88"/>
                        <a:gd name="T34" fmla="*/ 46 w 50"/>
                        <a:gd name="T35" fmla="*/ 8 h 88"/>
                        <a:gd name="T36" fmla="*/ 38 w 50"/>
                        <a:gd name="T37" fmla="*/ 2 h 88"/>
                        <a:gd name="T38" fmla="*/ 38 w 50"/>
                        <a:gd name="T39" fmla="*/ 2 h 88"/>
                        <a:gd name="T40" fmla="*/ 24 w 50"/>
                        <a:gd name="T41" fmla="*/ 0 h 88"/>
                        <a:gd name="T42" fmla="*/ 24 w 50"/>
                        <a:gd name="T43" fmla="*/ 0 h 88"/>
                        <a:gd name="T44" fmla="*/ 12 w 50"/>
                        <a:gd name="T45" fmla="*/ 2 h 88"/>
                        <a:gd name="T46" fmla="*/ 12 w 50"/>
                        <a:gd name="T47" fmla="*/ 2 h 88"/>
                        <a:gd name="T48" fmla="*/ 4 w 50"/>
                        <a:gd name="T49" fmla="*/ 8 h 88"/>
                        <a:gd name="T50" fmla="*/ 4 w 50"/>
                        <a:gd name="T51" fmla="*/ 8 h 88"/>
                        <a:gd name="T52" fmla="*/ 0 w 50"/>
                        <a:gd name="T53" fmla="*/ 14 h 88"/>
                        <a:gd name="T54" fmla="*/ 0 w 50"/>
                        <a:gd name="T55" fmla="*/ 14 h 88"/>
                        <a:gd name="T56" fmla="*/ 0 w 50"/>
                        <a:gd name="T57" fmla="*/ 20 h 88"/>
                        <a:gd name="T58" fmla="*/ 0 w 50"/>
                        <a:gd name="T59" fmla="*/ 88 h 88"/>
                        <a:gd name="T60" fmla="*/ 0 w 50"/>
                        <a:gd name="T61" fmla="*/ 88 h 88"/>
                        <a:gd name="T62" fmla="*/ 8 w 50"/>
                        <a:gd name="T63" fmla="*/ 84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50" h="88">
                          <a:moveTo>
                            <a:pt x="8" y="84"/>
                          </a:moveTo>
                          <a:lnTo>
                            <a:pt x="8" y="84"/>
                          </a:lnTo>
                          <a:lnTo>
                            <a:pt x="22" y="80"/>
                          </a:lnTo>
                          <a:lnTo>
                            <a:pt x="22" y="80"/>
                          </a:ln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38" y="74"/>
                          </a:lnTo>
                          <a:lnTo>
                            <a:pt x="38" y="74"/>
                          </a:lnTo>
                          <a:lnTo>
                            <a:pt x="44" y="72"/>
                          </a:lnTo>
                          <a:lnTo>
                            <a:pt x="48" y="68"/>
                          </a:lnTo>
                          <a:lnTo>
                            <a:pt x="48" y="68"/>
                          </a:lnTo>
                          <a:lnTo>
                            <a:pt x="50" y="58"/>
                          </a:lnTo>
                          <a:lnTo>
                            <a:pt x="50" y="18"/>
                          </a:lnTo>
                          <a:lnTo>
                            <a:pt x="50" y="18"/>
                          </a:lnTo>
                          <a:lnTo>
                            <a:pt x="50" y="12"/>
                          </a:lnTo>
                          <a:lnTo>
                            <a:pt x="50" y="12"/>
                          </a:lnTo>
                          <a:lnTo>
                            <a:pt x="46" y="8"/>
                          </a:lnTo>
                          <a:lnTo>
                            <a:pt x="46" y="8"/>
                          </a:lnTo>
                          <a:lnTo>
                            <a:pt x="38" y="2"/>
                          </a:lnTo>
                          <a:lnTo>
                            <a:pt x="38" y="2"/>
                          </a:lnTo>
                          <a:lnTo>
                            <a:pt x="24" y="0"/>
                          </a:lnTo>
                          <a:lnTo>
                            <a:pt x="24" y="0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4" y="8"/>
                          </a:lnTo>
                          <a:lnTo>
                            <a:pt x="4" y="8"/>
                          </a:lnTo>
                          <a:lnTo>
                            <a:pt x="0" y="14"/>
                          </a:lnTo>
                          <a:lnTo>
                            <a:pt x="0" y="14"/>
                          </a:lnTo>
                          <a:lnTo>
                            <a:pt x="0" y="20"/>
                          </a:lnTo>
                          <a:lnTo>
                            <a:pt x="0" y="88"/>
                          </a:lnTo>
                          <a:lnTo>
                            <a:pt x="0" y="88"/>
                          </a:lnTo>
                          <a:lnTo>
                            <a:pt x="8" y="8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0" name="Freeform 2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90 w 102"/>
                        <a:gd name="T3" fmla="*/ 112 h 220"/>
                        <a:gd name="T4" fmla="*/ 98 w 102"/>
                        <a:gd name="T5" fmla="*/ 118 h 220"/>
                        <a:gd name="T6" fmla="*/ 100 w 102"/>
                        <a:gd name="T7" fmla="*/ 126 h 220"/>
                        <a:gd name="T8" fmla="*/ 102 w 102"/>
                        <a:gd name="T9" fmla="*/ 144 h 220"/>
                        <a:gd name="T10" fmla="*/ 102 w 102"/>
                        <a:gd name="T11" fmla="*/ 186 h 220"/>
                        <a:gd name="T12" fmla="*/ 100 w 102"/>
                        <a:gd name="T13" fmla="*/ 198 h 220"/>
                        <a:gd name="T14" fmla="*/ 94 w 102"/>
                        <a:gd name="T15" fmla="*/ 210 h 220"/>
                        <a:gd name="T16" fmla="*/ 90 w 102"/>
                        <a:gd name="T17" fmla="*/ 214 h 220"/>
                        <a:gd name="T18" fmla="*/ 84 w 102"/>
                        <a:gd name="T19" fmla="*/ 218 h 220"/>
                        <a:gd name="T20" fmla="*/ 68 w 102"/>
                        <a:gd name="T21" fmla="*/ 220 h 220"/>
                        <a:gd name="T22" fmla="*/ 0 w 102"/>
                        <a:gd name="T23" fmla="*/ 122 h 220"/>
                        <a:gd name="T24" fmla="*/ 0 w 102"/>
                        <a:gd name="T25" fmla="*/ 0 h 220"/>
                        <a:gd name="T26" fmla="*/ 68 w 102"/>
                        <a:gd name="T27" fmla="*/ 0 h 220"/>
                        <a:gd name="T28" fmla="*/ 76 w 102"/>
                        <a:gd name="T29" fmla="*/ 2 h 220"/>
                        <a:gd name="T30" fmla="*/ 84 w 102"/>
                        <a:gd name="T31" fmla="*/ 4 h 220"/>
                        <a:gd name="T32" fmla="*/ 94 w 102"/>
                        <a:gd name="T33" fmla="*/ 12 h 220"/>
                        <a:gd name="T34" fmla="*/ 100 w 102"/>
                        <a:gd name="T35" fmla="*/ 24 h 220"/>
                        <a:gd name="T36" fmla="*/ 102 w 102"/>
                        <a:gd name="T37" fmla="*/ 36 h 220"/>
                        <a:gd name="T38" fmla="*/ 102 w 102"/>
                        <a:gd name="T39" fmla="*/ 80 h 220"/>
                        <a:gd name="T40" fmla="*/ 102 w 102"/>
                        <a:gd name="T41" fmla="*/ 86 h 220"/>
                        <a:gd name="T42" fmla="*/ 24 w 102"/>
                        <a:gd name="T43" fmla="*/ 98 h 220"/>
                        <a:gd name="T44" fmla="*/ 56 w 102"/>
                        <a:gd name="T45" fmla="*/ 98 h 220"/>
                        <a:gd name="T46" fmla="*/ 66 w 102"/>
                        <a:gd name="T47" fmla="*/ 96 h 220"/>
                        <a:gd name="T48" fmla="*/ 72 w 102"/>
                        <a:gd name="T49" fmla="*/ 92 h 220"/>
                        <a:gd name="T50" fmla="*/ 76 w 102"/>
                        <a:gd name="T51" fmla="*/ 86 h 220"/>
                        <a:gd name="T52" fmla="*/ 76 w 102"/>
                        <a:gd name="T53" fmla="*/ 78 h 220"/>
                        <a:gd name="T54" fmla="*/ 76 w 102"/>
                        <a:gd name="T55" fmla="*/ 40 h 220"/>
                        <a:gd name="T56" fmla="*/ 76 w 102"/>
                        <a:gd name="T57" fmla="*/ 34 h 220"/>
                        <a:gd name="T58" fmla="*/ 72 w 102"/>
                        <a:gd name="T59" fmla="*/ 28 h 220"/>
                        <a:gd name="T60" fmla="*/ 60 w 102"/>
                        <a:gd name="T61" fmla="*/ 22 h 220"/>
                        <a:gd name="T62" fmla="*/ 24 w 102"/>
                        <a:gd name="T63" fmla="*/ 22 h 220"/>
                        <a:gd name="T64" fmla="*/ 72 w 102"/>
                        <a:gd name="T65" fmla="*/ 194 h 220"/>
                        <a:gd name="T66" fmla="*/ 76 w 102"/>
                        <a:gd name="T67" fmla="*/ 190 h 220"/>
                        <a:gd name="T68" fmla="*/ 76 w 102"/>
                        <a:gd name="T69" fmla="*/ 144 h 220"/>
                        <a:gd name="T70" fmla="*/ 76 w 102"/>
                        <a:gd name="T71" fmla="*/ 142 h 220"/>
                        <a:gd name="T72" fmla="*/ 76 w 102"/>
                        <a:gd name="T73" fmla="*/ 136 h 220"/>
                        <a:gd name="T74" fmla="*/ 72 w 102"/>
                        <a:gd name="T75" fmla="*/ 130 h 220"/>
                        <a:gd name="T76" fmla="*/ 64 w 102"/>
                        <a:gd name="T77" fmla="*/ 124 h 220"/>
                        <a:gd name="T78" fmla="*/ 24 w 102"/>
                        <a:gd name="T79" fmla="*/ 122 h 220"/>
                        <a:gd name="T80" fmla="*/ 42 w 102"/>
                        <a:gd name="T81" fmla="*/ 200 h 220"/>
                        <a:gd name="T82" fmla="*/ 60 w 102"/>
                        <a:gd name="T83" fmla="*/ 200 h 220"/>
                        <a:gd name="T84" fmla="*/ 72 w 102"/>
                        <a:gd name="T85" fmla="*/ 194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  <a:close/>
                          <a:moveTo>
                            <a:pt x="24" y="98"/>
                          </a:moveTo>
                          <a:lnTo>
                            <a:pt x="56" y="98"/>
                          </a:lnTo>
                          <a:lnTo>
                            <a:pt x="56" y="98"/>
                          </a:lnTo>
                          <a:lnTo>
                            <a:pt x="66" y="96"/>
                          </a:lnTo>
                          <a:lnTo>
                            <a:pt x="66" y="96"/>
                          </a:lnTo>
                          <a:lnTo>
                            <a:pt x="72" y="92"/>
                          </a:lnTo>
                          <a:lnTo>
                            <a:pt x="72" y="92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6" y="80"/>
                          </a:lnTo>
                          <a:lnTo>
                            <a:pt x="76" y="78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40"/>
                          </a:lnTo>
                          <a:lnTo>
                            <a:pt x="76" y="34"/>
                          </a:lnTo>
                          <a:lnTo>
                            <a:pt x="72" y="28"/>
                          </a:lnTo>
                          <a:lnTo>
                            <a:pt x="72" y="28"/>
                          </a:lnTo>
                          <a:lnTo>
                            <a:pt x="66" y="24"/>
                          </a:lnTo>
                          <a:lnTo>
                            <a:pt x="60" y="22"/>
                          </a:lnTo>
                          <a:lnTo>
                            <a:pt x="42" y="22"/>
                          </a:lnTo>
                          <a:lnTo>
                            <a:pt x="24" y="22"/>
                          </a:lnTo>
                          <a:lnTo>
                            <a:pt x="24" y="98"/>
                          </a:lnTo>
                          <a:close/>
                          <a:moveTo>
                            <a:pt x="72" y="194"/>
                          </a:moveTo>
                          <a:lnTo>
                            <a:pt x="72" y="194"/>
                          </a:lnTo>
                          <a:lnTo>
                            <a:pt x="76" y="190"/>
                          </a:lnTo>
                          <a:lnTo>
                            <a:pt x="76" y="182"/>
                          </a:lnTo>
                          <a:lnTo>
                            <a:pt x="76" y="144"/>
                          </a:lnTo>
                          <a:lnTo>
                            <a:pt x="76" y="142"/>
                          </a:lnTo>
                          <a:lnTo>
                            <a:pt x="76" y="142"/>
                          </a:lnTo>
                          <a:lnTo>
                            <a:pt x="76" y="136"/>
                          </a:lnTo>
                          <a:lnTo>
                            <a:pt x="76" y="136"/>
                          </a:lnTo>
                          <a:lnTo>
                            <a:pt x="72" y="130"/>
                          </a:lnTo>
                          <a:lnTo>
                            <a:pt x="72" y="130"/>
                          </a:lnTo>
                          <a:lnTo>
                            <a:pt x="64" y="124"/>
                          </a:lnTo>
                          <a:lnTo>
                            <a:pt x="64" y="124"/>
                          </a:lnTo>
                          <a:lnTo>
                            <a:pt x="50" y="122"/>
                          </a:lnTo>
                          <a:lnTo>
                            <a:pt x="24" y="122"/>
                          </a:lnTo>
                          <a:lnTo>
                            <a:pt x="24" y="200"/>
                          </a:lnTo>
                          <a:lnTo>
                            <a:pt x="42" y="200"/>
                          </a:lnTo>
                          <a:lnTo>
                            <a:pt x="60" y="200"/>
                          </a:lnTo>
                          <a:lnTo>
                            <a:pt x="60" y="200"/>
                          </a:lnTo>
                          <a:lnTo>
                            <a:pt x="66" y="198"/>
                          </a:lnTo>
                          <a:lnTo>
                            <a:pt x="72" y="19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3968219" y="9437131"/>
                      <a:ext cx="210679" cy="454405"/>
                    </a:xfrm>
                    <a:custGeom>
                      <a:avLst/>
                      <a:gdLst>
                        <a:gd name="T0" fmla="*/ 100 w 102"/>
                        <a:gd name="T1" fmla="*/ 98 h 220"/>
                        <a:gd name="T2" fmla="*/ 100 w 102"/>
                        <a:gd name="T3" fmla="*/ 98 h 220"/>
                        <a:gd name="T4" fmla="*/ 98 w 102"/>
                        <a:gd name="T5" fmla="*/ 104 h 220"/>
                        <a:gd name="T6" fmla="*/ 90 w 102"/>
                        <a:gd name="T7" fmla="*/ 112 h 220"/>
                        <a:gd name="T8" fmla="*/ 90 w 102"/>
                        <a:gd name="T9" fmla="*/ 112 h 220"/>
                        <a:gd name="T10" fmla="*/ 98 w 102"/>
                        <a:gd name="T11" fmla="*/ 118 h 220"/>
                        <a:gd name="T12" fmla="*/ 100 w 102"/>
                        <a:gd name="T13" fmla="*/ 126 h 220"/>
                        <a:gd name="T14" fmla="*/ 100 w 102"/>
                        <a:gd name="T15" fmla="*/ 126 h 220"/>
                        <a:gd name="T16" fmla="*/ 102 w 102"/>
                        <a:gd name="T17" fmla="*/ 138 h 220"/>
                        <a:gd name="T18" fmla="*/ 102 w 102"/>
                        <a:gd name="T19" fmla="*/ 144 h 220"/>
                        <a:gd name="T20" fmla="*/ 102 w 102"/>
                        <a:gd name="T21" fmla="*/ 178 h 220"/>
                        <a:gd name="T22" fmla="*/ 102 w 102"/>
                        <a:gd name="T23" fmla="*/ 186 h 220"/>
                        <a:gd name="T24" fmla="*/ 102 w 102"/>
                        <a:gd name="T25" fmla="*/ 186 h 220"/>
                        <a:gd name="T26" fmla="*/ 100 w 102"/>
                        <a:gd name="T27" fmla="*/ 198 h 220"/>
                        <a:gd name="T28" fmla="*/ 100 w 102"/>
                        <a:gd name="T29" fmla="*/ 198 h 220"/>
                        <a:gd name="T30" fmla="*/ 94 w 102"/>
                        <a:gd name="T31" fmla="*/ 210 h 220"/>
                        <a:gd name="T32" fmla="*/ 94 w 102"/>
                        <a:gd name="T33" fmla="*/ 210 h 220"/>
                        <a:gd name="T34" fmla="*/ 90 w 102"/>
                        <a:gd name="T35" fmla="*/ 214 h 220"/>
                        <a:gd name="T36" fmla="*/ 84 w 102"/>
                        <a:gd name="T37" fmla="*/ 218 h 220"/>
                        <a:gd name="T38" fmla="*/ 84 w 102"/>
                        <a:gd name="T39" fmla="*/ 218 h 220"/>
                        <a:gd name="T40" fmla="*/ 76 w 102"/>
                        <a:gd name="T41" fmla="*/ 220 h 220"/>
                        <a:gd name="T42" fmla="*/ 68 w 102"/>
                        <a:gd name="T43" fmla="*/ 220 h 220"/>
                        <a:gd name="T44" fmla="*/ 0 w 102"/>
                        <a:gd name="T45" fmla="*/ 220 h 220"/>
                        <a:gd name="T46" fmla="*/ 0 w 102"/>
                        <a:gd name="T47" fmla="*/ 122 h 220"/>
                        <a:gd name="T48" fmla="*/ 0 w 102"/>
                        <a:gd name="T49" fmla="*/ 98 h 220"/>
                        <a:gd name="T50" fmla="*/ 0 w 102"/>
                        <a:gd name="T51" fmla="*/ 0 h 220"/>
                        <a:gd name="T52" fmla="*/ 24 w 102"/>
                        <a:gd name="T53" fmla="*/ 0 h 220"/>
                        <a:gd name="T54" fmla="*/ 68 w 102"/>
                        <a:gd name="T55" fmla="*/ 0 h 220"/>
                        <a:gd name="T56" fmla="*/ 68 w 102"/>
                        <a:gd name="T57" fmla="*/ 0 h 220"/>
                        <a:gd name="T58" fmla="*/ 76 w 102"/>
                        <a:gd name="T59" fmla="*/ 2 h 220"/>
                        <a:gd name="T60" fmla="*/ 84 w 102"/>
                        <a:gd name="T61" fmla="*/ 4 h 220"/>
                        <a:gd name="T62" fmla="*/ 84 w 102"/>
                        <a:gd name="T63" fmla="*/ 4 h 220"/>
                        <a:gd name="T64" fmla="*/ 90 w 102"/>
                        <a:gd name="T65" fmla="*/ 8 h 220"/>
                        <a:gd name="T66" fmla="*/ 94 w 102"/>
                        <a:gd name="T67" fmla="*/ 12 h 220"/>
                        <a:gd name="T68" fmla="*/ 94 w 102"/>
                        <a:gd name="T69" fmla="*/ 12 h 220"/>
                        <a:gd name="T70" fmla="*/ 100 w 102"/>
                        <a:gd name="T71" fmla="*/ 24 h 220"/>
                        <a:gd name="T72" fmla="*/ 100 w 102"/>
                        <a:gd name="T73" fmla="*/ 24 h 220"/>
                        <a:gd name="T74" fmla="*/ 102 w 102"/>
                        <a:gd name="T75" fmla="*/ 36 h 220"/>
                        <a:gd name="T76" fmla="*/ 102 w 102"/>
                        <a:gd name="T77" fmla="*/ 44 h 220"/>
                        <a:gd name="T78" fmla="*/ 102 w 102"/>
                        <a:gd name="T79" fmla="*/ 80 h 220"/>
                        <a:gd name="T80" fmla="*/ 102 w 102"/>
                        <a:gd name="T81" fmla="*/ 86 h 220"/>
                        <a:gd name="T82" fmla="*/ 102 w 102"/>
                        <a:gd name="T83" fmla="*/ 86 h 220"/>
                        <a:gd name="T84" fmla="*/ 100 w 102"/>
                        <a:gd name="T85" fmla="*/ 98 h 2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220">
                          <a:moveTo>
                            <a:pt x="100" y="98"/>
                          </a:moveTo>
                          <a:lnTo>
                            <a:pt x="100" y="98"/>
                          </a:lnTo>
                          <a:lnTo>
                            <a:pt x="98" y="104"/>
                          </a:lnTo>
                          <a:lnTo>
                            <a:pt x="90" y="112"/>
                          </a:lnTo>
                          <a:lnTo>
                            <a:pt x="90" y="112"/>
                          </a:lnTo>
                          <a:lnTo>
                            <a:pt x="98" y="118"/>
                          </a:lnTo>
                          <a:lnTo>
                            <a:pt x="100" y="126"/>
                          </a:lnTo>
                          <a:lnTo>
                            <a:pt x="100" y="126"/>
                          </a:lnTo>
                          <a:lnTo>
                            <a:pt x="102" y="138"/>
                          </a:lnTo>
                          <a:lnTo>
                            <a:pt x="102" y="144"/>
                          </a:lnTo>
                          <a:lnTo>
                            <a:pt x="102" y="178"/>
                          </a:lnTo>
                          <a:lnTo>
                            <a:pt x="102" y="186"/>
                          </a:lnTo>
                          <a:lnTo>
                            <a:pt x="102" y="186"/>
                          </a:lnTo>
                          <a:lnTo>
                            <a:pt x="100" y="198"/>
                          </a:lnTo>
                          <a:lnTo>
                            <a:pt x="100" y="198"/>
                          </a:lnTo>
                          <a:lnTo>
                            <a:pt x="94" y="210"/>
                          </a:lnTo>
                          <a:lnTo>
                            <a:pt x="94" y="210"/>
                          </a:lnTo>
                          <a:lnTo>
                            <a:pt x="90" y="214"/>
                          </a:lnTo>
                          <a:lnTo>
                            <a:pt x="84" y="218"/>
                          </a:lnTo>
                          <a:lnTo>
                            <a:pt x="84" y="218"/>
                          </a:lnTo>
                          <a:lnTo>
                            <a:pt x="76" y="220"/>
                          </a:lnTo>
                          <a:lnTo>
                            <a:pt x="68" y="220"/>
                          </a:lnTo>
                          <a:lnTo>
                            <a:pt x="0" y="220"/>
                          </a:lnTo>
                          <a:lnTo>
                            <a:pt x="0" y="122"/>
                          </a:lnTo>
                          <a:lnTo>
                            <a:pt x="0" y="98"/>
                          </a:lnTo>
                          <a:lnTo>
                            <a:pt x="0" y="0"/>
                          </a:lnTo>
                          <a:lnTo>
                            <a:pt x="24" y="0"/>
                          </a:lnTo>
                          <a:lnTo>
                            <a:pt x="68" y="0"/>
                          </a:lnTo>
                          <a:lnTo>
                            <a:pt x="68" y="0"/>
                          </a:lnTo>
                          <a:lnTo>
                            <a:pt x="76" y="2"/>
                          </a:lnTo>
                          <a:lnTo>
                            <a:pt x="84" y="4"/>
                          </a:lnTo>
                          <a:lnTo>
                            <a:pt x="84" y="4"/>
                          </a:lnTo>
                          <a:lnTo>
                            <a:pt x="90" y="8"/>
                          </a:lnTo>
                          <a:lnTo>
                            <a:pt x="94" y="12"/>
                          </a:lnTo>
                          <a:lnTo>
                            <a:pt x="94" y="12"/>
                          </a:lnTo>
                          <a:lnTo>
                            <a:pt x="100" y="24"/>
                          </a:lnTo>
                          <a:lnTo>
                            <a:pt x="100" y="24"/>
                          </a:lnTo>
                          <a:lnTo>
                            <a:pt x="102" y="36"/>
                          </a:lnTo>
                          <a:lnTo>
                            <a:pt x="102" y="44"/>
                          </a:lnTo>
                          <a:lnTo>
                            <a:pt x="102" y="80"/>
                          </a:lnTo>
                          <a:lnTo>
                            <a:pt x="102" y="86"/>
                          </a:lnTo>
                          <a:lnTo>
                            <a:pt x="102" y="86"/>
                          </a:lnTo>
                          <a:lnTo>
                            <a:pt x="100" y="9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017791" y="9482571"/>
                      <a:ext cx="107405" cy="156976"/>
                    </a:xfrm>
                    <a:custGeom>
                      <a:avLst/>
                      <a:gdLst>
                        <a:gd name="T0" fmla="*/ 0 w 52"/>
                        <a:gd name="T1" fmla="*/ 76 h 76"/>
                        <a:gd name="T2" fmla="*/ 32 w 52"/>
                        <a:gd name="T3" fmla="*/ 76 h 76"/>
                        <a:gd name="T4" fmla="*/ 32 w 52"/>
                        <a:gd name="T5" fmla="*/ 76 h 76"/>
                        <a:gd name="T6" fmla="*/ 42 w 52"/>
                        <a:gd name="T7" fmla="*/ 74 h 76"/>
                        <a:gd name="T8" fmla="*/ 42 w 52"/>
                        <a:gd name="T9" fmla="*/ 74 h 76"/>
                        <a:gd name="T10" fmla="*/ 48 w 52"/>
                        <a:gd name="T11" fmla="*/ 70 h 76"/>
                        <a:gd name="T12" fmla="*/ 48 w 52"/>
                        <a:gd name="T13" fmla="*/ 70 h 76"/>
                        <a:gd name="T14" fmla="*/ 52 w 52"/>
                        <a:gd name="T15" fmla="*/ 64 h 76"/>
                        <a:gd name="T16" fmla="*/ 52 w 52"/>
                        <a:gd name="T17" fmla="*/ 64 h 76"/>
                        <a:gd name="T18" fmla="*/ 52 w 52"/>
                        <a:gd name="T19" fmla="*/ 58 h 76"/>
                        <a:gd name="T20" fmla="*/ 52 w 52"/>
                        <a:gd name="T21" fmla="*/ 56 h 76"/>
                        <a:gd name="T22" fmla="*/ 52 w 52"/>
                        <a:gd name="T23" fmla="*/ 18 h 76"/>
                        <a:gd name="T24" fmla="*/ 52 w 52"/>
                        <a:gd name="T25" fmla="*/ 18 h 76"/>
                        <a:gd name="T26" fmla="*/ 52 w 52"/>
                        <a:gd name="T27" fmla="*/ 18 h 76"/>
                        <a:gd name="T28" fmla="*/ 52 w 52"/>
                        <a:gd name="T29" fmla="*/ 12 h 76"/>
                        <a:gd name="T30" fmla="*/ 48 w 52"/>
                        <a:gd name="T31" fmla="*/ 6 h 76"/>
                        <a:gd name="T32" fmla="*/ 48 w 52"/>
                        <a:gd name="T33" fmla="*/ 6 h 76"/>
                        <a:gd name="T34" fmla="*/ 42 w 52"/>
                        <a:gd name="T35" fmla="*/ 2 h 76"/>
                        <a:gd name="T36" fmla="*/ 36 w 52"/>
                        <a:gd name="T37" fmla="*/ 0 h 76"/>
                        <a:gd name="T38" fmla="*/ 18 w 52"/>
                        <a:gd name="T39" fmla="*/ 0 h 76"/>
                        <a:gd name="T40" fmla="*/ 0 w 52"/>
                        <a:gd name="T41" fmla="*/ 0 h 76"/>
                        <a:gd name="T42" fmla="*/ 0 w 52"/>
                        <a:gd name="T43" fmla="*/ 76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52" h="76">
                          <a:moveTo>
                            <a:pt x="0" y="76"/>
                          </a:moveTo>
                          <a:lnTo>
                            <a:pt x="32" y="76"/>
                          </a:lnTo>
                          <a:lnTo>
                            <a:pt x="32" y="76"/>
                          </a:lnTo>
                          <a:lnTo>
                            <a:pt x="42" y="74"/>
                          </a:lnTo>
                          <a:lnTo>
                            <a:pt x="42" y="74"/>
                          </a:lnTo>
                          <a:lnTo>
                            <a:pt x="48" y="70"/>
                          </a:lnTo>
                          <a:lnTo>
                            <a:pt x="48" y="70"/>
                          </a:lnTo>
                          <a:lnTo>
                            <a:pt x="52" y="64"/>
                          </a:lnTo>
                          <a:lnTo>
                            <a:pt x="52" y="64"/>
                          </a:lnTo>
                          <a:lnTo>
                            <a:pt x="52" y="58"/>
                          </a:lnTo>
                          <a:lnTo>
                            <a:pt x="52" y="56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8"/>
                          </a:lnTo>
                          <a:lnTo>
                            <a:pt x="52" y="12"/>
                          </a:lnTo>
                          <a:lnTo>
                            <a:pt x="48" y="6"/>
                          </a:lnTo>
                          <a:lnTo>
                            <a:pt x="48" y="6"/>
                          </a:lnTo>
                          <a:lnTo>
                            <a:pt x="42" y="2"/>
                          </a:lnTo>
                          <a:lnTo>
                            <a:pt x="36" y="0"/>
                          </a:lnTo>
                          <a:lnTo>
                            <a:pt x="18" y="0"/>
                          </a:lnTo>
                          <a:lnTo>
                            <a:pt x="0" y="0"/>
                          </a:lnTo>
                          <a:lnTo>
                            <a:pt x="0" y="7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3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017791" y="9689119"/>
                      <a:ext cx="107405" cy="161107"/>
                    </a:xfrm>
                    <a:custGeom>
                      <a:avLst/>
                      <a:gdLst>
                        <a:gd name="T0" fmla="*/ 48 w 52"/>
                        <a:gd name="T1" fmla="*/ 72 h 78"/>
                        <a:gd name="T2" fmla="*/ 48 w 52"/>
                        <a:gd name="T3" fmla="*/ 72 h 78"/>
                        <a:gd name="T4" fmla="*/ 52 w 52"/>
                        <a:gd name="T5" fmla="*/ 68 h 78"/>
                        <a:gd name="T6" fmla="*/ 52 w 52"/>
                        <a:gd name="T7" fmla="*/ 60 h 78"/>
                        <a:gd name="T8" fmla="*/ 52 w 52"/>
                        <a:gd name="T9" fmla="*/ 22 h 78"/>
                        <a:gd name="T10" fmla="*/ 52 w 52"/>
                        <a:gd name="T11" fmla="*/ 20 h 78"/>
                        <a:gd name="T12" fmla="*/ 52 w 52"/>
                        <a:gd name="T13" fmla="*/ 20 h 78"/>
                        <a:gd name="T14" fmla="*/ 52 w 52"/>
                        <a:gd name="T15" fmla="*/ 14 h 78"/>
                        <a:gd name="T16" fmla="*/ 52 w 52"/>
                        <a:gd name="T17" fmla="*/ 14 h 78"/>
                        <a:gd name="T18" fmla="*/ 48 w 52"/>
                        <a:gd name="T19" fmla="*/ 8 h 78"/>
                        <a:gd name="T20" fmla="*/ 48 w 52"/>
                        <a:gd name="T21" fmla="*/ 8 h 78"/>
                        <a:gd name="T22" fmla="*/ 40 w 52"/>
                        <a:gd name="T23" fmla="*/ 2 h 78"/>
                        <a:gd name="T24" fmla="*/ 40 w 52"/>
                        <a:gd name="T25" fmla="*/ 2 h 78"/>
                        <a:gd name="T26" fmla="*/ 26 w 52"/>
                        <a:gd name="T27" fmla="*/ 0 h 78"/>
                        <a:gd name="T28" fmla="*/ 0 w 52"/>
                        <a:gd name="T29" fmla="*/ 0 h 78"/>
                        <a:gd name="T30" fmla="*/ 0 w 52"/>
                        <a:gd name="T31" fmla="*/ 78 h 78"/>
                        <a:gd name="T32" fmla="*/ 18 w 52"/>
                        <a:gd name="T33" fmla="*/ 78 h 78"/>
                        <a:gd name="T34" fmla="*/ 36 w 52"/>
                        <a:gd name="T35" fmla="*/ 78 h 78"/>
                        <a:gd name="T36" fmla="*/ 36 w 52"/>
                        <a:gd name="T37" fmla="*/ 78 h 78"/>
                        <a:gd name="T38" fmla="*/ 42 w 52"/>
                        <a:gd name="T39" fmla="*/ 76 h 78"/>
                        <a:gd name="T40" fmla="*/ 48 w 52"/>
                        <a:gd name="T41" fmla="*/ 72 h 7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52" h="78">
                          <a:moveTo>
                            <a:pt x="48" y="72"/>
                          </a:moveTo>
                          <a:lnTo>
                            <a:pt x="48" y="72"/>
                          </a:lnTo>
                          <a:lnTo>
                            <a:pt x="52" y="68"/>
                          </a:lnTo>
                          <a:lnTo>
                            <a:pt x="52" y="60"/>
                          </a:lnTo>
                          <a:lnTo>
                            <a:pt x="52" y="22"/>
                          </a:lnTo>
                          <a:lnTo>
                            <a:pt x="52" y="20"/>
                          </a:lnTo>
                          <a:lnTo>
                            <a:pt x="52" y="20"/>
                          </a:lnTo>
                          <a:lnTo>
                            <a:pt x="52" y="14"/>
                          </a:lnTo>
                          <a:lnTo>
                            <a:pt x="52" y="14"/>
                          </a:lnTo>
                          <a:lnTo>
                            <a:pt x="48" y="8"/>
                          </a:lnTo>
                          <a:lnTo>
                            <a:pt x="48" y="8"/>
                          </a:lnTo>
                          <a:lnTo>
                            <a:pt x="40" y="2"/>
                          </a:lnTo>
                          <a:lnTo>
                            <a:pt x="40" y="2"/>
                          </a:lnTo>
                          <a:lnTo>
                            <a:pt x="26" y="0"/>
                          </a:lnTo>
                          <a:lnTo>
                            <a:pt x="0" y="0"/>
                          </a:lnTo>
                          <a:lnTo>
                            <a:pt x="0" y="78"/>
                          </a:lnTo>
                          <a:lnTo>
                            <a:pt x="18" y="78"/>
                          </a:lnTo>
                          <a:lnTo>
                            <a:pt x="36" y="78"/>
                          </a:lnTo>
                          <a:lnTo>
                            <a:pt x="36" y="78"/>
                          </a:lnTo>
                          <a:lnTo>
                            <a:pt x="42" y="76"/>
                          </a:lnTo>
                          <a:lnTo>
                            <a:pt x="48" y="7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4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6050222" y="8404391"/>
                      <a:ext cx="218941" cy="479191"/>
                    </a:xfrm>
                    <a:custGeom>
                      <a:avLst/>
                      <a:gdLst>
                        <a:gd name="T0" fmla="*/ 80 w 106"/>
                        <a:gd name="T1" fmla="*/ 42 h 232"/>
                        <a:gd name="T2" fmla="*/ 78 w 106"/>
                        <a:gd name="T3" fmla="*/ 36 h 232"/>
                        <a:gd name="T4" fmla="*/ 74 w 106"/>
                        <a:gd name="T5" fmla="*/ 30 h 232"/>
                        <a:gd name="T6" fmla="*/ 66 w 106"/>
                        <a:gd name="T7" fmla="*/ 26 h 232"/>
                        <a:gd name="T8" fmla="*/ 60 w 106"/>
                        <a:gd name="T9" fmla="*/ 24 h 232"/>
                        <a:gd name="T10" fmla="*/ 52 w 106"/>
                        <a:gd name="T11" fmla="*/ 24 h 232"/>
                        <a:gd name="T12" fmla="*/ 38 w 106"/>
                        <a:gd name="T13" fmla="*/ 26 h 232"/>
                        <a:gd name="T14" fmla="*/ 30 w 106"/>
                        <a:gd name="T15" fmla="*/ 30 h 232"/>
                        <a:gd name="T16" fmla="*/ 28 w 106"/>
                        <a:gd name="T17" fmla="*/ 38 h 232"/>
                        <a:gd name="T18" fmla="*/ 26 w 106"/>
                        <a:gd name="T19" fmla="*/ 44 h 232"/>
                        <a:gd name="T20" fmla="*/ 26 w 106"/>
                        <a:gd name="T21" fmla="*/ 186 h 232"/>
                        <a:gd name="T22" fmla="*/ 26 w 106"/>
                        <a:gd name="T23" fmla="*/ 188 h 232"/>
                        <a:gd name="T24" fmla="*/ 28 w 106"/>
                        <a:gd name="T25" fmla="*/ 194 h 232"/>
                        <a:gd name="T26" fmla="*/ 30 w 106"/>
                        <a:gd name="T27" fmla="*/ 202 h 232"/>
                        <a:gd name="T28" fmla="*/ 38 w 106"/>
                        <a:gd name="T29" fmla="*/ 206 h 232"/>
                        <a:gd name="T30" fmla="*/ 52 w 106"/>
                        <a:gd name="T31" fmla="*/ 208 h 232"/>
                        <a:gd name="T32" fmla="*/ 60 w 106"/>
                        <a:gd name="T33" fmla="*/ 208 h 232"/>
                        <a:gd name="T34" fmla="*/ 66 w 106"/>
                        <a:gd name="T35" fmla="*/ 206 h 232"/>
                        <a:gd name="T36" fmla="*/ 74 w 106"/>
                        <a:gd name="T37" fmla="*/ 202 h 232"/>
                        <a:gd name="T38" fmla="*/ 78 w 106"/>
                        <a:gd name="T39" fmla="*/ 196 h 232"/>
                        <a:gd name="T40" fmla="*/ 80 w 106"/>
                        <a:gd name="T41" fmla="*/ 186 h 232"/>
                        <a:gd name="T42" fmla="*/ 106 w 106"/>
                        <a:gd name="T43" fmla="*/ 194 h 232"/>
                        <a:gd name="T44" fmla="*/ 106 w 106"/>
                        <a:gd name="T45" fmla="*/ 204 h 232"/>
                        <a:gd name="T46" fmla="*/ 102 w 106"/>
                        <a:gd name="T47" fmla="*/ 210 h 232"/>
                        <a:gd name="T48" fmla="*/ 98 w 106"/>
                        <a:gd name="T49" fmla="*/ 216 h 232"/>
                        <a:gd name="T50" fmla="*/ 82 w 106"/>
                        <a:gd name="T51" fmla="*/ 228 h 232"/>
                        <a:gd name="T52" fmla="*/ 70 w 106"/>
                        <a:gd name="T53" fmla="*/ 230 h 232"/>
                        <a:gd name="T54" fmla="*/ 54 w 106"/>
                        <a:gd name="T55" fmla="*/ 232 h 232"/>
                        <a:gd name="T56" fmla="*/ 24 w 106"/>
                        <a:gd name="T57" fmla="*/ 228 h 232"/>
                        <a:gd name="T58" fmla="*/ 14 w 106"/>
                        <a:gd name="T59" fmla="*/ 222 h 232"/>
                        <a:gd name="T60" fmla="*/ 8 w 106"/>
                        <a:gd name="T61" fmla="*/ 216 h 232"/>
                        <a:gd name="T62" fmla="*/ 0 w 106"/>
                        <a:gd name="T63" fmla="*/ 204 h 232"/>
                        <a:gd name="T64" fmla="*/ 0 w 106"/>
                        <a:gd name="T65" fmla="*/ 194 h 232"/>
                        <a:gd name="T66" fmla="*/ 0 w 106"/>
                        <a:gd name="T67" fmla="*/ 46 h 232"/>
                        <a:gd name="T68" fmla="*/ 0 w 106"/>
                        <a:gd name="T69" fmla="*/ 38 h 232"/>
                        <a:gd name="T70" fmla="*/ 0 w 106"/>
                        <a:gd name="T71" fmla="*/ 28 h 232"/>
                        <a:gd name="T72" fmla="*/ 8 w 106"/>
                        <a:gd name="T73" fmla="*/ 16 h 232"/>
                        <a:gd name="T74" fmla="*/ 14 w 106"/>
                        <a:gd name="T75" fmla="*/ 10 h 232"/>
                        <a:gd name="T76" fmla="*/ 24 w 106"/>
                        <a:gd name="T77" fmla="*/ 4 h 232"/>
                        <a:gd name="T78" fmla="*/ 54 w 106"/>
                        <a:gd name="T79" fmla="*/ 0 h 232"/>
                        <a:gd name="T80" fmla="*/ 70 w 106"/>
                        <a:gd name="T81" fmla="*/ 2 h 232"/>
                        <a:gd name="T82" fmla="*/ 82 w 106"/>
                        <a:gd name="T83" fmla="*/ 4 h 232"/>
                        <a:gd name="T84" fmla="*/ 98 w 106"/>
                        <a:gd name="T85" fmla="*/ 16 h 232"/>
                        <a:gd name="T86" fmla="*/ 102 w 106"/>
                        <a:gd name="T87" fmla="*/ 22 h 232"/>
                        <a:gd name="T88" fmla="*/ 106 w 106"/>
                        <a:gd name="T89" fmla="*/ 28 h 232"/>
                        <a:gd name="T90" fmla="*/ 106 w 106"/>
                        <a:gd name="T91" fmla="*/ 46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06" h="232">
                          <a:moveTo>
                            <a:pt x="80" y="46"/>
                          </a:moveTo>
                          <a:lnTo>
                            <a:pt x="80" y="42"/>
                          </a:lnTo>
                          <a:lnTo>
                            <a:pt x="80" y="42"/>
                          </a:lnTo>
                          <a:lnTo>
                            <a:pt x="78" y="36"/>
                          </a:lnTo>
                          <a:lnTo>
                            <a:pt x="78" y="36"/>
                          </a:lnTo>
                          <a:lnTo>
                            <a:pt x="74" y="30"/>
                          </a:lnTo>
                          <a:lnTo>
                            <a:pt x="74" y="30"/>
                          </a:lnTo>
                          <a:lnTo>
                            <a:pt x="66" y="26"/>
                          </a:lnTo>
                          <a:lnTo>
                            <a:pt x="66" y="26"/>
                          </a:lnTo>
                          <a:lnTo>
                            <a:pt x="60" y="24"/>
                          </a:lnTo>
                          <a:lnTo>
                            <a:pt x="52" y="24"/>
                          </a:lnTo>
                          <a:lnTo>
                            <a:pt x="52" y="24"/>
                          </a:lnTo>
                          <a:lnTo>
                            <a:pt x="44" y="24"/>
                          </a:lnTo>
                          <a:lnTo>
                            <a:pt x="38" y="26"/>
                          </a:lnTo>
                          <a:lnTo>
                            <a:pt x="38" y="26"/>
                          </a:lnTo>
                          <a:lnTo>
                            <a:pt x="30" y="30"/>
                          </a:lnTo>
                          <a:lnTo>
                            <a:pt x="30" y="30"/>
                          </a:lnTo>
                          <a:lnTo>
                            <a:pt x="28" y="38"/>
                          </a:lnTo>
                          <a:lnTo>
                            <a:pt x="28" y="38"/>
                          </a:lnTo>
                          <a:lnTo>
                            <a:pt x="26" y="44"/>
                          </a:lnTo>
                          <a:lnTo>
                            <a:pt x="26" y="46"/>
                          </a:lnTo>
                          <a:lnTo>
                            <a:pt x="26" y="186"/>
                          </a:lnTo>
                          <a:lnTo>
                            <a:pt x="26" y="188"/>
                          </a:lnTo>
                          <a:lnTo>
                            <a:pt x="26" y="188"/>
                          </a:lnTo>
                          <a:lnTo>
                            <a:pt x="28" y="194"/>
                          </a:lnTo>
                          <a:lnTo>
                            <a:pt x="28" y="194"/>
                          </a:lnTo>
                          <a:lnTo>
                            <a:pt x="30" y="202"/>
                          </a:lnTo>
                          <a:lnTo>
                            <a:pt x="30" y="202"/>
                          </a:lnTo>
                          <a:lnTo>
                            <a:pt x="38" y="206"/>
                          </a:lnTo>
                          <a:lnTo>
                            <a:pt x="38" y="206"/>
                          </a:lnTo>
                          <a:lnTo>
                            <a:pt x="44" y="208"/>
                          </a:lnTo>
                          <a:lnTo>
                            <a:pt x="52" y="208"/>
                          </a:lnTo>
                          <a:lnTo>
                            <a:pt x="52" y="208"/>
                          </a:lnTo>
                          <a:lnTo>
                            <a:pt x="60" y="208"/>
                          </a:lnTo>
                          <a:lnTo>
                            <a:pt x="66" y="206"/>
                          </a:lnTo>
                          <a:lnTo>
                            <a:pt x="66" y="206"/>
                          </a:lnTo>
                          <a:lnTo>
                            <a:pt x="74" y="202"/>
                          </a:lnTo>
                          <a:lnTo>
                            <a:pt x="74" y="202"/>
                          </a:lnTo>
                          <a:lnTo>
                            <a:pt x="78" y="196"/>
                          </a:lnTo>
                          <a:lnTo>
                            <a:pt x="78" y="196"/>
                          </a:lnTo>
                          <a:lnTo>
                            <a:pt x="80" y="190"/>
                          </a:lnTo>
                          <a:lnTo>
                            <a:pt x="80" y="186"/>
                          </a:lnTo>
                          <a:lnTo>
                            <a:pt x="106" y="186"/>
                          </a:lnTo>
                          <a:lnTo>
                            <a:pt x="106" y="194"/>
                          </a:lnTo>
                          <a:lnTo>
                            <a:pt x="106" y="194"/>
                          </a:lnTo>
                          <a:lnTo>
                            <a:pt x="106" y="204"/>
                          </a:lnTo>
                          <a:lnTo>
                            <a:pt x="106" y="204"/>
                          </a:lnTo>
                          <a:lnTo>
                            <a:pt x="102" y="210"/>
                          </a:lnTo>
                          <a:lnTo>
                            <a:pt x="98" y="216"/>
                          </a:lnTo>
                          <a:lnTo>
                            <a:pt x="98" y="216"/>
                          </a:lnTo>
                          <a:lnTo>
                            <a:pt x="92" y="222"/>
                          </a:lnTo>
                          <a:lnTo>
                            <a:pt x="82" y="228"/>
                          </a:lnTo>
                          <a:lnTo>
                            <a:pt x="82" y="228"/>
                          </a:lnTo>
                          <a:lnTo>
                            <a:pt x="70" y="230"/>
                          </a:lnTo>
                          <a:lnTo>
                            <a:pt x="54" y="232"/>
                          </a:lnTo>
                          <a:lnTo>
                            <a:pt x="54" y="232"/>
                          </a:lnTo>
                          <a:lnTo>
                            <a:pt x="36" y="230"/>
                          </a:lnTo>
                          <a:lnTo>
                            <a:pt x="24" y="228"/>
                          </a:lnTo>
                          <a:lnTo>
                            <a:pt x="24" y="228"/>
                          </a:lnTo>
                          <a:lnTo>
                            <a:pt x="14" y="222"/>
                          </a:lnTo>
                          <a:lnTo>
                            <a:pt x="8" y="216"/>
                          </a:lnTo>
                          <a:lnTo>
                            <a:pt x="8" y="216"/>
                          </a:lnTo>
                          <a:lnTo>
                            <a:pt x="4" y="210"/>
                          </a:lnTo>
                          <a:lnTo>
                            <a:pt x="0" y="204"/>
                          </a:lnTo>
                          <a:lnTo>
                            <a:pt x="0" y="204"/>
                          </a:lnTo>
                          <a:lnTo>
                            <a:pt x="0" y="194"/>
                          </a:lnTo>
                          <a:lnTo>
                            <a:pt x="0" y="186"/>
                          </a:lnTo>
                          <a:lnTo>
                            <a:pt x="0" y="46"/>
                          </a:lnTo>
                          <a:lnTo>
                            <a:pt x="0" y="38"/>
                          </a:lnTo>
                          <a:lnTo>
                            <a:pt x="0" y="38"/>
                          </a:lnTo>
                          <a:lnTo>
                            <a:pt x="0" y="28"/>
                          </a:lnTo>
                          <a:lnTo>
                            <a:pt x="0" y="28"/>
                          </a:lnTo>
                          <a:lnTo>
                            <a:pt x="4" y="22"/>
                          </a:lnTo>
                          <a:lnTo>
                            <a:pt x="8" y="16"/>
                          </a:lnTo>
                          <a:lnTo>
                            <a:pt x="8" y="16"/>
                          </a:lnTo>
                          <a:lnTo>
                            <a:pt x="14" y="10"/>
                          </a:lnTo>
                          <a:lnTo>
                            <a:pt x="24" y="4"/>
                          </a:lnTo>
                          <a:lnTo>
                            <a:pt x="24" y="4"/>
                          </a:lnTo>
                          <a:lnTo>
                            <a:pt x="36" y="2"/>
                          </a:lnTo>
                          <a:lnTo>
                            <a:pt x="54" y="0"/>
                          </a:lnTo>
                          <a:lnTo>
                            <a:pt x="54" y="0"/>
                          </a:lnTo>
                          <a:lnTo>
                            <a:pt x="70" y="2"/>
                          </a:lnTo>
                          <a:lnTo>
                            <a:pt x="82" y="4"/>
                          </a:lnTo>
                          <a:lnTo>
                            <a:pt x="82" y="4"/>
                          </a:lnTo>
                          <a:lnTo>
                            <a:pt x="92" y="10"/>
                          </a:lnTo>
                          <a:lnTo>
                            <a:pt x="98" y="16"/>
                          </a:lnTo>
                          <a:lnTo>
                            <a:pt x="98" y="16"/>
                          </a:lnTo>
                          <a:lnTo>
                            <a:pt x="102" y="22"/>
                          </a:lnTo>
                          <a:lnTo>
                            <a:pt x="106" y="28"/>
                          </a:lnTo>
                          <a:lnTo>
                            <a:pt x="106" y="28"/>
                          </a:lnTo>
                          <a:lnTo>
                            <a:pt x="106" y="38"/>
                          </a:lnTo>
                          <a:lnTo>
                            <a:pt x="106" y="46"/>
                          </a:lnTo>
                          <a:lnTo>
                            <a:pt x="80" y="46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5" name="Freeform 3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82653" y="7388176"/>
                      <a:ext cx="214810" cy="458536"/>
                    </a:xfrm>
                    <a:custGeom>
                      <a:avLst/>
                      <a:gdLst>
                        <a:gd name="T0" fmla="*/ 104 w 104"/>
                        <a:gd name="T1" fmla="*/ 180 h 222"/>
                        <a:gd name="T2" fmla="*/ 104 w 104"/>
                        <a:gd name="T3" fmla="*/ 188 h 222"/>
                        <a:gd name="T4" fmla="*/ 104 w 104"/>
                        <a:gd name="T5" fmla="*/ 188 h 222"/>
                        <a:gd name="T6" fmla="*/ 102 w 104"/>
                        <a:gd name="T7" fmla="*/ 200 h 222"/>
                        <a:gd name="T8" fmla="*/ 102 w 104"/>
                        <a:gd name="T9" fmla="*/ 200 h 222"/>
                        <a:gd name="T10" fmla="*/ 100 w 104"/>
                        <a:gd name="T11" fmla="*/ 206 h 222"/>
                        <a:gd name="T12" fmla="*/ 96 w 104"/>
                        <a:gd name="T13" fmla="*/ 210 h 222"/>
                        <a:gd name="T14" fmla="*/ 96 w 104"/>
                        <a:gd name="T15" fmla="*/ 210 h 222"/>
                        <a:gd name="T16" fmla="*/ 92 w 104"/>
                        <a:gd name="T17" fmla="*/ 216 h 222"/>
                        <a:gd name="T18" fmla="*/ 86 w 104"/>
                        <a:gd name="T19" fmla="*/ 218 h 222"/>
                        <a:gd name="T20" fmla="*/ 86 w 104"/>
                        <a:gd name="T21" fmla="*/ 218 h 222"/>
                        <a:gd name="T22" fmla="*/ 78 w 104"/>
                        <a:gd name="T23" fmla="*/ 222 h 222"/>
                        <a:gd name="T24" fmla="*/ 70 w 104"/>
                        <a:gd name="T25" fmla="*/ 222 h 222"/>
                        <a:gd name="T26" fmla="*/ 16 w 104"/>
                        <a:gd name="T27" fmla="*/ 222 h 222"/>
                        <a:gd name="T28" fmla="*/ 16 w 104"/>
                        <a:gd name="T29" fmla="*/ 222 h 222"/>
                        <a:gd name="T30" fmla="*/ 0 w 104"/>
                        <a:gd name="T31" fmla="*/ 222 h 222"/>
                        <a:gd name="T32" fmla="*/ 0 w 104"/>
                        <a:gd name="T33" fmla="*/ 0 h 222"/>
                        <a:gd name="T34" fmla="*/ 26 w 104"/>
                        <a:gd name="T35" fmla="*/ 0 h 222"/>
                        <a:gd name="T36" fmla="*/ 70 w 104"/>
                        <a:gd name="T37" fmla="*/ 0 h 222"/>
                        <a:gd name="T38" fmla="*/ 70 w 104"/>
                        <a:gd name="T39" fmla="*/ 0 h 222"/>
                        <a:gd name="T40" fmla="*/ 78 w 104"/>
                        <a:gd name="T41" fmla="*/ 0 h 222"/>
                        <a:gd name="T42" fmla="*/ 86 w 104"/>
                        <a:gd name="T43" fmla="*/ 2 h 222"/>
                        <a:gd name="T44" fmla="*/ 86 w 104"/>
                        <a:gd name="T45" fmla="*/ 2 h 222"/>
                        <a:gd name="T46" fmla="*/ 92 w 104"/>
                        <a:gd name="T47" fmla="*/ 6 h 222"/>
                        <a:gd name="T48" fmla="*/ 96 w 104"/>
                        <a:gd name="T49" fmla="*/ 10 h 222"/>
                        <a:gd name="T50" fmla="*/ 96 w 104"/>
                        <a:gd name="T51" fmla="*/ 10 h 222"/>
                        <a:gd name="T52" fmla="*/ 100 w 104"/>
                        <a:gd name="T53" fmla="*/ 16 h 222"/>
                        <a:gd name="T54" fmla="*/ 102 w 104"/>
                        <a:gd name="T55" fmla="*/ 22 h 222"/>
                        <a:gd name="T56" fmla="*/ 102 w 104"/>
                        <a:gd name="T57" fmla="*/ 22 h 222"/>
                        <a:gd name="T58" fmla="*/ 104 w 104"/>
                        <a:gd name="T59" fmla="*/ 34 h 222"/>
                        <a:gd name="T60" fmla="*/ 104 w 104"/>
                        <a:gd name="T61" fmla="*/ 42 h 222"/>
                        <a:gd name="T62" fmla="*/ 104 w 104"/>
                        <a:gd name="T63" fmla="*/ 180 h 222"/>
                        <a:gd name="T64" fmla="*/ 80 w 104"/>
                        <a:gd name="T65" fmla="*/ 42 h 222"/>
                        <a:gd name="T66" fmla="*/ 80 w 104"/>
                        <a:gd name="T67" fmla="*/ 40 h 222"/>
                        <a:gd name="T68" fmla="*/ 80 w 104"/>
                        <a:gd name="T69" fmla="*/ 40 h 222"/>
                        <a:gd name="T70" fmla="*/ 78 w 104"/>
                        <a:gd name="T71" fmla="*/ 32 h 222"/>
                        <a:gd name="T72" fmla="*/ 74 w 104"/>
                        <a:gd name="T73" fmla="*/ 26 h 222"/>
                        <a:gd name="T74" fmla="*/ 74 w 104"/>
                        <a:gd name="T75" fmla="*/ 26 h 222"/>
                        <a:gd name="T76" fmla="*/ 68 w 104"/>
                        <a:gd name="T77" fmla="*/ 22 h 222"/>
                        <a:gd name="T78" fmla="*/ 62 w 104"/>
                        <a:gd name="T79" fmla="*/ 20 h 222"/>
                        <a:gd name="T80" fmla="*/ 44 w 104"/>
                        <a:gd name="T81" fmla="*/ 20 h 222"/>
                        <a:gd name="T82" fmla="*/ 26 w 104"/>
                        <a:gd name="T83" fmla="*/ 20 h 222"/>
                        <a:gd name="T84" fmla="*/ 26 w 104"/>
                        <a:gd name="T85" fmla="*/ 200 h 222"/>
                        <a:gd name="T86" fmla="*/ 44 w 104"/>
                        <a:gd name="T87" fmla="*/ 200 h 222"/>
                        <a:gd name="T88" fmla="*/ 62 w 104"/>
                        <a:gd name="T89" fmla="*/ 200 h 222"/>
                        <a:gd name="T90" fmla="*/ 62 w 104"/>
                        <a:gd name="T91" fmla="*/ 200 h 222"/>
                        <a:gd name="T92" fmla="*/ 68 w 104"/>
                        <a:gd name="T93" fmla="*/ 200 h 222"/>
                        <a:gd name="T94" fmla="*/ 74 w 104"/>
                        <a:gd name="T95" fmla="*/ 196 h 222"/>
                        <a:gd name="T96" fmla="*/ 74 w 104"/>
                        <a:gd name="T97" fmla="*/ 196 h 222"/>
                        <a:gd name="T98" fmla="*/ 78 w 104"/>
                        <a:gd name="T99" fmla="*/ 190 h 222"/>
                        <a:gd name="T100" fmla="*/ 80 w 104"/>
                        <a:gd name="T101" fmla="*/ 182 h 222"/>
                        <a:gd name="T102" fmla="*/ 80 w 104"/>
                        <a:gd name="T103" fmla="*/ 180 h 222"/>
                        <a:gd name="T104" fmla="*/ 80 w 104"/>
                        <a:gd name="T105" fmla="*/ 42 h 2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4" h="222">
                          <a:moveTo>
                            <a:pt x="104" y="180"/>
                          </a:moveTo>
                          <a:lnTo>
                            <a:pt x="104" y="188"/>
                          </a:lnTo>
                          <a:lnTo>
                            <a:pt x="104" y="188"/>
                          </a:lnTo>
                          <a:lnTo>
                            <a:pt x="102" y="200"/>
                          </a:lnTo>
                          <a:lnTo>
                            <a:pt x="102" y="200"/>
                          </a:lnTo>
                          <a:lnTo>
                            <a:pt x="100" y="206"/>
                          </a:lnTo>
                          <a:lnTo>
                            <a:pt x="96" y="210"/>
                          </a:lnTo>
                          <a:lnTo>
                            <a:pt x="96" y="210"/>
                          </a:lnTo>
                          <a:lnTo>
                            <a:pt x="92" y="216"/>
                          </a:lnTo>
                          <a:lnTo>
                            <a:pt x="86" y="218"/>
                          </a:lnTo>
                          <a:lnTo>
                            <a:pt x="86" y="218"/>
                          </a:lnTo>
                          <a:lnTo>
                            <a:pt x="78" y="222"/>
                          </a:lnTo>
                          <a:lnTo>
                            <a:pt x="70" y="222"/>
                          </a:lnTo>
                          <a:lnTo>
                            <a:pt x="16" y="222"/>
                          </a:lnTo>
                          <a:lnTo>
                            <a:pt x="16" y="222"/>
                          </a:lnTo>
                          <a:lnTo>
                            <a:pt x="0" y="22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70" y="0"/>
                          </a:lnTo>
                          <a:lnTo>
                            <a:pt x="70" y="0"/>
                          </a:lnTo>
                          <a:lnTo>
                            <a:pt x="78" y="0"/>
                          </a:lnTo>
                          <a:lnTo>
                            <a:pt x="86" y="2"/>
                          </a:lnTo>
                          <a:lnTo>
                            <a:pt x="86" y="2"/>
                          </a:lnTo>
                          <a:lnTo>
                            <a:pt x="92" y="6"/>
                          </a:lnTo>
                          <a:lnTo>
                            <a:pt x="96" y="10"/>
                          </a:lnTo>
                          <a:lnTo>
                            <a:pt x="96" y="10"/>
                          </a:lnTo>
                          <a:lnTo>
                            <a:pt x="100" y="16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4" y="34"/>
                          </a:lnTo>
                          <a:lnTo>
                            <a:pt x="104" y="42"/>
                          </a:lnTo>
                          <a:lnTo>
                            <a:pt x="104" y="180"/>
                          </a:lnTo>
                          <a:close/>
                          <a:moveTo>
                            <a:pt x="80" y="42"/>
                          </a:moveTo>
                          <a:lnTo>
                            <a:pt x="80" y="40"/>
                          </a:lnTo>
                          <a:lnTo>
                            <a:pt x="80" y="40"/>
                          </a:lnTo>
                          <a:lnTo>
                            <a:pt x="78" y="32"/>
                          </a:lnTo>
                          <a:lnTo>
                            <a:pt x="74" y="26"/>
                          </a:lnTo>
                          <a:lnTo>
                            <a:pt x="74" y="26"/>
                          </a:lnTo>
                          <a:lnTo>
                            <a:pt x="68" y="22"/>
                          </a:lnTo>
                          <a:lnTo>
                            <a:pt x="62" y="20"/>
                          </a:lnTo>
                          <a:lnTo>
                            <a:pt x="44" y="20"/>
                          </a:lnTo>
                          <a:lnTo>
                            <a:pt x="26" y="20"/>
                          </a:lnTo>
                          <a:lnTo>
                            <a:pt x="26" y="200"/>
                          </a:lnTo>
                          <a:lnTo>
                            <a:pt x="44" y="200"/>
                          </a:lnTo>
                          <a:lnTo>
                            <a:pt x="62" y="200"/>
                          </a:lnTo>
                          <a:lnTo>
                            <a:pt x="62" y="200"/>
                          </a:lnTo>
                          <a:lnTo>
                            <a:pt x="68" y="200"/>
                          </a:lnTo>
                          <a:lnTo>
                            <a:pt x="74" y="196"/>
                          </a:lnTo>
                          <a:lnTo>
                            <a:pt x="74" y="196"/>
                          </a:lnTo>
                          <a:lnTo>
                            <a:pt x="78" y="190"/>
                          </a:lnTo>
                          <a:lnTo>
                            <a:pt x="80" y="182"/>
                          </a:lnTo>
                          <a:lnTo>
                            <a:pt x="80" y="180"/>
                          </a:lnTo>
                          <a:lnTo>
                            <a:pt x="80" y="4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6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10313370" y="6297603"/>
                      <a:ext cx="190024" cy="450274"/>
                    </a:xfrm>
                    <a:custGeom>
                      <a:avLst/>
                      <a:gdLst>
                        <a:gd name="T0" fmla="*/ 92 w 92"/>
                        <a:gd name="T1" fmla="*/ 218 h 218"/>
                        <a:gd name="T2" fmla="*/ 34 w 92"/>
                        <a:gd name="T3" fmla="*/ 218 h 218"/>
                        <a:gd name="T4" fmla="*/ 34 w 92"/>
                        <a:gd name="T5" fmla="*/ 218 h 218"/>
                        <a:gd name="T6" fmla="*/ 26 w 92"/>
                        <a:gd name="T7" fmla="*/ 218 h 218"/>
                        <a:gd name="T8" fmla="*/ 18 w 92"/>
                        <a:gd name="T9" fmla="*/ 216 h 218"/>
                        <a:gd name="T10" fmla="*/ 18 w 92"/>
                        <a:gd name="T11" fmla="*/ 216 h 218"/>
                        <a:gd name="T12" fmla="*/ 12 w 92"/>
                        <a:gd name="T13" fmla="*/ 212 h 218"/>
                        <a:gd name="T14" fmla="*/ 8 w 92"/>
                        <a:gd name="T15" fmla="*/ 208 h 218"/>
                        <a:gd name="T16" fmla="*/ 8 w 92"/>
                        <a:gd name="T17" fmla="*/ 208 h 218"/>
                        <a:gd name="T18" fmla="*/ 2 w 92"/>
                        <a:gd name="T19" fmla="*/ 196 h 218"/>
                        <a:gd name="T20" fmla="*/ 2 w 92"/>
                        <a:gd name="T21" fmla="*/ 196 h 218"/>
                        <a:gd name="T22" fmla="*/ 0 w 92"/>
                        <a:gd name="T23" fmla="*/ 184 h 218"/>
                        <a:gd name="T24" fmla="*/ 0 w 92"/>
                        <a:gd name="T25" fmla="*/ 176 h 218"/>
                        <a:gd name="T26" fmla="*/ 0 w 92"/>
                        <a:gd name="T27" fmla="*/ 42 h 218"/>
                        <a:gd name="T28" fmla="*/ 0 w 92"/>
                        <a:gd name="T29" fmla="*/ 34 h 218"/>
                        <a:gd name="T30" fmla="*/ 0 w 92"/>
                        <a:gd name="T31" fmla="*/ 34 h 218"/>
                        <a:gd name="T32" fmla="*/ 2 w 92"/>
                        <a:gd name="T33" fmla="*/ 22 h 218"/>
                        <a:gd name="T34" fmla="*/ 2 w 92"/>
                        <a:gd name="T35" fmla="*/ 22 h 218"/>
                        <a:gd name="T36" fmla="*/ 8 w 92"/>
                        <a:gd name="T37" fmla="*/ 10 h 218"/>
                        <a:gd name="T38" fmla="*/ 8 w 92"/>
                        <a:gd name="T39" fmla="*/ 10 h 218"/>
                        <a:gd name="T40" fmla="*/ 12 w 92"/>
                        <a:gd name="T41" fmla="*/ 6 h 218"/>
                        <a:gd name="T42" fmla="*/ 18 w 92"/>
                        <a:gd name="T43" fmla="*/ 2 h 218"/>
                        <a:gd name="T44" fmla="*/ 18 w 92"/>
                        <a:gd name="T45" fmla="*/ 2 h 218"/>
                        <a:gd name="T46" fmla="*/ 26 w 92"/>
                        <a:gd name="T47" fmla="*/ 0 h 218"/>
                        <a:gd name="T48" fmla="*/ 34 w 92"/>
                        <a:gd name="T49" fmla="*/ 0 h 218"/>
                        <a:gd name="T50" fmla="*/ 92 w 92"/>
                        <a:gd name="T51" fmla="*/ 0 h 218"/>
                        <a:gd name="T52" fmla="*/ 92 w 92"/>
                        <a:gd name="T53" fmla="*/ 20 h 218"/>
                        <a:gd name="T54" fmla="*/ 60 w 92"/>
                        <a:gd name="T55" fmla="*/ 20 h 218"/>
                        <a:gd name="T56" fmla="*/ 42 w 92"/>
                        <a:gd name="T57" fmla="*/ 20 h 218"/>
                        <a:gd name="T58" fmla="*/ 42 w 92"/>
                        <a:gd name="T59" fmla="*/ 20 h 218"/>
                        <a:gd name="T60" fmla="*/ 34 w 92"/>
                        <a:gd name="T61" fmla="*/ 22 h 218"/>
                        <a:gd name="T62" fmla="*/ 30 w 92"/>
                        <a:gd name="T63" fmla="*/ 26 h 218"/>
                        <a:gd name="T64" fmla="*/ 30 w 92"/>
                        <a:gd name="T65" fmla="*/ 26 h 218"/>
                        <a:gd name="T66" fmla="*/ 26 w 92"/>
                        <a:gd name="T67" fmla="*/ 32 h 218"/>
                        <a:gd name="T68" fmla="*/ 24 w 92"/>
                        <a:gd name="T69" fmla="*/ 38 h 218"/>
                        <a:gd name="T70" fmla="*/ 24 w 92"/>
                        <a:gd name="T71" fmla="*/ 42 h 218"/>
                        <a:gd name="T72" fmla="*/ 24 w 92"/>
                        <a:gd name="T73" fmla="*/ 96 h 218"/>
                        <a:gd name="T74" fmla="*/ 80 w 92"/>
                        <a:gd name="T75" fmla="*/ 96 h 218"/>
                        <a:gd name="T76" fmla="*/ 80 w 92"/>
                        <a:gd name="T77" fmla="*/ 120 h 218"/>
                        <a:gd name="T78" fmla="*/ 24 w 92"/>
                        <a:gd name="T79" fmla="*/ 120 h 218"/>
                        <a:gd name="T80" fmla="*/ 24 w 92"/>
                        <a:gd name="T81" fmla="*/ 176 h 218"/>
                        <a:gd name="T82" fmla="*/ 24 w 92"/>
                        <a:gd name="T83" fmla="*/ 180 h 218"/>
                        <a:gd name="T84" fmla="*/ 24 w 92"/>
                        <a:gd name="T85" fmla="*/ 180 h 218"/>
                        <a:gd name="T86" fmla="*/ 26 w 92"/>
                        <a:gd name="T87" fmla="*/ 186 h 218"/>
                        <a:gd name="T88" fmla="*/ 30 w 92"/>
                        <a:gd name="T89" fmla="*/ 192 h 218"/>
                        <a:gd name="T90" fmla="*/ 30 w 92"/>
                        <a:gd name="T91" fmla="*/ 192 h 218"/>
                        <a:gd name="T92" fmla="*/ 34 w 92"/>
                        <a:gd name="T93" fmla="*/ 196 h 218"/>
                        <a:gd name="T94" fmla="*/ 42 w 92"/>
                        <a:gd name="T95" fmla="*/ 198 h 218"/>
                        <a:gd name="T96" fmla="*/ 60 w 92"/>
                        <a:gd name="T97" fmla="*/ 198 h 218"/>
                        <a:gd name="T98" fmla="*/ 92 w 92"/>
                        <a:gd name="T99" fmla="*/ 198 h 218"/>
                        <a:gd name="T100" fmla="*/ 92 w 92"/>
                        <a:gd name="T101" fmla="*/ 218 h 2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92" h="218">
                          <a:moveTo>
                            <a:pt x="92" y="218"/>
                          </a:moveTo>
                          <a:lnTo>
                            <a:pt x="34" y="218"/>
                          </a:lnTo>
                          <a:lnTo>
                            <a:pt x="34" y="218"/>
                          </a:lnTo>
                          <a:lnTo>
                            <a:pt x="26" y="218"/>
                          </a:lnTo>
                          <a:lnTo>
                            <a:pt x="18" y="216"/>
                          </a:lnTo>
                          <a:lnTo>
                            <a:pt x="18" y="216"/>
                          </a:lnTo>
                          <a:lnTo>
                            <a:pt x="12" y="212"/>
                          </a:lnTo>
                          <a:lnTo>
                            <a:pt x="8" y="208"/>
                          </a:lnTo>
                          <a:lnTo>
                            <a:pt x="8" y="208"/>
                          </a:lnTo>
                          <a:lnTo>
                            <a:pt x="2" y="196"/>
                          </a:lnTo>
                          <a:lnTo>
                            <a:pt x="2" y="196"/>
                          </a:lnTo>
                          <a:lnTo>
                            <a:pt x="0" y="184"/>
                          </a:lnTo>
                          <a:lnTo>
                            <a:pt x="0" y="176"/>
                          </a:lnTo>
                          <a:lnTo>
                            <a:pt x="0" y="42"/>
                          </a:lnTo>
                          <a:lnTo>
                            <a:pt x="0" y="34"/>
                          </a:lnTo>
                          <a:lnTo>
                            <a:pt x="0" y="34"/>
                          </a:lnTo>
                          <a:lnTo>
                            <a:pt x="2" y="22"/>
                          </a:lnTo>
                          <a:lnTo>
                            <a:pt x="2" y="22"/>
                          </a:lnTo>
                          <a:lnTo>
                            <a:pt x="8" y="10"/>
                          </a:lnTo>
                          <a:lnTo>
                            <a:pt x="8" y="10"/>
                          </a:lnTo>
                          <a:lnTo>
                            <a:pt x="12" y="6"/>
                          </a:lnTo>
                          <a:lnTo>
                            <a:pt x="18" y="2"/>
                          </a:lnTo>
                          <a:lnTo>
                            <a:pt x="18" y="2"/>
                          </a:lnTo>
                          <a:lnTo>
                            <a:pt x="26" y="0"/>
                          </a:lnTo>
                          <a:lnTo>
                            <a:pt x="34" y="0"/>
                          </a:lnTo>
                          <a:lnTo>
                            <a:pt x="92" y="0"/>
                          </a:lnTo>
                          <a:lnTo>
                            <a:pt x="92" y="20"/>
                          </a:lnTo>
                          <a:lnTo>
                            <a:pt x="60" y="20"/>
                          </a:lnTo>
                          <a:lnTo>
                            <a:pt x="42" y="20"/>
                          </a:lnTo>
                          <a:lnTo>
                            <a:pt x="42" y="20"/>
                          </a:lnTo>
                          <a:lnTo>
                            <a:pt x="34" y="22"/>
                          </a:lnTo>
                          <a:lnTo>
                            <a:pt x="30" y="26"/>
                          </a:lnTo>
                          <a:lnTo>
                            <a:pt x="30" y="26"/>
                          </a:lnTo>
                          <a:lnTo>
                            <a:pt x="26" y="32"/>
                          </a:lnTo>
                          <a:lnTo>
                            <a:pt x="24" y="38"/>
                          </a:lnTo>
                          <a:lnTo>
                            <a:pt x="24" y="42"/>
                          </a:lnTo>
                          <a:lnTo>
                            <a:pt x="24" y="96"/>
                          </a:lnTo>
                          <a:lnTo>
                            <a:pt x="80" y="96"/>
                          </a:lnTo>
                          <a:lnTo>
                            <a:pt x="80" y="120"/>
                          </a:lnTo>
                          <a:lnTo>
                            <a:pt x="24" y="120"/>
                          </a:lnTo>
                          <a:lnTo>
                            <a:pt x="24" y="176"/>
                          </a:lnTo>
                          <a:lnTo>
                            <a:pt x="24" y="180"/>
                          </a:lnTo>
                          <a:lnTo>
                            <a:pt x="24" y="180"/>
                          </a:lnTo>
                          <a:lnTo>
                            <a:pt x="26" y="186"/>
                          </a:lnTo>
                          <a:lnTo>
                            <a:pt x="30" y="192"/>
                          </a:lnTo>
                          <a:lnTo>
                            <a:pt x="30" y="192"/>
                          </a:lnTo>
                          <a:lnTo>
                            <a:pt x="34" y="196"/>
                          </a:lnTo>
                          <a:lnTo>
                            <a:pt x="42" y="198"/>
                          </a:lnTo>
                          <a:lnTo>
                            <a:pt x="60" y="198"/>
                          </a:lnTo>
                          <a:lnTo>
                            <a:pt x="92" y="198"/>
                          </a:lnTo>
                          <a:lnTo>
                            <a:pt x="92" y="21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7" name="Freeform 3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4 h 142"/>
                        <a:gd name="T88" fmla="*/ 30 w 142"/>
                        <a:gd name="T89" fmla="*/ 74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6 h 142"/>
                        <a:gd name="T104" fmla="*/ 110 w 142"/>
                        <a:gd name="T105" fmla="*/ 36 h 142"/>
                        <a:gd name="T106" fmla="*/ 114 w 142"/>
                        <a:gd name="T107" fmla="*/ 34 h 142"/>
                        <a:gd name="T108" fmla="*/ 118 w 142"/>
                        <a:gd name="T109" fmla="*/ 36 h 142"/>
                        <a:gd name="T110" fmla="*/ 118 w 142"/>
                        <a:gd name="T111" fmla="*/ 36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4"/>
                          </a:lnTo>
                          <a:lnTo>
                            <a:pt x="30" y="74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14" y="34"/>
                          </a:lnTo>
                          <a:lnTo>
                            <a:pt x="118" y="36"/>
                          </a:lnTo>
                          <a:lnTo>
                            <a:pt x="118" y="36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8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3856683" y="10060906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0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6 h 142"/>
                        <a:gd name="T18" fmla="*/ 0 w 142"/>
                        <a:gd name="T19" fmla="*/ 70 h 142"/>
                        <a:gd name="T20" fmla="*/ 0 w 142"/>
                        <a:gd name="T21" fmla="*/ 70 h 142"/>
                        <a:gd name="T22" fmla="*/ 2 w 142"/>
                        <a:gd name="T23" fmla="*/ 84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0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0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4 h 142"/>
                        <a:gd name="T54" fmla="*/ 142 w 142"/>
                        <a:gd name="T55" fmla="*/ 70 h 142"/>
                        <a:gd name="T56" fmla="*/ 142 w 142"/>
                        <a:gd name="T57" fmla="*/ 70 h 142"/>
                        <a:gd name="T58" fmla="*/ 140 w 142"/>
                        <a:gd name="T59" fmla="*/ 56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0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0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0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0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4"/>
                          </a:lnTo>
                          <a:lnTo>
                            <a:pt x="142" y="70"/>
                          </a:lnTo>
                          <a:lnTo>
                            <a:pt x="142" y="70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0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29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914517" y="10131132"/>
                      <a:ext cx="190024" cy="140453"/>
                    </a:xfrm>
                    <a:custGeom>
                      <a:avLst/>
                      <a:gdLst>
                        <a:gd name="T0" fmla="*/ 90 w 92"/>
                        <a:gd name="T1" fmla="*/ 12 h 68"/>
                        <a:gd name="T2" fmla="*/ 36 w 92"/>
                        <a:gd name="T3" fmla="*/ 66 h 68"/>
                        <a:gd name="T4" fmla="*/ 36 w 92"/>
                        <a:gd name="T5" fmla="*/ 66 h 68"/>
                        <a:gd name="T6" fmla="*/ 30 w 92"/>
                        <a:gd name="T7" fmla="*/ 68 h 68"/>
                        <a:gd name="T8" fmla="*/ 30 w 92"/>
                        <a:gd name="T9" fmla="*/ 68 h 68"/>
                        <a:gd name="T10" fmla="*/ 26 w 92"/>
                        <a:gd name="T11" fmla="*/ 66 h 68"/>
                        <a:gd name="T12" fmla="*/ 2 w 92"/>
                        <a:gd name="T13" fmla="*/ 40 h 68"/>
                        <a:gd name="T14" fmla="*/ 2 w 92"/>
                        <a:gd name="T15" fmla="*/ 40 h 68"/>
                        <a:gd name="T16" fmla="*/ 0 w 92"/>
                        <a:gd name="T17" fmla="*/ 36 h 68"/>
                        <a:gd name="T18" fmla="*/ 2 w 92"/>
                        <a:gd name="T19" fmla="*/ 32 h 68"/>
                        <a:gd name="T20" fmla="*/ 2 w 92"/>
                        <a:gd name="T21" fmla="*/ 32 h 68"/>
                        <a:gd name="T22" fmla="*/ 6 w 92"/>
                        <a:gd name="T23" fmla="*/ 30 h 68"/>
                        <a:gd name="T24" fmla="*/ 10 w 92"/>
                        <a:gd name="T25" fmla="*/ 32 h 68"/>
                        <a:gd name="T26" fmla="*/ 30 w 92"/>
                        <a:gd name="T27" fmla="*/ 54 h 68"/>
                        <a:gd name="T28" fmla="*/ 82 w 92"/>
                        <a:gd name="T29" fmla="*/ 2 h 68"/>
                        <a:gd name="T30" fmla="*/ 82 w 92"/>
                        <a:gd name="T31" fmla="*/ 2 h 68"/>
                        <a:gd name="T32" fmla="*/ 86 w 92"/>
                        <a:gd name="T33" fmla="*/ 0 h 68"/>
                        <a:gd name="T34" fmla="*/ 90 w 92"/>
                        <a:gd name="T35" fmla="*/ 2 h 68"/>
                        <a:gd name="T36" fmla="*/ 90 w 92"/>
                        <a:gd name="T37" fmla="*/ 2 h 68"/>
                        <a:gd name="T38" fmla="*/ 92 w 92"/>
                        <a:gd name="T39" fmla="*/ 8 h 68"/>
                        <a:gd name="T40" fmla="*/ 90 w 92"/>
                        <a:gd name="T41" fmla="*/ 12 h 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8">
                          <a:moveTo>
                            <a:pt x="90" y="12"/>
                          </a:moveTo>
                          <a:lnTo>
                            <a:pt x="36" y="66"/>
                          </a:lnTo>
                          <a:lnTo>
                            <a:pt x="36" y="66"/>
                          </a:lnTo>
                          <a:lnTo>
                            <a:pt x="30" y="68"/>
                          </a:lnTo>
                          <a:lnTo>
                            <a:pt x="30" y="68"/>
                          </a:lnTo>
                          <a:lnTo>
                            <a:pt x="26" y="66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2"/>
                          </a:lnTo>
                          <a:lnTo>
                            <a:pt x="2" y="32"/>
                          </a:lnTo>
                          <a:lnTo>
                            <a:pt x="6" y="30"/>
                          </a:lnTo>
                          <a:lnTo>
                            <a:pt x="10" y="32"/>
                          </a:lnTo>
                          <a:lnTo>
                            <a:pt x="30" y="54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8"/>
                          </a:lnTo>
                          <a:lnTo>
                            <a:pt x="90" y="1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0" name="Freeform 3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  <a:gd name="T74" fmla="*/ 116 w 140"/>
                        <a:gd name="T75" fmla="*/ 44 h 140"/>
                        <a:gd name="T76" fmla="*/ 62 w 140"/>
                        <a:gd name="T77" fmla="*/ 98 h 140"/>
                        <a:gd name="T78" fmla="*/ 62 w 140"/>
                        <a:gd name="T79" fmla="*/ 98 h 140"/>
                        <a:gd name="T80" fmla="*/ 58 w 140"/>
                        <a:gd name="T81" fmla="*/ 100 h 140"/>
                        <a:gd name="T82" fmla="*/ 58 w 140"/>
                        <a:gd name="T83" fmla="*/ 100 h 140"/>
                        <a:gd name="T84" fmla="*/ 54 w 140"/>
                        <a:gd name="T85" fmla="*/ 98 h 140"/>
                        <a:gd name="T86" fmla="*/ 28 w 140"/>
                        <a:gd name="T87" fmla="*/ 74 h 140"/>
                        <a:gd name="T88" fmla="*/ 28 w 140"/>
                        <a:gd name="T89" fmla="*/ 74 h 140"/>
                        <a:gd name="T90" fmla="*/ 26 w 140"/>
                        <a:gd name="T91" fmla="*/ 70 h 140"/>
                        <a:gd name="T92" fmla="*/ 28 w 140"/>
                        <a:gd name="T93" fmla="*/ 64 h 140"/>
                        <a:gd name="T94" fmla="*/ 28 w 140"/>
                        <a:gd name="T95" fmla="*/ 64 h 140"/>
                        <a:gd name="T96" fmla="*/ 32 w 140"/>
                        <a:gd name="T97" fmla="*/ 64 h 140"/>
                        <a:gd name="T98" fmla="*/ 38 w 140"/>
                        <a:gd name="T99" fmla="*/ 64 h 140"/>
                        <a:gd name="T100" fmla="*/ 58 w 140"/>
                        <a:gd name="T101" fmla="*/ 86 h 140"/>
                        <a:gd name="T102" fmla="*/ 108 w 140"/>
                        <a:gd name="T103" fmla="*/ 36 h 140"/>
                        <a:gd name="T104" fmla="*/ 108 w 140"/>
                        <a:gd name="T105" fmla="*/ 36 h 140"/>
                        <a:gd name="T106" fmla="*/ 112 w 140"/>
                        <a:gd name="T107" fmla="*/ 34 h 140"/>
                        <a:gd name="T108" fmla="*/ 116 w 140"/>
                        <a:gd name="T109" fmla="*/ 36 h 140"/>
                        <a:gd name="T110" fmla="*/ 116 w 140"/>
                        <a:gd name="T111" fmla="*/ 36 h 140"/>
                        <a:gd name="T112" fmla="*/ 118 w 140"/>
                        <a:gd name="T113" fmla="*/ 40 h 140"/>
                        <a:gd name="T114" fmla="*/ 116 w 140"/>
                        <a:gd name="T115" fmla="*/ 44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4"/>
                          </a:moveTo>
                          <a:lnTo>
                            <a:pt x="62" y="98"/>
                          </a:lnTo>
                          <a:lnTo>
                            <a:pt x="62" y="98"/>
                          </a:lnTo>
                          <a:lnTo>
                            <a:pt x="58" y="100"/>
                          </a:lnTo>
                          <a:lnTo>
                            <a:pt x="58" y="100"/>
                          </a:lnTo>
                          <a:lnTo>
                            <a:pt x="54" y="98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4"/>
                          </a:lnTo>
                          <a:lnTo>
                            <a:pt x="28" y="64"/>
                          </a:lnTo>
                          <a:lnTo>
                            <a:pt x="32" y="64"/>
                          </a:lnTo>
                          <a:lnTo>
                            <a:pt x="38" y="64"/>
                          </a:lnTo>
                          <a:lnTo>
                            <a:pt x="58" y="86"/>
                          </a:lnTo>
                          <a:lnTo>
                            <a:pt x="108" y="36"/>
                          </a:lnTo>
                          <a:lnTo>
                            <a:pt x="108" y="36"/>
                          </a:lnTo>
                          <a:lnTo>
                            <a:pt x="112" y="34"/>
                          </a:lnTo>
                          <a:lnTo>
                            <a:pt x="116" y="36"/>
                          </a:lnTo>
                          <a:lnTo>
                            <a:pt x="116" y="36"/>
                          </a:lnTo>
                          <a:lnTo>
                            <a:pt x="118" y="40"/>
                          </a:lnTo>
                          <a:lnTo>
                            <a:pt x="116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1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1630097" y="11192788"/>
                      <a:ext cx="289167" cy="289167"/>
                    </a:xfrm>
                    <a:custGeom>
                      <a:avLst/>
                      <a:gdLst>
                        <a:gd name="T0" fmla="*/ 70 w 140"/>
                        <a:gd name="T1" fmla="*/ 0 h 140"/>
                        <a:gd name="T2" fmla="*/ 70 w 140"/>
                        <a:gd name="T3" fmla="*/ 0 h 140"/>
                        <a:gd name="T4" fmla="*/ 56 w 140"/>
                        <a:gd name="T5" fmla="*/ 0 h 140"/>
                        <a:gd name="T6" fmla="*/ 44 w 140"/>
                        <a:gd name="T7" fmla="*/ 4 h 140"/>
                        <a:gd name="T8" fmla="*/ 32 w 140"/>
                        <a:gd name="T9" fmla="*/ 12 h 140"/>
                        <a:gd name="T10" fmla="*/ 20 w 140"/>
                        <a:gd name="T11" fmla="*/ 20 h 140"/>
                        <a:gd name="T12" fmla="*/ 12 w 140"/>
                        <a:gd name="T13" fmla="*/ 30 h 140"/>
                        <a:gd name="T14" fmla="*/ 6 w 140"/>
                        <a:gd name="T15" fmla="*/ 42 h 140"/>
                        <a:gd name="T16" fmla="*/ 2 w 140"/>
                        <a:gd name="T17" fmla="*/ 56 h 140"/>
                        <a:gd name="T18" fmla="*/ 0 w 140"/>
                        <a:gd name="T19" fmla="*/ 70 h 140"/>
                        <a:gd name="T20" fmla="*/ 0 w 140"/>
                        <a:gd name="T21" fmla="*/ 70 h 140"/>
                        <a:gd name="T22" fmla="*/ 2 w 140"/>
                        <a:gd name="T23" fmla="*/ 84 h 140"/>
                        <a:gd name="T24" fmla="*/ 6 w 140"/>
                        <a:gd name="T25" fmla="*/ 96 h 140"/>
                        <a:gd name="T26" fmla="*/ 12 w 140"/>
                        <a:gd name="T27" fmla="*/ 108 h 140"/>
                        <a:gd name="T28" fmla="*/ 20 w 140"/>
                        <a:gd name="T29" fmla="*/ 120 h 140"/>
                        <a:gd name="T30" fmla="*/ 32 w 140"/>
                        <a:gd name="T31" fmla="*/ 128 h 140"/>
                        <a:gd name="T32" fmla="*/ 44 w 140"/>
                        <a:gd name="T33" fmla="*/ 134 h 140"/>
                        <a:gd name="T34" fmla="*/ 56 w 140"/>
                        <a:gd name="T35" fmla="*/ 138 h 140"/>
                        <a:gd name="T36" fmla="*/ 70 w 140"/>
                        <a:gd name="T37" fmla="*/ 140 h 140"/>
                        <a:gd name="T38" fmla="*/ 70 w 140"/>
                        <a:gd name="T39" fmla="*/ 140 h 140"/>
                        <a:gd name="T40" fmla="*/ 84 w 140"/>
                        <a:gd name="T41" fmla="*/ 138 h 140"/>
                        <a:gd name="T42" fmla="*/ 98 w 140"/>
                        <a:gd name="T43" fmla="*/ 134 h 140"/>
                        <a:gd name="T44" fmla="*/ 110 w 140"/>
                        <a:gd name="T45" fmla="*/ 128 h 140"/>
                        <a:gd name="T46" fmla="*/ 120 w 140"/>
                        <a:gd name="T47" fmla="*/ 120 h 140"/>
                        <a:gd name="T48" fmla="*/ 128 w 140"/>
                        <a:gd name="T49" fmla="*/ 108 h 140"/>
                        <a:gd name="T50" fmla="*/ 136 w 140"/>
                        <a:gd name="T51" fmla="*/ 96 h 140"/>
                        <a:gd name="T52" fmla="*/ 140 w 140"/>
                        <a:gd name="T53" fmla="*/ 84 h 140"/>
                        <a:gd name="T54" fmla="*/ 140 w 140"/>
                        <a:gd name="T55" fmla="*/ 70 h 140"/>
                        <a:gd name="T56" fmla="*/ 140 w 140"/>
                        <a:gd name="T57" fmla="*/ 70 h 140"/>
                        <a:gd name="T58" fmla="*/ 140 w 140"/>
                        <a:gd name="T59" fmla="*/ 56 h 140"/>
                        <a:gd name="T60" fmla="*/ 136 w 140"/>
                        <a:gd name="T61" fmla="*/ 42 h 140"/>
                        <a:gd name="T62" fmla="*/ 128 w 140"/>
                        <a:gd name="T63" fmla="*/ 30 h 140"/>
                        <a:gd name="T64" fmla="*/ 120 w 140"/>
                        <a:gd name="T65" fmla="*/ 20 h 140"/>
                        <a:gd name="T66" fmla="*/ 110 w 140"/>
                        <a:gd name="T67" fmla="*/ 12 h 140"/>
                        <a:gd name="T68" fmla="*/ 98 w 140"/>
                        <a:gd name="T69" fmla="*/ 4 h 140"/>
                        <a:gd name="T70" fmla="*/ 84 w 140"/>
                        <a:gd name="T71" fmla="*/ 0 h 140"/>
                        <a:gd name="T72" fmla="*/ 70 w 140"/>
                        <a:gd name="T73" fmla="*/ 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0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0"/>
                          </a:lnTo>
                          <a:lnTo>
                            <a:pt x="44" y="4"/>
                          </a:lnTo>
                          <a:lnTo>
                            <a:pt x="32" y="12"/>
                          </a:lnTo>
                          <a:lnTo>
                            <a:pt x="20" y="20"/>
                          </a:lnTo>
                          <a:lnTo>
                            <a:pt x="12" y="30"/>
                          </a:lnTo>
                          <a:lnTo>
                            <a:pt x="6" y="42"/>
                          </a:lnTo>
                          <a:lnTo>
                            <a:pt x="2" y="56"/>
                          </a:lnTo>
                          <a:lnTo>
                            <a:pt x="0" y="70"/>
                          </a:lnTo>
                          <a:lnTo>
                            <a:pt x="0" y="70"/>
                          </a:lnTo>
                          <a:lnTo>
                            <a:pt x="2" y="84"/>
                          </a:lnTo>
                          <a:lnTo>
                            <a:pt x="6" y="96"/>
                          </a:lnTo>
                          <a:lnTo>
                            <a:pt x="12" y="108"/>
                          </a:lnTo>
                          <a:lnTo>
                            <a:pt x="20" y="120"/>
                          </a:lnTo>
                          <a:lnTo>
                            <a:pt x="32" y="128"/>
                          </a:lnTo>
                          <a:lnTo>
                            <a:pt x="44" y="134"/>
                          </a:lnTo>
                          <a:lnTo>
                            <a:pt x="56" y="138"/>
                          </a:lnTo>
                          <a:lnTo>
                            <a:pt x="70" y="140"/>
                          </a:lnTo>
                          <a:lnTo>
                            <a:pt x="70" y="140"/>
                          </a:lnTo>
                          <a:lnTo>
                            <a:pt x="84" y="138"/>
                          </a:lnTo>
                          <a:lnTo>
                            <a:pt x="98" y="134"/>
                          </a:lnTo>
                          <a:lnTo>
                            <a:pt x="110" y="128"/>
                          </a:lnTo>
                          <a:lnTo>
                            <a:pt x="120" y="120"/>
                          </a:lnTo>
                          <a:lnTo>
                            <a:pt x="128" y="108"/>
                          </a:lnTo>
                          <a:lnTo>
                            <a:pt x="136" y="96"/>
                          </a:lnTo>
                          <a:lnTo>
                            <a:pt x="140" y="84"/>
                          </a:lnTo>
                          <a:lnTo>
                            <a:pt x="140" y="70"/>
                          </a:lnTo>
                          <a:lnTo>
                            <a:pt x="140" y="70"/>
                          </a:lnTo>
                          <a:lnTo>
                            <a:pt x="140" y="56"/>
                          </a:lnTo>
                          <a:lnTo>
                            <a:pt x="136" y="42"/>
                          </a:lnTo>
                          <a:lnTo>
                            <a:pt x="128" y="30"/>
                          </a:lnTo>
                          <a:lnTo>
                            <a:pt x="120" y="20"/>
                          </a:lnTo>
                          <a:lnTo>
                            <a:pt x="110" y="12"/>
                          </a:lnTo>
                          <a:lnTo>
                            <a:pt x="98" y="4"/>
                          </a:lnTo>
                          <a:lnTo>
                            <a:pt x="84" y="0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2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1683799" y="11263014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6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30 h 66"/>
                        <a:gd name="T24" fmla="*/ 12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6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30"/>
                          </a:lnTo>
                          <a:lnTo>
                            <a:pt x="12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3" name="Freeform 4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  <a:gd name="T74" fmla="*/ 118 w 142"/>
                        <a:gd name="T75" fmla="*/ 46 h 142"/>
                        <a:gd name="T76" fmla="*/ 64 w 142"/>
                        <a:gd name="T77" fmla="*/ 100 h 142"/>
                        <a:gd name="T78" fmla="*/ 64 w 142"/>
                        <a:gd name="T79" fmla="*/ 100 h 142"/>
                        <a:gd name="T80" fmla="*/ 58 w 142"/>
                        <a:gd name="T81" fmla="*/ 102 h 142"/>
                        <a:gd name="T82" fmla="*/ 58 w 142"/>
                        <a:gd name="T83" fmla="*/ 102 h 142"/>
                        <a:gd name="T84" fmla="*/ 54 w 142"/>
                        <a:gd name="T85" fmla="*/ 100 h 142"/>
                        <a:gd name="T86" fmla="*/ 30 w 142"/>
                        <a:gd name="T87" fmla="*/ 76 h 142"/>
                        <a:gd name="T88" fmla="*/ 30 w 142"/>
                        <a:gd name="T89" fmla="*/ 76 h 142"/>
                        <a:gd name="T90" fmla="*/ 28 w 142"/>
                        <a:gd name="T91" fmla="*/ 70 h 142"/>
                        <a:gd name="T92" fmla="*/ 30 w 142"/>
                        <a:gd name="T93" fmla="*/ 66 h 142"/>
                        <a:gd name="T94" fmla="*/ 30 w 142"/>
                        <a:gd name="T95" fmla="*/ 66 h 142"/>
                        <a:gd name="T96" fmla="*/ 34 w 142"/>
                        <a:gd name="T97" fmla="*/ 64 h 142"/>
                        <a:gd name="T98" fmla="*/ 38 w 142"/>
                        <a:gd name="T99" fmla="*/ 66 h 142"/>
                        <a:gd name="T100" fmla="*/ 58 w 142"/>
                        <a:gd name="T101" fmla="*/ 88 h 142"/>
                        <a:gd name="T102" fmla="*/ 110 w 142"/>
                        <a:gd name="T103" fmla="*/ 38 h 142"/>
                        <a:gd name="T104" fmla="*/ 110 w 142"/>
                        <a:gd name="T105" fmla="*/ 38 h 142"/>
                        <a:gd name="T106" fmla="*/ 114 w 142"/>
                        <a:gd name="T107" fmla="*/ 36 h 142"/>
                        <a:gd name="T108" fmla="*/ 118 w 142"/>
                        <a:gd name="T109" fmla="*/ 38 h 142"/>
                        <a:gd name="T110" fmla="*/ 118 w 142"/>
                        <a:gd name="T111" fmla="*/ 38 h 142"/>
                        <a:gd name="T112" fmla="*/ 120 w 142"/>
                        <a:gd name="T113" fmla="*/ 42 h 142"/>
                        <a:gd name="T114" fmla="*/ 118 w 142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  <a:close/>
                          <a:moveTo>
                            <a:pt x="118" y="46"/>
                          </a:moveTo>
                          <a:lnTo>
                            <a:pt x="64" y="100"/>
                          </a:lnTo>
                          <a:lnTo>
                            <a:pt x="64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30" y="76"/>
                          </a:lnTo>
                          <a:lnTo>
                            <a:pt x="30" y="76"/>
                          </a:lnTo>
                          <a:lnTo>
                            <a:pt x="28" y="70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34" y="64"/>
                          </a:lnTo>
                          <a:lnTo>
                            <a:pt x="38" y="66"/>
                          </a:lnTo>
                          <a:lnTo>
                            <a:pt x="58" y="88"/>
                          </a:lnTo>
                          <a:lnTo>
                            <a:pt x="110" y="38"/>
                          </a:lnTo>
                          <a:lnTo>
                            <a:pt x="110" y="38"/>
                          </a:lnTo>
                          <a:lnTo>
                            <a:pt x="114" y="36"/>
                          </a:lnTo>
                          <a:lnTo>
                            <a:pt x="118" y="38"/>
                          </a:lnTo>
                          <a:lnTo>
                            <a:pt x="118" y="38"/>
                          </a:lnTo>
                          <a:lnTo>
                            <a:pt x="120" y="42"/>
                          </a:lnTo>
                          <a:lnTo>
                            <a:pt x="118" y="4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4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5959341" y="8990987"/>
                      <a:ext cx="293298" cy="293298"/>
                    </a:xfrm>
                    <a:custGeom>
                      <a:avLst/>
                      <a:gdLst>
                        <a:gd name="T0" fmla="*/ 72 w 142"/>
                        <a:gd name="T1" fmla="*/ 0 h 142"/>
                        <a:gd name="T2" fmla="*/ 72 w 142"/>
                        <a:gd name="T3" fmla="*/ 0 h 142"/>
                        <a:gd name="T4" fmla="*/ 58 w 142"/>
                        <a:gd name="T5" fmla="*/ 2 h 142"/>
                        <a:gd name="T6" fmla="*/ 44 w 142"/>
                        <a:gd name="T7" fmla="*/ 6 h 142"/>
                        <a:gd name="T8" fmla="*/ 32 w 142"/>
                        <a:gd name="T9" fmla="*/ 12 h 142"/>
                        <a:gd name="T10" fmla="*/ 22 w 142"/>
                        <a:gd name="T11" fmla="*/ 22 h 142"/>
                        <a:gd name="T12" fmla="*/ 12 w 142"/>
                        <a:gd name="T13" fmla="*/ 32 h 142"/>
                        <a:gd name="T14" fmla="*/ 6 w 142"/>
                        <a:gd name="T15" fmla="*/ 44 h 142"/>
                        <a:gd name="T16" fmla="*/ 2 w 142"/>
                        <a:gd name="T17" fmla="*/ 58 h 142"/>
                        <a:gd name="T18" fmla="*/ 0 w 142"/>
                        <a:gd name="T19" fmla="*/ 72 h 142"/>
                        <a:gd name="T20" fmla="*/ 0 w 142"/>
                        <a:gd name="T21" fmla="*/ 72 h 142"/>
                        <a:gd name="T22" fmla="*/ 2 w 142"/>
                        <a:gd name="T23" fmla="*/ 86 h 142"/>
                        <a:gd name="T24" fmla="*/ 6 w 142"/>
                        <a:gd name="T25" fmla="*/ 98 h 142"/>
                        <a:gd name="T26" fmla="*/ 12 w 142"/>
                        <a:gd name="T27" fmla="*/ 110 h 142"/>
                        <a:gd name="T28" fmla="*/ 22 w 142"/>
                        <a:gd name="T29" fmla="*/ 122 h 142"/>
                        <a:gd name="T30" fmla="*/ 32 w 142"/>
                        <a:gd name="T31" fmla="*/ 130 h 142"/>
                        <a:gd name="T32" fmla="*/ 44 w 142"/>
                        <a:gd name="T33" fmla="*/ 136 h 142"/>
                        <a:gd name="T34" fmla="*/ 58 w 142"/>
                        <a:gd name="T35" fmla="*/ 140 h 142"/>
                        <a:gd name="T36" fmla="*/ 72 w 142"/>
                        <a:gd name="T37" fmla="*/ 142 h 142"/>
                        <a:gd name="T38" fmla="*/ 72 w 142"/>
                        <a:gd name="T39" fmla="*/ 142 h 142"/>
                        <a:gd name="T40" fmla="*/ 86 w 142"/>
                        <a:gd name="T41" fmla="*/ 140 h 142"/>
                        <a:gd name="T42" fmla="*/ 98 w 142"/>
                        <a:gd name="T43" fmla="*/ 136 h 142"/>
                        <a:gd name="T44" fmla="*/ 110 w 142"/>
                        <a:gd name="T45" fmla="*/ 130 h 142"/>
                        <a:gd name="T46" fmla="*/ 122 w 142"/>
                        <a:gd name="T47" fmla="*/ 122 h 142"/>
                        <a:gd name="T48" fmla="*/ 130 w 142"/>
                        <a:gd name="T49" fmla="*/ 110 h 142"/>
                        <a:gd name="T50" fmla="*/ 136 w 142"/>
                        <a:gd name="T51" fmla="*/ 98 h 142"/>
                        <a:gd name="T52" fmla="*/ 140 w 142"/>
                        <a:gd name="T53" fmla="*/ 86 h 142"/>
                        <a:gd name="T54" fmla="*/ 142 w 142"/>
                        <a:gd name="T55" fmla="*/ 72 h 142"/>
                        <a:gd name="T56" fmla="*/ 142 w 142"/>
                        <a:gd name="T57" fmla="*/ 72 h 142"/>
                        <a:gd name="T58" fmla="*/ 140 w 142"/>
                        <a:gd name="T59" fmla="*/ 58 h 142"/>
                        <a:gd name="T60" fmla="*/ 136 w 142"/>
                        <a:gd name="T61" fmla="*/ 44 h 142"/>
                        <a:gd name="T62" fmla="*/ 130 w 142"/>
                        <a:gd name="T63" fmla="*/ 32 h 142"/>
                        <a:gd name="T64" fmla="*/ 122 w 142"/>
                        <a:gd name="T65" fmla="*/ 22 h 142"/>
                        <a:gd name="T66" fmla="*/ 110 w 142"/>
                        <a:gd name="T67" fmla="*/ 12 h 142"/>
                        <a:gd name="T68" fmla="*/ 98 w 142"/>
                        <a:gd name="T69" fmla="*/ 6 h 142"/>
                        <a:gd name="T70" fmla="*/ 86 w 142"/>
                        <a:gd name="T71" fmla="*/ 2 h 142"/>
                        <a:gd name="T72" fmla="*/ 72 w 142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2" h="142">
                          <a:moveTo>
                            <a:pt x="72" y="0"/>
                          </a:moveTo>
                          <a:lnTo>
                            <a:pt x="72" y="0"/>
                          </a:lnTo>
                          <a:lnTo>
                            <a:pt x="58" y="2"/>
                          </a:lnTo>
                          <a:lnTo>
                            <a:pt x="44" y="6"/>
                          </a:lnTo>
                          <a:lnTo>
                            <a:pt x="32" y="12"/>
                          </a:lnTo>
                          <a:lnTo>
                            <a:pt x="22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8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2" y="122"/>
                          </a:lnTo>
                          <a:lnTo>
                            <a:pt x="32" y="130"/>
                          </a:lnTo>
                          <a:lnTo>
                            <a:pt x="44" y="136"/>
                          </a:lnTo>
                          <a:lnTo>
                            <a:pt x="58" y="140"/>
                          </a:lnTo>
                          <a:lnTo>
                            <a:pt x="72" y="142"/>
                          </a:lnTo>
                          <a:lnTo>
                            <a:pt x="72" y="142"/>
                          </a:lnTo>
                          <a:lnTo>
                            <a:pt x="86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2" y="122"/>
                          </a:lnTo>
                          <a:lnTo>
                            <a:pt x="130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2" y="72"/>
                          </a:lnTo>
                          <a:lnTo>
                            <a:pt x="142" y="72"/>
                          </a:lnTo>
                          <a:lnTo>
                            <a:pt x="140" y="58"/>
                          </a:lnTo>
                          <a:lnTo>
                            <a:pt x="136" y="44"/>
                          </a:lnTo>
                          <a:lnTo>
                            <a:pt x="130" y="32"/>
                          </a:lnTo>
                          <a:lnTo>
                            <a:pt x="122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6" y="2"/>
                          </a:lnTo>
                          <a:lnTo>
                            <a:pt x="72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5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6017174" y="9065345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0 w 92"/>
                        <a:gd name="T7" fmla="*/ 66 h 66"/>
                        <a:gd name="T8" fmla="*/ 30 w 92"/>
                        <a:gd name="T9" fmla="*/ 66 h 66"/>
                        <a:gd name="T10" fmla="*/ 26 w 92"/>
                        <a:gd name="T11" fmla="*/ 64 h 66"/>
                        <a:gd name="T12" fmla="*/ 2 w 92"/>
                        <a:gd name="T13" fmla="*/ 40 h 66"/>
                        <a:gd name="T14" fmla="*/ 2 w 92"/>
                        <a:gd name="T15" fmla="*/ 40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0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0" y="66"/>
                          </a:lnTo>
                          <a:lnTo>
                            <a:pt x="30" y="66"/>
                          </a:lnTo>
                          <a:lnTo>
                            <a:pt x="26" y="64"/>
                          </a:lnTo>
                          <a:lnTo>
                            <a:pt x="2" y="40"/>
                          </a:lnTo>
                          <a:lnTo>
                            <a:pt x="2" y="40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0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6" name="Freeform 4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8078521" y="806565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7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7933939" y="8065653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4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4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4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4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8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7987641" y="8140010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39" name="Freeform 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  <a:gd name="T74" fmla="*/ 116 w 140"/>
                        <a:gd name="T75" fmla="*/ 46 h 142"/>
                        <a:gd name="T76" fmla="*/ 62 w 140"/>
                        <a:gd name="T77" fmla="*/ 100 h 142"/>
                        <a:gd name="T78" fmla="*/ 62 w 140"/>
                        <a:gd name="T79" fmla="*/ 100 h 142"/>
                        <a:gd name="T80" fmla="*/ 58 w 140"/>
                        <a:gd name="T81" fmla="*/ 102 h 142"/>
                        <a:gd name="T82" fmla="*/ 58 w 140"/>
                        <a:gd name="T83" fmla="*/ 102 h 142"/>
                        <a:gd name="T84" fmla="*/ 54 w 140"/>
                        <a:gd name="T85" fmla="*/ 100 h 142"/>
                        <a:gd name="T86" fmla="*/ 28 w 140"/>
                        <a:gd name="T87" fmla="*/ 74 h 142"/>
                        <a:gd name="T88" fmla="*/ 28 w 140"/>
                        <a:gd name="T89" fmla="*/ 74 h 142"/>
                        <a:gd name="T90" fmla="*/ 26 w 140"/>
                        <a:gd name="T91" fmla="*/ 70 h 142"/>
                        <a:gd name="T92" fmla="*/ 28 w 140"/>
                        <a:gd name="T93" fmla="*/ 66 h 142"/>
                        <a:gd name="T94" fmla="*/ 28 w 140"/>
                        <a:gd name="T95" fmla="*/ 66 h 142"/>
                        <a:gd name="T96" fmla="*/ 32 w 140"/>
                        <a:gd name="T97" fmla="*/ 64 h 142"/>
                        <a:gd name="T98" fmla="*/ 36 w 140"/>
                        <a:gd name="T99" fmla="*/ 66 h 142"/>
                        <a:gd name="T100" fmla="*/ 58 w 140"/>
                        <a:gd name="T101" fmla="*/ 88 h 142"/>
                        <a:gd name="T102" fmla="*/ 108 w 140"/>
                        <a:gd name="T103" fmla="*/ 38 h 142"/>
                        <a:gd name="T104" fmla="*/ 108 w 140"/>
                        <a:gd name="T105" fmla="*/ 38 h 142"/>
                        <a:gd name="T106" fmla="*/ 112 w 140"/>
                        <a:gd name="T107" fmla="*/ 36 h 142"/>
                        <a:gd name="T108" fmla="*/ 116 w 140"/>
                        <a:gd name="T109" fmla="*/ 38 h 142"/>
                        <a:gd name="T110" fmla="*/ 116 w 140"/>
                        <a:gd name="T111" fmla="*/ 38 h 142"/>
                        <a:gd name="T112" fmla="*/ 118 w 140"/>
                        <a:gd name="T113" fmla="*/ 42 h 142"/>
                        <a:gd name="T114" fmla="*/ 116 w 140"/>
                        <a:gd name="T115" fmla="*/ 46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  <a:close/>
                          <a:moveTo>
                            <a:pt x="116" y="46"/>
                          </a:moveTo>
                          <a:lnTo>
                            <a:pt x="62" y="100"/>
                          </a:lnTo>
                          <a:lnTo>
                            <a:pt x="62" y="100"/>
                          </a:lnTo>
                          <a:lnTo>
                            <a:pt x="58" y="102"/>
                          </a:lnTo>
                          <a:lnTo>
                            <a:pt x="58" y="102"/>
                          </a:lnTo>
                          <a:lnTo>
                            <a:pt x="54" y="100"/>
                          </a:lnTo>
                          <a:lnTo>
                            <a:pt x="28" y="74"/>
                          </a:lnTo>
                          <a:lnTo>
                            <a:pt x="28" y="74"/>
                          </a:lnTo>
                          <a:lnTo>
                            <a:pt x="26" y="70"/>
                          </a:lnTo>
                          <a:lnTo>
                            <a:pt x="28" y="66"/>
                          </a:lnTo>
                          <a:lnTo>
                            <a:pt x="28" y="66"/>
                          </a:lnTo>
                          <a:lnTo>
                            <a:pt x="32" y="64"/>
                          </a:lnTo>
                          <a:lnTo>
                            <a:pt x="36" y="66"/>
                          </a:lnTo>
                          <a:lnTo>
                            <a:pt x="58" y="88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112" y="36"/>
                          </a:lnTo>
                          <a:lnTo>
                            <a:pt x="116" y="38"/>
                          </a:lnTo>
                          <a:lnTo>
                            <a:pt x="116" y="38"/>
                          </a:lnTo>
                          <a:lnTo>
                            <a:pt x="118" y="42"/>
                          </a:lnTo>
                          <a:lnTo>
                            <a:pt x="116" y="46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xtLst/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40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10015941" y="6991604"/>
                      <a:ext cx="289167" cy="293298"/>
                    </a:xfrm>
                    <a:custGeom>
                      <a:avLst/>
                      <a:gdLst>
                        <a:gd name="T0" fmla="*/ 70 w 140"/>
                        <a:gd name="T1" fmla="*/ 0 h 142"/>
                        <a:gd name="T2" fmla="*/ 70 w 140"/>
                        <a:gd name="T3" fmla="*/ 0 h 142"/>
                        <a:gd name="T4" fmla="*/ 56 w 140"/>
                        <a:gd name="T5" fmla="*/ 2 h 142"/>
                        <a:gd name="T6" fmla="*/ 42 w 140"/>
                        <a:gd name="T7" fmla="*/ 6 h 142"/>
                        <a:gd name="T8" fmla="*/ 30 w 140"/>
                        <a:gd name="T9" fmla="*/ 12 h 142"/>
                        <a:gd name="T10" fmla="*/ 20 w 140"/>
                        <a:gd name="T11" fmla="*/ 22 h 142"/>
                        <a:gd name="T12" fmla="*/ 12 w 140"/>
                        <a:gd name="T13" fmla="*/ 32 h 142"/>
                        <a:gd name="T14" fmla="*/ 6 w 140"/>
                        <a:gd name="T15" fmla="*/ 44 h 142"/>
                        <a:gd name="T16" fmla="*/ 2 w 140"/>
                        <a:gd name="T17" fmla="*/ 56 h 142"/>
                        <a:gd name="T18" fmla="*/ 0 w 140"/>
                        <a:gd name="T19" fmla="*/ 72 h 142"/>
                        <a:gd name="T20" fmla="*/ 0 w 140"/>
                        <a:gd name="T21" fmla="*/ 72 h 142"/>
                        <a:gd name="T22" fmla="*/ 2 w 140"/>
                        <a:gd name="T23" fmla="*/ 86 h 142"/>
                        <a:gd name="T24" fmla="*/ 6 w 140"/>
                        <a:gd name="T25" fmla="*/ 98 h 142"/>
                        <a:gd name="T26" fmla="*/ 12 w 140"/>
                        <a:gd name="T27" fmla="*/ 110 h 142"/>
                        <a:gd name="T28" fmla="*/ 20 w 140"/>
                        <a:gd name="T29" fmla="*/ 120 h 142"/>
                        <a:gd name="T30" fmla="*/ 30 w 140"/>
                        <a:gd name="T31" fmla="*/ 130 h 142"/>
                        <a:gd name="T32" fmla="*/ 42 w 140"/>
                        <a:gd name="T33" fmla="*/ 136 h 142"/>
                        <a:gd name="T34" fmla="*/ 56 w 140"/>
                        <a:gd name="T35" fmla="*/ 140 h 142"/>
                        <a:gd name="T36" fmla="*/ 70 w 140"/>
                        <a:gd name="T37" fmla="*/ 142 h 142"/>
                        <a:gd name="T38" fmla="*/ 70 w 140"/>
                        <a:gd name="T39" fmla="*/ 142 h 142"/>
                        <a:gd name="T40" fmla="*/ 84 w 140"/>
                        <a:gd name="T41" fmla="*/ 140 h 142"/>
                        <a:gd name="T42" fmla="*/ 98 w 140"/>
                        <a:gd name="T43" fmla="*/ 136 h 142"/>
                        <a:gd name="T44" fmla="*/ 110 w 140"/>
                        <a:gd name="T45" fmla="*/ 130 h 142"/>
                        <a:gd name="T46" fmla="*/ 120 w 140"/>
                        <a:gd name="T47" fmla="*/ 120 h 142"/>
                        <a:gd name="T48" fmla="*/ 128 w 140"/>
                        <a:gd name="T49" fmla="*/ 110 h 142"/>
                        <a:gd name="T50" fmla="*/ 136 w 140"/>
                        <a:gd name="T51" fmla="*/ 98 h 142"/>
                        <a:gd name="T52" fmla="*/ 140 w 140"/>
                        <a:gd name="T53" fmla="*/ 86 h 142"/>
                        <a:gd name="T54" fmla="*/ 140 w 140"/>
                        <a:gd name="T55" fmla="*/ 72 h 142"/>
                        <a:gd name="T56" fmla="*/ 140 w 140"/>
                        <a:gd name="T57" fmla="*/ 72 h 142"/>
                        <a:gd name="T58" fmla="*/ 140 w 140"/>
                        <a:gd name="T59" fmla="*/ 56 h 142"/>
                        <a:gd name="T60" fmla="*/ 136 w 140"/>
                        <a:gd name="T61" fmla="*/ 44 h 142"/>
                        <a:gd name="T62" fmla="*/ 128 w 140"/>
                        <a:gd name="T63" fmla="*/ 32 h 142"/>
                        <a:gd name="T64" fmla="*/ 120 w 140"/>
                        <a:gd name="T65" fmla="*/ 22 h 142"/>
                        <a:gd name="T66" fmla="*/ 110 w 140"/>
                        <a:gd name="T67" fmla="*/ 12 h 142"/>
                        <a:gd name="T68" fmla="*/ 98 w 140"/>
                        <a:gd name="T69" fmla="*/ 6 h 142"/>
                        <a:gd name="T70" fmla="*/ 84 w 140"/>
                        <a:gd name="T71" fmla="*/ 2 h 142"/>
                        <a:gd name="T72" fmla="*/ 70 w 140"/>
                        <a:gd name="T73" fmla="*/ 0 h 1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140" h="142">
                          <a:moveTo>
                            <a:pt x="70" y="0"/>
                          </a:moveTo>
                          <a:lnTo>
                            <a:pt x="70" y="0"/>
                          </a:lnTo>
                          <a:lnTo>
                            <a:pt x="56" y="2"/>
                          </a:lnTo>
                          <a:lnTo>
                            <a:pt x="42" y="6"/>
                          </a:lnTo>
                          <a:lnTo>
                            <a:pt x="30" y="12"/>
                          </a:lnTo>
                          <a:lnTo>
                            <a:pt x="20" y="22"/>
                          </a:lnTo>
                          <a:lnTo>
                            <a:pt x="12" y="32"/>
                          </a:lnTo>
                          <a:lnTo>
                            <a:pt x="6" y="44"/>
                          </a:lnTo>
                          <a:lnTo>
                            <a:pt x="2" y="56"/>
                          </a:lnTo>
                          <a:lnTo>
                            <a:pt x="0" y="72"/>
                          </a:lnTo>
                          <a:lnTo>
                            <a:pt x="0" y="72"/>
                          </a:lnTo>
                          <a:lnTo>
                            <a:pt x="2" y="86"/>
                          </a:lnTo>
                          <a:lnTo>
                            <a:pt x="6" y="98"/>
                          </a:lnTo>
                          <a:lnTo>
                            <a:pt x="12" y="110"/>
                          </a:lnTo>
                          <a:lnTo>
                            <a:pt x="20" y="120"/>
                          </a:lnTo>
                          <a:lnTo>
                            <a:pt x="30" y="130"/>
                          </a:lnTo>
                          <a:lnTo>
                            <a:pt x="42" y="136"/>
                          </a:lnTo>
                          <a:lnTo>
                            <a:pt x="56" y="140"/>
                          </a:lnTo>
                          <a:lnTo>
                            <a:pt x="70" y="142"/>
                          </a:lnTo>
                          <a:lnTo>
                            <a:pt x="70" y="142"/>
                          </a:lnTo>
                          <a:lnTo>
                            <a:pt x="84" y="140"/>
                          </a:lnTo>
                          <a:lnTo>
                            <a:pt x="98" y="136"/>
                          </a:lnTo>
                          <a:lnTo>
                            <a:pt x="110" y="130"/>
                          </a:lnTo>
                          <a:lnTo>
                            <a:pt x="120" y="120"/>
                          </a:lnTo>
                          <a:lnTo>
                            <a:pt x="128" y="110"/>
                          </a:lnTo>
                          <a:lnTo>
                            <a:pt x="136" y="98"/>
                          </a:lnTo>
                          <a:lnTo>
                            <a:pt x="140" y="86"/>
                          </a:lnTo>
                          <a:lnTo>
                            <a:pt x="140" y="72"/>
                          </a:lnTo>
                          <a:lnTo>
                            <a:pt x="140" y="72"/>
                          </a:lnTo>
                          <a:lnTo>
                            <a:pt x="140" y="56"/>
                          </a:lnTo>
                          <a:lnTo>
                            <a:pt x="136" y="44"/>
                          </a:lnTo>
                          <a:lnTo>
                            <a:pt x="128" y="32"/>
                          </a:lnTo>
                          <a:lnTo>
                            <a:pt x="120" y="22"/>
                          </a:lnTo>
                          <a:lnTo>
                            <a:pt x="110" y="12"/>
                          </a:lnTo>
                          <a:lnTo>
                            <a:pt x="98" y="6"/>
                          </a:lnTo>
                          <a:lnTo>
                            <a:pt x="84" y="2"/>
                          </a:lnTo>
                          <a:lnTo>
                            <a:pt x="7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41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10069644" y="7065961"/>
                      <a:ext cx="190024" cy="136322"/>
                    </a:xfrm>
                    <a:custGeom>
                      <a:avLst/>
                      <a:gdLst>
                        <a:gd name="T0" fmla="*/ 90 w 92"/>
                        <a:gd name="T1" fmla="*/ 10 h 66"/>
                        <a:gd name="T2" fmla="*/ 36 w 92"/>
                        <a:gd name="T3" fmla="*/ 64 h 66"/>
                        <a:gd name="T4" fmla="*/ 36 w 92"/>
                        <a:gd name="T5" fmla="*/ 64 h 66"/>
                        <a:gd name="T6" fmla="*/ 32 w 92"/>
                        <a:gd name="T7" fmla="*/ 66 h 66"/>
                        <a:gd name="T8" fmla="*/ 32 w 92"/>
                        <a:gd name="T9" fmla="*/ 66 h 66"/>
                        <a:gd name="T10" fmla="*/ 28 w 92"/>
                        <a:gd name="T11" fmla="*/ 64 h 66"/>
                        <a:gd name="T12" fmla="*/ 2 w 92"/>
                        <a:gd name="T13" fmla="*/ 38 h 66"/>
                        <a:gd name="T14" fmla="*/ 2 w 92"/>
                        <a:gd name="T15" fmla="*/ 38 h 66"/>
                        <a:gd name="T16" fmla="*/ 0 w 92"/>
                        <a:gd name="T17" fmla="*/ 34 h 66"/>
                        <a:gd name="T18" fmla="*/ 2 w 92"/>
                        <a:gd name="T19" fmla="*/ 30 h 66"/>
                        <a:gd name="T20" fmla="*/ 2 w 92"/>
                        <a:gd name="T21" fmla="*/ 30 h 66"/>
                        <a:gd name="T22" fmla="*/ 6 w 92"/>
                        <a:gd name="T23" fmla="*/ 28 h 66"/>
                        <a:gd name="T24" fmla="*/ 10 w 92"/>
                        <a:gd name="T25" fmla="*/ 30 h 66"/>
                        <a:gd name="T26" fmla="*/ 32 w 92"/>
                        <a:gd name="T27" fmla="*/ 52 h 66"/>
                        <a:gd name="T28" fmla="*/ 82 w 92"/>
                        <a:gd name="T29" fmla="*/ 2 h 66"/>
                        <a:gd name="T30" fmla="*/ 82 w 92"/>
                        <a:gd name="T31" fmla="*/ 2 h 66"/>
                        <a:gd name="T32" fmla="*/ 86 w 92"/>
                        <a:gd name="T33" fmla="*/ 0 h 66"/>
                        <a:gd name="T34" fmla="*/ 90 w 92"/>
                        <a:gd name="T35" fmla="*/ 2 h 66"/>
                        <a:gd name="T36" fmla="*/ 90 w 92"/>
                        <a:gd name="T37" fmla="*/ 2 h 66"/>
                        <a:gd name="T38" fmla="*/ 92 w 92"/>
                        <a:gd name="T39" fmla="*/ 6 h 66"/>
                        <a:gd name="T40" fmla="*/ 90 w 92"/>
                        <a:gd name="T41" fmla="*/ 10 h 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92" h="66">
                          <a:moveTo>
                            <a:pt x="90" y="10"/>
                          </a:moveTo>
                          <a:lnTo>
                            <a:pt x="36" y="64"/>
                          </a:lnTo>
                          <a:lnTo>
                            <a:pt x="36" y="64"/>
                          </a:lnTo>
                          <a:lnTo>
                            <a:pt x="32" y="66"/>
                          </a:lnTo>
                          <a:lnTo>
                            <a:pt x="32" y="66"/>
                          </a:lnTo>
                          <a:lnTo>
                            <a:pt x="28" y="64"/>
                          </a:lnTo>
                          <a:lnTo>
                            <a:pt x="2" y="38"/>
                          </a:lnTo>
                          <a:lnTo>
                            <a:pt x="2" y="38"/>
                          </a:lnTo>
                          <a:lnTo>
                            <a:pt x="0" y="34"/>
                          </a:lnTo>
                          <a:lnTo>
                            <a:pt x="2" y="30"/>
                          </a:lnTo>
                          <a:lnTo>
                            <a:pt x="2" y="30"/>
                          </a:lnTo>
                          <a:lnTo>
                            <a:pt x="6" y="28"/>
                          </a:lnTo>
                          <a:lnTo>
                            <a:pt x="10" y="30"/>
                          </a:lnTo>
                          <a:lnTo>
                            <a:pt x="32" y="52"/>
                          </a:lnTo>
                          <a:lnTo>
                            <a:pt x="82" y="2"/>
                          </a:lnTo>
                          <a:lnTo>
                            <a:pt x="82" y="2"/>
                          </a:lnTo>
                          <a:lnTo>
                            <a:pt x="86" y="0"/>
                          </a:lnTo>
                          <a:lnTo>
                            <a:pt x="90" y="2"/>
                          </a:lnTo>
                          <a:lnTo>
                            <a:pt x="90" y="2"/>
                          </a:lnTo>
                          <a:lnTo>
                            <a:pt x="92" y="6"/>
                          </a:lnTo>
                          <a:lnTo>
                            <a:pt x="90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</p:grp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4130393" y="2492959"/>
                  <a:ext cx="3685730" cy="5621181"/>
                  <a:chOff x="3611584" y="3572223"/>
                  <a:chExt cx="3685730" cy="5621181"/>
                </a:xfrm>
              </p:grpSpPr>
              <p:sp>
                <p:nvSpPr>
                  <p:cNvPr id="20" name="Freeform 13"/>
                  <p:cNvSpPr>
                    <a:spLocks/>
                  </p:cNvSpPr>
                  <p:nvPr/>
                </p:nvSpPr>
                <p:spPr bwMode="auto">
                  <a:xfrm>
                    <a:off x="4220208" y="4983958"/>
                    <a:ext cx="2908194" cy="4209446"/>
                  </a:xfrm>
                  <a:custGeom>
                    <a:avLst/>
                    <a:gdLst>
                      <a:gd name="T0" fmla="*/ 600 w 1408"/>
                      <a:gd name="T1" fmla="*/ 1828 h 2038"/>
                      <a:gd name="T2" fmla="*/ 610 w 1408"/>
                      <a:gd name="T3" fmla="*/ 1432 h 2038"/>
                      <a:gd name="T4" fmla="*/ 616 w 1408"/>
                      <a:gd name="T5" fmla="*/ 908 h 2038"/>
                      <a:gd name="T6" fmla="*/ 804 w 1408"/>
                      <a:gd name="T7" fmla="*/ 944 h 2038"/>
                      <a:gd name="T8" fmla="*/ 1044 w 1408"/>
                      <a:gd name="T9" fmla="*/ 994 h 2038"/>
                      <a:gd name="T10" fmla="*/ 1178 w 1408"/>
                      <a:gd name="T11" fmla="*/ 1394 h 2038"/>
                      <a:gd name="T12" fmla="*/ 1202 w 1408"/>
                      <a:gd name="T13" fmla="*/ 1438 h 2038"/>
                      <a:gd name="T14" fmla="*/ 1236 w 1408"/>
                      <a:gd name="T15" fmla="*/ 1464 h 2038"/>
                      <a:gd name="T16" fmla="*/ 1322 w 1408"/>
                      <a:gd name="T17" fmla="*/ 1464 h 2038"/>
                      <a:gd name="T18" fmla="*/ 1390 w 1408"/>
                      <a:gd name="T19" fmla="*/ 1410 h 2038"/>
                      <a:gd name="T20" fmla="*/ 1408 w 1408"/>
                      <a:gd name="T21" fmla="*/ 1354 h 2038"/>
                      <a:gd name="T22" fmla="*/ 1402 w 1408"/>
                      <a:gd name="T23" fmla="*/ 1316 h 2038"/>
                      <a:gd name="T24" fmla="*/ 1274 w 1408"/>
                      <a:gd name="T25" fmla="*/ 872 h 2038"/>
                      <a:gd name="T26" fmla="*/ 1260 w 1408"/>
                      <a:gd name="T27" fmla="*/ 840 h 2038"/>
                      <a:gd name="T28" fmla="*/ 1222 w 1408"/>
                      <a:gd name="T29" fmla="*/ 808 h 2038"/>
                      <a:gd name="T30" fmla="*/ 1106 w 1408"/>
                      <a:gd name="T31" fmla="*/ 764 h 2038"/>
                      <a:gd name="T32" fmla="*/ 898 w 1408"/>
                      <a:gd name="T33" fmla="*/ 714 h 2038"/>
                      <a:gd name="T34" fmla="*/ 784 w 1408"/>
                      <a:gd name="T35" fmla="*/ 524 h 2038"/>
                      <a:gd name="T36" fmla="*/ 894 w 1408"/>
                      <a:gd name="T37" fmla="*/ 390 h 2038"/>
                      <a:gd name="T38" fmla="*/ 1012 w 1408"/>
                      <a:gd name="T39" fmla="*/ 414 h 2038"/>
                      <a:gd name="T40" fmla="*/ 1136 w 1408"/>
                      <a:gd name="T41" fmla="*/ 416 h 2038"/>
                      <a:gd name="T42" fmla="*/ 1266 w 1408"/>
                      <a:gd name="T43" fmla="*/ 396 h 2038"/>
                      <a:gd name="T44" fmla="*/ 1300 w 1408"/>
                      <a:gd name="T45" fmla="*/ 382 h 2038"/>
                      <a:gd name="T46" fmla="*/ 1336 w 1408"/>
                      <a:gd name="T47" fmla="*/ 344 h 2038"/>
                      <a:gd name="T48" fmla="*/ 1344 w 1408"/>
                      <a:gd name="T49" fmla="*/ 262 h 2038"/>
                      <a:gd name="T50" fmla="*/ 1298 w 1408"/>
                      <a:gd name="T51" fmla="*/ 194 h 2038"/>
                      <a:gd name="T52" fmla="*/ 1248 w 1408"/>
                      <a:gd name="T53" fmla="*/ 176 h 2038"/>
                      <a:gd name="T54" fmla="*/ 1210 w 1408"/>
                      <a:gd name="T55" fmla="*/ 180 h 2038"/>
                      <a:gd name="T56" fmla="*/ 1080 w 1408"/>
                      <a:gd name="T57" fmla="*/ 194 h 2038"/>
                      <a:gd name="T58" fmla="*/ 958 w 1408"/>
                      <a:gd name="T59" fmla="*/ 176 h 2038"/>
                      <a:gd name="T60" fmla="*/ 844 w 1408"/>
                      <a:gd name="T61" fmla="*/ 132 h 2038"/>
                      <a:gd name="T62" fmla="*/ 734 w 1408"/>
                      <a:gd name="T63" fmla="*/ 66 h 2038"/>
                      <a:gd name="T64" fmla="*/ 668 w 1408"/>
                      <a:gd name="T65" fmla="*/ 18 h 2038"/>
                      <a:gd name="T66" fmla="*/ 584 w 1408"/>
                      <a:gd name="T67" fmla="*/ 0 h 2038"/>
                      <a:gd name="T68" fmla="*/ 502 w 1408"/>
                      <a:gd name="T69" fmla="*/ 12 h 2038"/>
                      <a:gd name="T70" fmla="*/ 432 w 1408"/>
                      <a:gd name="T71" fmla="*/ 56 h 2038"/>
                      <a:gd name="T72" fmla="*/ 66 w 1408"/>
                      <a:gd name="T73" fmla="*/ 304 h 2038"/>
                      <a:gd name="T74" fmla="*/ 32 w 1408"/>
                      <a:gd name="T75" fmla="*/ 340 h 2038"/>
                      <a:gd name="T76" fmla="*/ 0 w 1408"/>
                      <a:gd name="T77" fmla="*/ 442 h 2038"/>
                      <a:gd name="T78" fmla="*/ 10 w 1408"/>
                      <a:gd name="T79" fmla="*/ 624 h 2038"/>
                      <a:gd name="T80" fmla="*/ 22 w 1408"/>
                      <a:gd name="T81" fmla="*/ 742 h 2038"/>
                      <a:gd name="T82" fmla="*/ 46 w 1408"/>
                      <a:gd name="T83" fmla="*/ 796 h 2038"/>
                      <a:gd name="T84" fmla="*/ 118 w 1408"/>
                      <a:gd name="T85" fmla="*/ 836 h 2038"/>
                      <a:gd name="T86" fmla="*/ 198 w 1408"/>
                      <a:gd name="T87" fmla="*/ 824 h 2038"/>
                      <a:gd name="T88" fmla="*/ 238 w 1408"/>
                      <a:gd name="T89" fmla="*/ 778 h 2038"/>
                      <a:gd name="T90" fmla="*/ 246 w 1408"/>
                      <a:gd name="T91" fmla="*/ 732 h 2038"/>
                      <a:gd name="T92" fmla="*/ 378 w 1408"/>
                      <a:gd name="T93" fmla="*/ 362 h 2038"/>
                      <a:gd name="T94" fmla="*/ 390 w 1408"/>
                      <a:gd name="T95" fmla="*/ 700 h 2038"/>
                      <a:gd name="T96" fmla="*/ 386 w 1408"/>
                      <a:gd name="T97" fmla="*/ 1214 h 2038"/>
                      <a:gd name="T98" fmla="*/ 356 w 1408"/>
                      <a:gd name="T99" fmla="*/ 1922 h 2038"/>
                      <a:gd name="T100" fmla="*/ 366 w 1408"/>
                      <a:gd name="T101" fmla="*/ 1972 h 2038"/>
                      <a:gd name="T102" fmla="*/ 426 w 1408"/>
                      <a:gd name="T103" fmla="*/ 2030 h 2038"/>
                      <a:gd name="T104" fmla="*/ 506 w 1408"/>
                      <a:gd name="T105" fmla="*/ 2034 h 2038"/>
                      <a:gd name="T106" fmla="*/ 572 w 1408"/>
                      <a:gd name="T107" fmla="*/ 1982 h 2038"/>
                      <a:gd name="T108" fmla="*/ 588 w 1408"/>
                      <a:gd name="T109" fmla="*/ 1932 h 20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1408" h="2038">
                        <a:moveTo>
                          <a:pt x="588" y="1932"/>
                        </a:moveTo>
                        <a:lnTo>
                          <a:pt x="588" y="1932"/>
                        </a:lnTo>
                        <a:lnTo>
                          <a:pt x="594" y="1884"/>
                        </a:lnTo>
                        <a:lnTo>
                          <a:pt x="600" y="1828"/>
                        </a:lnTo>
                        <a:lnTo>
                          <a:pt x="604" y="1770"/>
                        </a:lnTo>
                        <a:lnTo>
                          <a:pt x="606" y="1708"/>
                        </a:lnTo>
                        <a:lnTo>
                          <a:pt x="608" y="1574"/>
                        </a:lnTo>
                        <a:lnTo>
                          <a:pt x="610" y="1432"/>
                        </a:lnTo>
                        <a:lnTo>
                          <a:pt x="610" y="1152"/>
                        </a:lnTo>
                        <a:lnTo>
                          <a:pt x="612" y="1022"/>
                        </a:lnTo>
                        <a:lnTo>
                          <a:pt x="616" y="908"/>
                        </a:lnTo>
                        <a:lnTo>
                          <a:pt x="616" y="908"/>
                        </a:lnTo>
                        <a:lnTo>
                          <a:pt x="624" y="910"/>
                        </a:lnTo>
                        <a:lnTo>
                          <a:pt x="636" y="914"/>
                        </a:lnTo>
                        <a:lnTo>
                          <a:pt x="678" y="922"/>
                        </a:lnTo>
                        <a:lnTo>
                          <a:pt x="804" y="944"/>
                        </a:lnTo>
                        <a:lnTo>
                          <a:pt x="878" y="956"/>
                        </a:lnTo>
                        <a:lnTo>
                          <a:pt x="950" y="970"/>
                        </a:lnTo>
                        <a:lnTo>
                          <a:pt x="1016" y="986"/>
                        </a:lnTo>
                        <a:lnTo>
                          <a:pt x="1044" y="994"/>
                        </a:lnTo>
                        <a:lnTo>
                          <a:pt x="1070" y="1002"/>
                        </a:lnTo>
                        <a:lnTo>
                          <a:pt x="1070" y="1002"/>
                        </a:lnTo>
                        <a:lnTo>
                          <a:pt x="1178" y="1394"/>
                        </a:lnTo>
                        <a:lnTo>
                          <a:pt x="1178" y="1394"/>
                        </a:lnTo>
                        <a:lnTo>
                          <a:pt x="1184" y="1408"/>
                        </a:lnTo>
                        <a:lnTo>
                          <a:pt x="1188" y="1418"/>
                        </a:lnTo>
                        <a:lnTo>
                          <a:pt x="1194" y="1430"/>
                        </a:lnTo>
                        <a:lnTo>
                          <a:pt x="1202" y="1438"/>
                        </a:lnTo>
                        <a:lnTo>
                          <a:pt x="1210" y="1446"/>
                        </a:lnTo>
                        <a:lnTo>
                          <a:pt x="1218" y="1454"/>
                        </a:lnTo>
                        <a:lnTo>
                          <a:pt x="1228" y="1460"/>
                        </a:lnTo>
                        <a:lnTo>
                          <a:pt x="1236" y="1464"/>
                        </a:lnTo>
                        <a:lnTo>
                          <a:pt x="1258" y="1470"/>
                        </a:lnTo>
                        <a:lnTo>
                          <a:pt x="1278" y="1472"/>
                        </a:lnTo>
                        <a:lnTo>
                          <a:pt x="1300" y="1470"/>
                        </a:lnTo>
                        <a:lnTo>
                          <a:pt x="1322" y="1464"/>
                        </a:lnTo>
                        <a:lnTo>
                          <a:pt x="1342" y="1456"/>
                        </a:lnTo>
                        <a:lnTo>
                          <a:pt x="1360" y="1444"/>
                        </a:lnTo>
                        <a:lnTo>
                          <a:pt x="1376" y="1428"/>
                        </a:lnTo>
                        <a:lnTo>
                          <a:pt x="1390" y="1410"/>
                        </a:lnTo>
                        <a:lnTo>
                          <a:pt x="1400" y="1390"/>
                        </a:lnTo>
                        <a:lnTo>
                          <a:pt x="1404" y="1378"/>
                        </a:lnTo>
                        <a:lnTo>
                          <a:pt x="1406" y="1366"/>
                        </a:lnTo>
                        <a:lnTo>
                          <a:pt x="1408" y="1354"/>
                        </a:lnTo>
                        <a:lnTo>
                          <a:pt x="1408" y="1342"/>
                        </a:lnTo>
                        <a:lnTo>
                          <a:pt x="1406" y="1328"/>
                        </a:lnTo>
                        <a:lnTo>
                          <a:pt x="1402" y="1316"/>
                        </a:lnTo>
                        <a:lnTo>
                          <a:pt x="1402" y="1316"/>
                        </a:lnTo>
                        <a:lnTo>
                          <a:pt x="1288" y="904"/>
                        </a:lnTo>
                        <a:lnTo>
                          <a:pt x="1288" y="904"/>
                        </a:lnTo>
                        <a:lnTo>
                          <a:pt x="1282" y="886"/>
                        </a:lnTo>
                        <a:lnTo>
                          <a:pt x="1274" y="872"/>
                        </a:lnTo>
                        <a:lnTo>
                          <a:pt x="1274" y="872"/>
                        </a:lnTo>
                        <a:lnTo>
                          <a:pt x="1270" y="862"/>
                        </a:lnTo>
                        <a:lnTo>
                          <a:pt x="1266" y="850"/>
                        </a:lnTo>
                        <a:lnTo>
                          <a:pt x="1260" y="840"/>
                        </a:lnTo>
                        <a:lnTo>
                          <a:pt x="1252" y="832"/>
                        </a:lnTo>
                        <a:lnTo>
                          <a:pt x="1244" y="822"/>
                        </a:lnTo>
                        <a:lnTo>
                          <a:pt x="1234" y="814"/>
                        </a:lnTo>
                        <a:lnTo>
                          <a:pt x="1222" y="808"/>
                        </a:lnTo>
                        <a:lnTo>
                          <a:pt x="1208" y="802"/>
                        </a:lnTo>
                        <a:lnTo>
                          <a:pt x="1208" y="802"/>
                        </a:lnTo>
                        <a:lnTo>
                          <a:pt x="1158" y="782"/>
                        </a:lnTo>
                        <a:lnTo>
                          <a:pt x="1106" y="764"/>
                        </a:lnTo>
                        <a:lnTo>
                          <a:pt x="1054" y="750"/>
                        </a:lnTo>
                        <a:lnTo>
                          <a:pt x="1002" y="736"/>
                        </a:lnTo>
                        <a:lnTo>
                          <a:pt x="950" y="724"/>
                        </a:lnTo>
                        <a:lnTo>
                          <a:pt x="898" y="714"/>
                        </a:lnTo>
                        <a:lnTo>
                          <a:pt x="844" y="706"/>
                        </a:lnTo>
                        <a:lnTo>
                          <a:pt x="790" y="702"/>
                        </a:lnTo>
                        <a:lnTo>
                          <a:pt x="790" y="702"/>
                        </a:lnTo>
                        <a:lnTo>
                          <a:pt x="784" y="524"/>
                        </a:lnTo>
                        <a:lnTo>
                          <a:pt x="782" y="348"/>
                        </a:lnTo>
                        <a:lnTo>
                          <a:pt x="782" y="348"/>
                        </a:lnTo>
                        <a:lnTo>
                          <a:pt x="838" y="370"/>
                        </a:lnTo>
                        <a:lnTo>
                          <a:pt x="894" y="390"/>
                        </a:lnTo>
                        <a:lnTo>
                          <a:pt x="924" y="398"/>
                        </a:lnTo>
                        <a:lnTo>
                          <a:pt x="954" y="404"/>
                        </a:lnTo>
                        <a:lnTo>
                          <a:pt x="982" y="410"/>
                        </a:lnTo>
                        <a:lnTo>
                          <a:pt x="1012" y="414"/>
                        </a:lnTo>
                        <a:lnTo>
                          <a:pt x="1042" y="416"/>
                        </a:lnTo>
                        <a:lnTo>
                          <a:pt x="1074" y="418"/>
                        </a:lnTo>
                        <a:lnTo>
                          <a:pt x="1104" y="418"/>
                        </a:lnTo>
                        <a:lnTo>
                          <a:pt x="1136" y="416"/>
                        </a:lnTo>
                        <a:lnTo>
                          <a:pt x="1168" y="414"/>
                        </a:lnTo>
                        <a:lnTo>
                          <a:pt x="1200" y="410"/>
                        </a:lnTo>
                        <a:lnTo>
                          <a:pt x="1232" y="404"/>
                        </a:lnTo>
                        <a:lnTo>
                          <a:pt x="1266" y="396"/>
                        </a:lnTo>
                        <a:lnTo>
                          <a:pt x="1266" y="396"/>
                        </a:lnTo>
                        <a:lnTo>
                          <a:pt x="1278" y="394"/>
                        </a:lnTo>
                        <a:lnTo>
                          <a:pt x="1290" y="388"/>
                        </a:lnTo>
                        <a:lnTo>
                          <a:pt x="1300" y="382"/>
                        </a:lnTo>
                        <a:lnTo>
                          <a:pt x="1310" y="376"/>
                        </a:lnTo>
                        <a:lnTo>
                          <a:pt x="1318" y="370"/>
                        </a:lnTo>
                        <a:lnTo>
                          <a:pt x="1324" y="362"/>
                        </a:lnTo>
                        <a:lnTo>
                          <a:pt x="1336" y="344"/>
                        </a:lnTo>
                        <a:lnTo>
                          <a:pt x="1344" y="324"/>
                        </a:lnTo>
                        <a:lnTo>
                          <a:pt x="1346" y="304"/>
                        </a:lnTo>
                        <a:lnTo>
                          <a:pt x="1346" y="284"/>
                        </a:lnTo>
                        <a:lnTo>
                          <a:pt x="1344" y="262"/>
                        </a:lnTo>
                        <a:lnTo>
                          <a:pt x="1336" y="244"/>
                        </a:lnTo>
                        <a:lnTo>
                          <a:pt x="1326" y="224"/>
                        </a:lnTo>
                        <a:lnTo>
                          <a:pt x="1314" y="208"/>
                        </a:lnTo>
                        <a:lnTo>
                          <a:pt x="1298" y="194"/>
                        </a:lnTo>
                        <a:lnTo>
                          <a:pt x="1280" y="184"/>
                        </a:lnTo>
                        <a:lnTo>
                          <a:pt x="1270" y="180"/>
                        </a:lnTo>
                        <a:lnTo>
                          <a:pt x="1258" y="178"/>
                        </a:lnTo>
                        <a:lnTo>
                          <a:pt x="1248" y="176"/>
                        </a:lnTo>
                        <a:lnTo>
                          <a:pt x="1236" y="176"/>
                        </a:lnTo>
                        <a:lnTo>
                          <a:pt x="1222" y="178"/>
                        </a:lnTo>
                        <a:lnTo>
                          <a:pt x="1210" y="180"/>
                        </a:lnTo>
                        <a:lnTo>
                          <a:pt x="1210" y="180"/>
                        </a:lnTo>
                        <a:lnTo>
                          <a:pt x="1176" y="186"/>
                        </a:lnTo>
                        <a:lnTo>
                          <a:pt x="1144" y="192"/>
                        </a:lnTo>
                        <a:lnTo>
                          <a:pt x="1112" y="194"/>
                        </a:lnTo>
                        <a:lnTo>
                          <a:pt x="1080" y="194"/>
                        </a:lnTo>
                        <a:lnTo>
                          <a:pt x="1050" y="192"/>
                        </a:lnTo>
                        <a:lnTo>
                          <a:pt x="1018" y="190"/>
                        </a:lnTo>
                        <a:lnTo>
                          <a:pt x="988" y="184"/>
                        </a:lnTo>
                        <a:lnTo>
                          <a:pt x="958" y="176"/>
                        </a:lnTo>
                        <a:lnTo>
                          <a:pt x="930" y="168"/>
                        </a:lnTo>
                        <a:lnTo>
                          <a:pt x="900" y="158"/>
                        </a:lnTo>
                        <a:lnTo>
                          <a:pt x="872" y="146"/>
                        </a:lnTo>
                        <a:lnTo>
                          <a:pt x="844" y="132"/>
                        </a:lnTo>
                        <a:lnTo>
                          <a:pt x="816" y="118"/>
                        </a:lnTo>
                        <a:lnTo>
                          <a:pt x="788" y="102"/>
                        </a:lnTo>
                        <a:lnTo>
                          <a:pt x="734" y="66"/>
                        </a:lnTo>
                        <a:lnTo>
                          <a:pt x="734" y="66"/>
                        </a:lnTo>
                        <a:lnTo>
                          <a:pt x="720" y="50"/>
                        </a:lnTo>
                        <a:lnTo>
                          <a:pt x="704" y="38"/>
                        </a:lnTo>
                        <a:lnTo>
                          <a:pt x="686" y="26"/>
                        </a:lnTo>
                        <a:lnTo>
                          <a:pt x="668" y="18"/>
                        </a:lnTo>
                        <a:lnTo>
                          <a:pt x="648" y="10"/>
                        </a:lnTo>
                        <a:lnTo>
                          <a:pt x="626" y="4"/>
                        </a:lnTo>
                        <a:lnTo>
                          <a:pt x="606" y="2"/>
                        </a:lnTo>
                        <a:lnTo>
                          <a:pt x="584" y="0"/>
                        </a:lnTo>
                        <a:lnTo>
                          <a:pt x="564" y="0"/>
                        </a:lnTo>
                        <a:lnTo>
                          <a:pt x="542" y="2"/>
                        </a:lnTo>
                        <a:lnTo>
                          <a:pt x="522" y="6"/>
                        </a:lnTo>
                        <a:lnTo>
                          <a:pt x="502" y="12"/>
                        </a:lnTo>
                        <a:lnTo>
                          <a:pt x="482" y="22"/>
                        </a:lnTo>
                        <a:lnTo>
                          <a:pt x="464" y="32"/>
                        </a:lnTo>
                        <a:lnTo>
                          <a:pt x="448" y="44"/>
                        </a:lnTo>
                        <a:lnTo>
                          <a:pt x="432" y="56"/>
                        </a:lnTo>
                        <a:lnTo>
                          <a:pt x="432" y="56"/>
                        </a:lnTo>
                        <a:lnTo>
                          <a:pt x="422" y="62"/>
                        </a:lnTo>
                        <a:lnTo>
                          <a:pt x="422" y="62"/>
                        </a:lnTo>
                        <a:lnTo>
                          <a:pt x="66" y="304"/>
                        </a:lnTo>
                        <a:lnTo>
                          <a:pt x="66" y="304"/>
                        </a:lnTo>
                        <a:lnTo>
                          <a:pt x="56" y="312"/>
                        </a:lnTo>
                        <a:lnTo>
                          <a:pt x="46" y="320"/>
                        </a:lnTo>
                        <a:lnTo>
                          <a:pt x="32" y="340"/>
                        </a:lnTo>
                        <a:lnTo>
                          <a:pt x="20" y="362"/>
                        </a:lnTo>
                        <a:lnTo>
                          <a:pt x="10" y="386"/>
                        </a:lnTo>
                        <a:lnTo>
                          <a:pt x="4" y="414"/>
                        </a:lnTo>
                        <a:lnTo>
                          <a:pt x="0" y="442"/>
                        </a:lnTo>
                        <a:lnTo>
                          <a:pt x="0" y="472"/>
                        </a:lnTo>
                        <a:lnTo>
                          <a:pt x="0" y="502"/>
                        </a:lnTo>
                        <a:lnTo>
                          <a:pt x="4" y="564"/>
                        </a:lnTo>
                        <a:lnTo>
                          <a:pt x="10" y="624"/>
                        </a:lnTo>
                        <a:lnTo>
                          <a:pt x="16" y="680"/>
                        </a:lnTo>
                        <a:lnTo>
                          <a:pt x="22" y="730"/>
                        </a:lnTo>
                        <a:lnTo>
                          <a:pt x="22" y="730"/>
                        </a:lnTo>
                        <a:lnTo>
                          <a:pt x="22" y="742"/>
                        </a:lnTo>
                        <a:lnTo>
                          <a:pt x="26" y="754"/>
                        </a:lnTo>
                        <a:lnTo>
                          <a:pt x="28" y="766"/>
                        </a:lnTo>
                        <a:lnTo>
                          <a:pt x="34" y="776"/>
                        </a:lnTo>
                        <a:lnTo>
                          <a:pt x="46" y="796"/>
                        </a:lnTo>
                        <a:lnTo>
                          <a:pt x="60" y="810"/>
                        </a:lnTo>
                        <a:lnTo>
                          <a:pt x="78" y="822"/>
                        </a:lnTo>
                        <a:lnTo>
                          <a:pt x="98" y="832"/>
                        </a:lnTo>
                        <a:lnTo>
                          <a:pt x="118" y="836"/>
                        </a:lnTo>
                        <a:lnTo>
                          <a:pt x="138" y="838"/>
                        </a:lnTo>
                        <a:lnTo>
                          <a:pt x="160" y="836"/>
                        </a:lnTo>
                        <a:lnTo>
                          <a:pt x="180" y="832"/>
                        </a:lnTo>
                        <a:lnTo>
                          <a:pt x="198" y="824"/>
                        </a:lnTo>
                        <a:lnTo>
                          <a:pt x="214" y="812"/>
                        </a:lnTo>
                        <a:lnTo>
                          <a:pt x="228" y="796"/>
                        </a:lnTo>
                        <a:lnTo>
                          <a:pt x="234" y="788"/>
                        </a:lnTo>
                        <a:lnTo>
                          <a:pt x="238" y="778"/>
                        </a:lnTo>
                        <a:lnTo>
                          <a:pt x="242" y="768"/>
                        </a:lnTo>
                        <a:lnTo>
                          <a:pt x="244" y="756"/>
                        </a:lnTo>
                        <a:lnTo>
                          <a:pt x="246" y="744"/>
                        </a:lnTo>
                        <a:lnTo>
                          <a:pt x="246" y="732"/>
                        </a:lnTo>
                        <a:lnTo>
                          <a:pt x="246" y="732"/>
                        </a:lnTo>
                        <a:lnTo>
                          <a:pt x="232" y="462"/>
                        </a:lnTo>
                        <a:lnTo>
                          <a:pt x="232" y="462"/>
                        </a:lnTo>
                        <a:lnTo>
                          <a:pt x="378" y="362"/>
                        </a:lnTo>
                        <a:lnTo>
                          <a:pt x="378" y="362"/>
                        </a:lnTo>
                        <a:lnTo>
                          <a:pt x="382" y="468"/>
                        </a:lnTo>
                        <a:lnTo>
                          <a:pt x="386" y="594"/>
                        </a:lnTo>
                        <a:lnTo>
                          <a:pt x="390" y="700"/>
                        </a:lnTo>
                        <a:lnTo>
                          <a:pt x="394" y="750"/>
                        </a:lnTo>
                        <a:lnTo>
                          <a:pt x="394" y="750"/>
                        </a:lnTo>
                        <a:lnTo>
                          <a:pt x="392" y="912"/>
                        </a:lnTo>
                        <a:lnTo>
                          <a:pt x="386" y="1214"/>
                        </a:lnTo>
                        <a:lnTo>
                          <a:pt x="380" y="1394"/>
                        </a:lnTo>
                        <a:lnTo>
                          <a:pt x="374" y="1578"/>
                        </a:lnTo>
                        <a:lnTo>
                          <a:pt x="366" y="1758"/>
                        </a:lnTo>
                        <a:lnTo>
                          <a:pt x="356" y="1922"/>
                        </a:lnTo>
                        <a:lnTo>
                          <a:pt x="356" y="1922"/>
                        </a:lnTo>
                        <a:lnTo>
                          <a:pt x="356" y="1936"/>
                        </a:lnTo>
                        <a:lnTo>
                          <a:pt x="358" y="1948"/>
                        </a:lnTo>
                        <a:lnTo>
                          <a:pt x="366" y="1972"/>
                        </a:lnTo>
                        <a:lnTo>
                          <a:pt x="378" y="1990"/>
                        </a:lnTo>
                        <a:lnTo>
                          <a:pt x="392" y="2006"/>
                        </a:lnTo>
                        <a:lnTo>
                          <a:pt x="408" y="2020"/>
                        </a:lnTo>
                        <a:lnTo>
                          <a:pt x="426" y="2030"/>
                        </a:lnTo>
                        <a:lnTo>
                          <a:pt x="446" y="2036"/>
                        </a:lnTo>
                        <a:lnTo>
                          <a:pt x="466" y="2038"/>
                        </a:lnTo>
                        <a:lnTo>
                          <a:pt x="486" y="2038"/>
                        </a:lnTo>
                        <a:lnTo>
                          <a:pt x="506" y="2034"/>
                        </a:lnTo>
                        <a:lnTo>
                          <a:pt x="526" y="2026"/>
                        </a:lnTo>
                        <a:lnTo>
                          <a:pt x="544" y="2016"/>
                        </a:lnTo>
                        <a:lnTo>
                          <a:pt x="560" y="2000"/>
                        </a:lnTo>
                        <a:lnTo>
                          <a:pt x="572" y="1982"/>
                        </a:lnTo>
                        <a:lnTo>
                          <a:pt x="578" y="1970"/>
                        </a:lnTo>
                        <a:lnTo>
                          <a:pt x="582" y="1958"/>
                        </a:lnTo>
                        <a:lnTo>
                          <a:pt x="586" y="1946"/>
                        </a:lnTo>
                        <a:lnTo>
                          <a:pt x="588" y="193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34290" tIns="17145" rIns="34290" bIns="1714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AU" sz="675" dirty="0"/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611584" y="3572223"/>
                    <a:ext cx="3685730" cy="5484859"/>
                    <a:chOff x="3495952" y="2871873"/>
                    <a:chExt cx="3685730" cy="5484859"/>
                  </a:xfrm>
                </p:grpSpPr>
                <p:sp>
                  <p:nvSpPr>
                    <p:cNvPr id="22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038137" y="4033838"/>
                      <a:ext cx="793144" cy="793144"/>
                    </a:xfrm>
                    <a:custGeom>
                      <a:avLst/>
                      <a:gdLst>
                        <a:gd name="T0" fmla="*/ 358 w 384"/>
                        <a:gd name="T1" fmla="*/ 96 h 384"/>
                        <a:gd name="T2" fmla="*/ 374 w 384"/>
                        <a:gd name="T3" fmla="*/ 132 h 384"/>
                        <a:gd name="T4" fmla="*/ 382 w 384"/>
                        <a:gd name="T5" fmla="*/ 168 h 384"/>
                        <a:gd name="T6" fmla="*/ 382 w 384"/>
                        <a:gd name="T7" fmla="*/ 206 h 384"/>
                        <a:gd name="T8" fmla="*/ 376 w 384"/>
                        <a:gd name="T9" fmla="*/ 242 h 384"/>
                        <a:gd name="T10" fmla="*/ 364 w 384"/>
                        <a:gd name="T11" fmla="*/ 276 h 384"/>
                        <a:gd name="T12" fmla="*/ 344 w 384"/>
                        <a:gd name="T13" fmla="*/ 308 h 384"/>
                        <a:gd name="T14" fmla="*/ 318 w 384"/>
                        <a:gd name="T15" fmla="*/ 336 h 384"/>
                        <a:gd name="T16" fmla="*/ 286 w 384"/>
                        <a:gd name="T17" fmla="*/ 358 h 384"/>
                        <a:gd name="T18" fmla="*/ 268 w 384"/>
                        <a:gd name="T19" fmla="*/ 368 h 384"/>
                        <a:gd name="T20" fmla="*/ 232 w 384"/>
                        <a:gd name="T21" fmla="*/ 380 h 384"/>
                        <a:gd name="T22" fmla="*/ 196 w 384"/>
                        <a:gd name="T23" fmla="*/ 384 h 384"/>
                        <a:gd name="T24" fmla="*/ 158 w 384"/>
                        <a:gd name="T25" fmla="*/ 382 h 384"/>
                        <a:gd name="T26" fmla="*/ 124 w 384"/>
                        <a:gd name="T27" fmla="*/ 372 h 384"/>
                        <a:gd name="T28" fmla="*/ 90 w 384"/>
                        <a:gd name="T29" fmla="*/ 356 h 384"/>
                        <a:gd name="T30" fmla="*/ 60 w 384"/>
                        <a:gd name="T31" fmla="*/ 332 h 384"/>
                        <a:gd name="T32" fmla="*/ 34 w 384"/>
                        <a:gd name="T33" fmla="*/ 304 h 384"/>
                        <a:gd name="T34" fmla="*/ 24 w 384"/>
                        <a:gd name="T35" fmla="*/ 288 h 384"/>
                        <a:gd name="T36" fmla="*/ 8 w 384"/>
                        <a:gd name="T37" fmla="*/ 252 h 384"/>
                        <a:gd name="T38" fmla="*/ 0 w 384"/>
                        <a:gd name="T39" fmla="*/ 214 h 384"/>
                        <a:gd name="T40" fmla="*/ 0 w 384"/>
                        <a:gd name="T41" fmla="*/ 178 h 384"/>
                        <a:gd name="T42" fmla="*/ 6 w 384"/>
                        <a:gd name="T43" fmla="*/ 142 h 384"/>
                        <a:gd name="T44" fmla="*/ 18 w 384"/>
                        <a:gd name="T45" fmla="*/ 108 h 384"/>
                        <a:gd name="T46" fmla="*/ 38 w 384"/>
                        <a:gd name="T47" fmla="*/ 76 h 384"/>
                        <a:gd name="T48" fmla="*/ 64 w 384"/>
                        <a:gd name="T49" fmla="*/ 48 h 384"/>
                        <a:gd name="T50" fmla="*/ 96 w 384"/>
                        <a:gd name="T51" fmla="*/ 26 h 384"/>
                        <a:gd name="T52" fmla="*/ 114 w 384"/>
                        <a:gd name="T53" fmla="*/ 16 h 384"/>
                        <a:gd name="T54" fmla="*/ 150 w 384"/>
                        <a:gd name="T55" fmla="*/ 4 h 384"/>
                        <a:gd name="T56" fmla="*/ 186 w 384"/>
                        <a:gd name="T57" fmla="*/ 0 h 384"/>
                        <a:gd name="T58" fmla="*/ 224 w 384"/>
                        <a:gd name="T59" fmla="*/ 2 h 384"/>
                        <a:gd name="T60" fmla="*/ 260 w 384"/>
                        <a:gd name="T61" fmla="*/ 12 h 384"/>
                        <a:gd name="T62" fmla="*/ 292 w 384"/>
                        <a:gd name="T63" fmla="*/ 28 h 384"/>
                        <a:gd name="T64" fmla="*/ 322 w 384"/>
                        <a:gd name="T65" fmla="*/ 52 h 384"/>
                        <a:gd name="T66" fmla="*/ 348 w 384"/>
                        <a:gd name="T67" fmla="*/ 80 h 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84" h="384">
                          <a:moveTo>
                            <a:pt x="358" y="96"/>
                          </a:moveTo>
                          <a:lnTo>
                            <a:pt x="358" y="96"/>
                          </a:lnTo>
                          <a:lnTo>
                            <a:pt x="366" y="114"/>
                          </a:lnTo>
                          <a:lnTo>
                            <a:pt x="374" y="132"/>
                          </a:lnTo>
                          <a:lnTo>
                            <a:pt x="378" y="150"/>
                          </a:lnTo>
                          <a:lnTo>
                            <a:pt x="382" y="168"/>
                          </a:lnTo>
                          <a:lnTo>
                            <a:pt x="384" y="188"/>
                          </a:lnTo>
                          <a:lnTo>
                            <a:pt x="382" y="206"/>
                          </a:lnTo>
                          <a:lnTo>
                            <a:pt x="380" y="224"/>
                          </a:lnTo>
                          <a:lnTo>
                            <a:pt x="376" y="242"/>
                          </a:lnTo>
                          <a:lnTo>
                            <a:pt x="370" y="260"/>
                          </a:lnTo>
                          <a:lnTo>
                            <a:pt x="364" y="276"/>
                          </a:lnTo>
                          <a:lnTo>
                            <a:pt x="354" y="294"/>
                          </a:lnTo>
                          <a:lnTo>
                            <a:pt x="344" y="308"/>
                          </a:lnTo>
                          <a:lnTo>
                            <a:pt x="332" y="322"/>
                          </a:lnTo>
                          <a:lnTo>
                            <a:pt x="318" y="336"/>
                          </a:lnTo>
                          <a:lnTo>
                            <a:pt x="304" y="348"/>
                          </a:lnTo>
                          <a:lnTo>
                            <a:pt x="286" y="358"/>
                          </a:lnTo>
                          <a:lnTo>
                            <a:pt x="286" y="358"/>
                          </a:lnTo>
                          <a:lnTo>
                            <a:pt x="268" y="368"/>
                          </a:lnTo>
                          <a:lnTo>
                            <a:pt x="250" y="374"/>
                          </a:lnTo>
                          <a:lnTo>
                            <a:pt x="232" y="380"/>
                          </a:lnTo>
                          <a:lnTo>
                            <a:pt x="214" y="382"/>
                          </a:lnTo>
                          <a:lnTo>
                            <a:pt x="196" y="384"/>
                          </a:lnTo>
                          <a:lnTo>
                            <a:pt x="178" y="384"/>
                          </a:lnTo>
                          <a:lnTo>
                            <a:pt x="158" y="382"/>
                          </a:lnTo>
                          <a:lnTo>
                            <a:pt x="140" y="378"/>
                          </a:lnTo>
                          <a:lnTo>
                            <a:pt x="124" y="372"/>
                          </a:lnTo>
                          <a:lnTo>
                            <a:pt x="106" y="364"/>
                          </a:lnTo>
                          <a:lnTo>
                            <a:pt x="90" y="356"/>
                          </a:lnTo>
                          <a:lnTo>
                            <a:pt x="74" y="344"/>
                          </a:lnTo>
                          <a:lnTo>
                            <a:pt x="60" y="332"/>
                          </a:lnTo>
                          <a:lnTo>
                            <a:pt x="46" y="320"/>
                          </a:lnTo>
                          <a:lnTo>
                            <a:pt x="34" y="304"/>
                          </a:lnTo>
                          <a:lnTo>
                            <a:pt x="24" y="288"/>
                          </a:lnTo>
                          <a:lnTo>
                            <a:pt x="24" y="288"/>
                          </a:lnTo>
                          <a:lnTo>
                            <a:pt x="16" y="270"/>
                          </a:lnTo>
                          <a:lnTo>
                            <a:pt x="8" y="252"/>
                          </a:lnTo>
                          <a:lnTo>
                            <a:pt x="4" y="234"/>
                          </a:lnTo>
                          <a:lnTo>
                            <a:pt x="0" y="214"/>
                          </a:lnTo>
                          <a:lnTo>
                            <a:pt x="0" y="196"/>
                          </a:lnTo>
                          <a:lnTo>
                            <a:pt x="0" y="178"/>
                          </a:lnTo>
                          <a:lnTo>
                            <a:pt x="2" y="160"/>
                          </a:lnTo>
                          <a:lnTo>
                            <a:pt x="6" y="142"/>
                          </a:lnTo>
                          <a:lnTo>
                            <a:pt x="12" y="124"/>
                          </a:lnTo>
                          <a:lnTo>
                            <a:pt x="18" y="108"/>
                          </a:lnTo>
                          <a:lnTo>
                            <a:pt x="28" y="90"/>
                          </a:lnTo>
                          <a:lnTo>
                            <a:pt x="38" y="76"/>
                          </a:lnTo>
                          <a:lnTo>
                            <a:pt x="50" y="62"/>
                          </a:lnTo>
                          <a:lnTo>
                            <a:pt x="64" y="48"/>
                          </a:lnTo>
                          <a:lnTo>
                            <a:pt x="80" y="36"/>
                          </a:lnTo>
                          <a:lnTo>
                            <a:pt x="96" y="26"/>
                          </a:lnTo>
                          <a:lnTo>
                            <a:pt x="96" y="26"/>
                          </a:lnTo>
                          <a:lnTo>
                            <a:pt x="114" y="16"/>
                          </a:lnTo>
                          <a:lnTo>
                            <a:pt x="132" y="10"/>
                          </a:lnTo>
                          <a:lnTo>
                            <a:pt x="150" y="4"/>
                          </a:lnTo>
                          <a:lnTo>
                            <a:pt x="168" y="2"/>
                          </a:lnTo>
                          <a:lnTo>
                            <a:pt x="186" y="0"/>
                          </a:lnTo>
                          <a:lnTo>
                            <a:pt x="206" y="0"/>
                          </a:lnTo>
                          <a:lnTo>
                            <a:pt x="224" y="2"/>
                          </a:lnTo>
                          <a:lnTo>
                            <a:pt x="242" y="6"/>
                          </a:lnTo>
                          <a:lnTo>
                            <a:pt x="260" y="12"/>
                          </a:lnTo>
                          <a:lnTo>
                            <a:pt x="276" y="20"/>
                          </a:lnTo>
                          <a:lnTo>
                            <a:pt x="292" y="28"/>
                          </a:lnTo>
                          <a:lnTo>
                            <a:pt x="308" y="40"/>
                          </a:lnTo>
                          <a:lnTo>
                            <a:pt x="322" y="52"/>
                          </a:lnTo>
                          <a:lnTo>
                            <a:pt x="336" y="64"/>
                          </a:lnTo>
                          <a:lnTo>
                            <a:pt x="348" y="80"/>
                          </a:lnTo>
                          <a:lnTo>
                            <a:pt x="358" y="9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3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4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5373755" y="3802522"/>
                      <a:ext cx="1022063" cy="1110938"/>
                    </a:xfrm>
                    <a:custGeom>
                      <a:avLst/>
                      <a:gdLst>
                        <a:gd name="T0" fmla="*/ 34 w 805"/>
                        <a:gd name="T1" fmla="*/ 631 h 875"/>
                        <a:gd name="T2" fmla="*/ 16 w 805"/>
                        <a:gd name="T3" fmla="*/ 617 h 875"/>
                        <a:gd name="T4" fmla="*/ 5 w 805"/>
                        <a:gd name="T5" fmla="*/ 601 h 875"/>
                        <a:gd name="T6" fmla="*/ 0 w 805"/>
                        <a:gd name="T7" fmla="*/ 583 h 875"/>
                        <a:gd name="T8" fmla="*/ 2 w 805"/>
                        <a:gd name="T9" fmla="*/ 567 h 875"/>
                        <a:gd name="T10" fmla="*/ 7 w 805"/>
                        <a:gd name="T11" fmla="*/ 550 h 875"/>
                        <a:gd name="T12" fmla="*/ 16 w 805"/>
                        <a:gd name="T13" fmla="*/ 538 h 875"/>
                        <a:gd name="T14" fmla="*/ 29 w 805"/>
                        <a:gd name="T15" fmla="*/ 531 h 875"/>
                        <a:gd name="T16" fmla="*/ 43 w 805"/>
                        <a:gd name="T17" fmla="*/ 527 h 875"/>
                        <a:gd name="T18" fmla="*/ 57 w 805"/>
                        <a:gd name="T19" fmla="*/ 531 h 875"/>
                        <a:gd name="T20" fmla="*/ 149 w 805"/>
                        <a:gd name="T21" fmla="*/ 572 h 875"/>
                        <a:gd name="T22" fmla="*/ 292 w 805"/>
                        <a:gd name="T23" fmla="*/ 636 h 875"/>
                        <a:gd name="T24" fmla="*/ 396 w 805"/>
                        <a:gd name="T25" fmla="*/ 678 h 875"/>
                        <a:gd name="T26" fmla="*/ 493 w 805"/>
                        <a:gd name="T27" fmla="*/ 706 h 875"/>
                        <a:gd name="T28" fmla="*/ 538 w 805"/>
                        <a:gd name="T29" fmla="*/ 715 h 875"/>
                        <a:gd name="T30" fmla="*/ 576 w 805"/>
                        <a:gd name="T31" fmla="*/ 717 h 875"/>
                        <a:gd name="T32" fmla="*/ 608 w 805"/>
                        <a:gd name="T33" fmla="*/ 712 h 875"/>
                        <a:gd name="T34" fmla="*/ 629 w 805"/>
                        <a:gd name="T35" fmla="*/ 699 h 875"/>
                        <a:gd name="T36" fmla="*/ 644 w 805"/>
                        <a:gd name="T37" fmla="*/ 676 h 875"/>
                        <a:gd name="T38" fmla="*/ 647 w 805"/>
                        <a:gd name="T39" fmla="*/ 662 h 875"/>
                        <a:gd name="T40" fmla="*/ 647 w 805"/>
                        <a:gd name="T41" fmla="*/ 629 h 875"/>
                        <a:gd name="T42" fmla="*/ 642 w 805"/>
                        <a:gd name="T43" fmla="*/ 595 h 875"/>
                        <a:gd name="T44" fmla="*/ 622 w 805"/>
                        <a:gd name="T45" fmla="*/ 536 h 875"/>
                        <a:gd name="T46" fmla="*/ 581 w 805"/>
                        <a:gd name="T47" fmla="*/ 454 h 875"/>
                        <a:gd name="T48" fmla="*/ 531 w 805"/>
                        <a:gd name="T49" fmla="*/ 373 h 875"/>
                        <a:gd name="T50" fmla="*/ 477 w 805"/>
                        <a:gd name="T51" fmla="*/ 298 h 875"/>
                        <a:gd name="T52" fmla="*/ 396 w 805"/>
                        <a:gd name="T53" fmla="*/ 196 h 875"/>
                        <a:gd name="T54" fmla="*/ 384 w 805"/>
                        <a:gd name="T55" fmla="*/ 179 h 875"/>
                        <a:gd name="T56" fmla="*/ 394 w 805"/>
                        <a:gd name="T57" fmla="*/ 102 h 875"/>
                        <a:gd name="T58" fmla="*/ 411 w 805"/>
                        <a:gd name="T59" fmla="*/ 16 h 875"/>
                        <a:gd name="T60" fmla="*/ 418 w 805"/>
                        <a:gd name="T61" fmla="*/ 0 h 875"/>
                        <a:gd name="T62" fmla="*/ 488 w 805"/>
                        <a:gd name="T63" fmla="*/ 81 h 875"/>
                        <a:gd name="T64" fmla="*/ 558 w 805"/>
                        <a:gd name="T65" fmla="*/ 170 h 875"/>
                        <a:gd name="T66" fmla="*/ 636 w 805"/>
                        <a:gd name="T67" fmla="*/ 280 h 875"/>
                        <a:gd name="T68" fmla="*/ 712 w 805"/>
                        <a:gd name="T69" fmla="*/ 403 h 875"/>
                        <a:gd name="T70" fmla="*/ 744 w 805"/>
                        <a:gd name="T71" fmla="*/ 468 h 875"/>
                        <a:gd name="T72" fmla="*/ 771 w 805"/>
                        <a:gd name="T73" fmla="*/ 531 h 875"/>
                        <a:gd name="T74" fmla="*/ 791 w 805"/>
                        <a:gd name="T75" fmla="*/ 593 h 875"/>
                        <a:gd name="T76" fmla="*/ 801 w 805"/>
                        <a:gd name="T77" fmla="*/ 656 h 875"/>
                        <a:gd name="T78" fmla="*/ 805 w 805"/>
                        <a:gd name="T79" fmla="*/ 714 h 875"/>
                        <a:gd name="T80" fmla="*/ 796 w 805"/>
                        <a:gd name="T81" fmla="*/ 767 h 875"/>
                        <a:gd name="T82" fmla="*/ 787 w 805"/>
                        <a:gd name="T83" fmla="*/ 792 h 875"/>
                        <a:gd name="T84" fmla="*/ 760 w 805"/>
                        <a:gd name="T85" fmla="*/ 830 h 875"/>
                        <a:gd name="T86" fmla="*/ 724 w 805"/>
                        <a:gd name="T87" fmla="*/ 855 h 875"/>
                        <a:gd name="T88" fmla="*/ 681 w 805"/>
                        <a:gd name="T89" fmla="*/ 870 h 875"/>
                        <a:gd name="T90" fmla="*/ 633 w 805"/>
                        <a:gd name="T91" fmla="*/ 875 h 875"/>
                        <a:gd name="T92" fmla="*/ 577 w 805"/>
                        <a:gd name="T93" fmla="*/ 870 h 875"/>
                        <a:gd name="T94" fmla="*/ 518 w 805"/>
                        <a:gd name="T95" fmla="*/ 859 h 875"/>
                        <a:gd name="T96" fmla="*/ 427 w 805"/>
                        <a:gd name="T97" fmla="*/ 830 h 875"/>
                        <a:gd name="T98" fmla="*/ 303 w 805"/>
                        <a:gd name="T99" fmla="*/ 778 h 875"/>
                        <a:gd name="T100" fmla="*/ 188 w 805"/>
                        <a:gd name="T101" fmla="*/ 721 h 875"/>
                        <a:gd name="T102" fmla="*/ 95 w 805"/>
                        <a:gd name="T103" fmla="*/ 669 h 8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805" h="875">
                          <a:moveTo>
                            <a:pt x="34" y="631"/>
                          </a:moveTo>
                          <a:lnTo>
                            <a:pt x="34" y="631"/>
                          </a:lnTo>
                          <a:lnTo>
                            <a:pt x="25" y="624"/>
                          </a:lnTo>
                          <a:lnTo>
                            <a:pt x="16" y="617"/>
                          </a:lnTo>
                          <a:lnTo>
                            <a:pt x="11" y="608"/>
                          </a:lnTo>
                          <a:lnTo>
                            <a:pt x="5" y="601"/>
                          </a:lnTo>
                          <a:lnTo>
                            <a:pt x="2" y="592"/>
                          </a:lnTo>
                          <a:lnTo>
                            <a:pt x="0" y="583"/>
                          </a:lnTo>
                          <a:lnTo>
                            <a:pt x="0" y="574"/>
                          </a:lnTo>
                          <a:lnTo>
                            <a:pt x="2" y="567"/>
                          </a:lnTo>
                          <a:lnTo>
                            <a:pt x="4" y="558"/>
                          </a:lnTo>
                          <a:lnTo>
                            <a:pt x="7" y="550"/>
                          </a:lnTo>
                          <a:lnTo>
                            <a:pt x="11" y="545"/>
                          </a:lnTo>
                          <a:lnTo>
                            <a:pt x="16" y="538"/>
                          </a:lnTo>
                          <a:lnTo>
                            <a:pt x="22" y="534"/>
                          </a:lnTo>
                          <a:lnTo>
                            <a:pt x="29" y="531"/>
                          </a:lnTo>
                          <a:lnTo>
                            <a:pt x="36" y="529"/>
                          </a:lnTo>
                          <a:lnTo>
                            <a:pt x="43" y="527"/>
                          </a:lnTo>
                          <a:lnTo>
                            <a:pt x="43" y="527"/>
                          </a:lnTo>
                          <a:lnTo>
                            <a:pt x="57" y="531"/>
                          </a:lnTo>
                          <a:lnTo>
                            <a:pt x="81" y="541"/>
                          </a:lnTo>
                          <a:lnTo>
                            <a:pt x="149" y="572"/>
                          </a:lnTo>
                          <a:lnTo>
                            <a:pt x="240" y="613"/>
                          </a:lnTo>
                          <a:lnTo>
                            <a:pt x="292" y="636"/>
                          </a:lnTo>
                          <a:lnTo>
                            <a:pt x="344" y="658"/>
                          </a:lnTo>
                          <a:lnTo>
                            <a:pt x="396" y="678"/>
                          </a:lnTo>
                          <a:lnTo>
                            <a:pt x="446" y="694"/>
                          </a:lnTo>
                          <a:lnTo>
                            <a:pt x="493" y="706"/>
                          </a:lnTo>
                          <a:lnTo>
                            <a:pt x="516" y="712"/>
                          </a:lnTo>
                          <a:lnTo>
                            <a:pt x="538" y="715"/>
                          </a:lnTo>
                          <a:lnTo>
                            <a:pt x="558" y="717"/>
                          </a:lnTo>
                          <a:lnTo>
                            <a:pt x="576" y="717"/>
                          </a:lnTo>
                          <a:lnTo>
                            <a:pt x="592" y="715"/>
                          </a:lnTo>
                          <a:lnTo>
                            <a:pt x="608" y="712"/>
                          </a:lnTo>
                          <a:lnTo>
                            <a:pt x="620" y="706"/>
                          </a:lnTo>
                          <a:lnTo>
                            <a:pt x="629" y="699"/>
                          </a:lnTo>
                          <a:lnTo>
                            <a:pt x="638" y="688"/>
                          </a:lnTo>
                          <a:lnTo>
                            <a:pt x="644" y="676"/>
                          </a:lnTo>
                          <a:lnTo>
                            <a:pt x="644" y="676"/>
                          </a:lnTo>
                          <a:lnTo>
                            <a:pt x="647" y="662"/>
                          </a:lnTo>
                          <a:lnTo>
                            <a:pt x="647" y="647"/>
                          </a:lnTo>
                          <a:lnTo>
                            <a:pt x="647" y="629"/>
                          </a:lnTo>
                          <a:lnTo>
                            <a:pt x="645" y="613"/>
                          </a:lnTo>
                          <a:lnTo>
                            <a:pt x="642" y="595"/>
                          </a:lnTo>
                          <a:lnTo>
                            <a:pt x="636" y="576"/>
                          </a:lnTo>
                          <a:lnTo>
                            <a:pt x="622" y="536"/>
                          </a:lnTo>
                          <a:lnTo>
                            <a:pt x="602" y="497"/>
                          </a:lnTo>
                          <a:lnTo>
                            <a:pt x="581" y="454"/>
                          </a:lnTo>
                          <a:lnTo>
                            <a:pt x="556" y="412"/>
                          </a:lnTo>
                          <a:lnTo>
                            <a:pt x="531" y="373"/>
                          </a:lnTo>
                          <a:lnTo>
                            <a:pt x="504" y="334"/>
                          </a:lnTo>
                          <a:lnTo>
                            <a:pt x="477" y="298"/>
                          </a:lnTo>
                          <a:lnTo>
                            <a:pt x="430" y="237"/>
                          </a:lnTo>
                          <a:lnTo>
                            <a:pt x="396" y="196"/>
                          </a:lnTo>
                          <a:lnTo>
                            <a:pt x="384" y="179"/>
                          </a:lnTo>
                          <a:lnTo>
                            <a:pt x="384" y="179"/>
                          </a:lnTo>
                          <a:lnTo>
                            <a:pt x="387" y="156"/>
                          </a:lnTo>
                          <a:lnTo>
                            <a:pt x="394" y="102"/>
                          </a:lnTo>
                          <a:lnTo>
                            <a:pt x="405" y="41"/>
                          </a:lnTo>
                          <a:lnTo>
                            <a:pt x="411" y="16"/>
                          </a:lnTo>
                          <a:lnTo>
                            <a:pt x="418" y="0"/>
                          </a:lnTo>
                          <a:lnTo>
                            <a:pt x="418" y="0"/>
                          </a:lnTo>
                          <a:lnTo>
                            <a:pt x="437" y="22"/>
                          </a:lnTo>
                          <a:lnTo>
                            <a:pt x="488" y="81"/>
                          </a:lnTo>
                          <a:lnTo>
                            <a:pt x="522" y="122"/>
                          </a:lnTo>
                          <a:lnTo>
                            <a:pt x="558" y="170"/>
                          </a:lnTo>
                          <a:lnTo>
                            <a:pt x="597" y="222"/>
                          </a:lnTo>
                          <a:lnTo>
                            <a:pt x="636" y="280"/>
                          </a:lnTo>
                          <a:lnTo>
                            <a:pt x="676" y="341"/>
                          </a:lnTo>
                          <a:lnTo>
                            <a:pt x="712" y="403"/>
                          </a:lnTo>
                          <a:lnTo>
                            <a:pt x="728" y="436"/>
                          </a:lnTo>
                          <a:lnTo>
                            <a:pt x="744" y="468"/>
                          </a:lnTo>
                          <a:lnTo>
                            <a:pt x="758" y="498"/>
                          </a:lnTo>
                          <a:lnTo>
                            <a:pt x="771" y="531"/>
                          </a:lnTo>
                          <a:lnTo>
                            <a:pt x="782" y="563"/>
                          </a:lnTo>
                          <a:lnTo>
                            <a:pt x="791" y="593"/>
                          </a:lnTo>
                          <a:lnTo>
                            <a:pt x="798" y="626"/>
                          </a:lnTo>
                          <a:lnTo>
                            <a:pt x="801" y="656"/>
                          </a:lnTo>
                          <a:lnTo>
                            <a:pt x="805" y="685"/>
                          </a:lnTo>
                          <a:lnTo>
                            <a:pt x="805" y="714"/>
                          </a:lnTo>
                          <a:lnTo>
                            <a:pt x="801" y="742"/>
                          </a:lnTo>
                          <a:lnTo>
                            <a:pt x="796" y="767"/>
                          </a:lnTo>
                          <a:lnTo>
                            <a:pt x="796" y="767"/>
                          </a:lnTo>
                          <a:lnTo>
                            <a:pt x="787" y="792"/>
                          </a:lnTo>
                          <a:lnTo>
                            <a:pt x="775" y="814"/>
                          </a:lnTo>
                          <a:lnTo>
                            <a:pt x="760" y="830"/>
                          </a:lnTo>
                          <a:lnTo>
                            <a:pt x="744" y="844"/>
                          </a:lnTo>
                          <a:lnTo>
                            <a:pt x="724" y="855"/>
                          </a:lnTo>
                          <a:lnTo>
                            <a:pt x="705" y="864"/>
                          </a:lnTo>
                          <a:lnTo>
                            <a:pt x="681" y="870"/>
                          </a:lnTo>
                          <a:lnTo>
                            <a:pt x="658" y="873"/>
                          </a:lnTo>
                          <a:lnTo>
                            <a:pt x="633" y="875"/>
                          </a:lnTo>
                          <a:lnTo>
                            <a:pt x="604" y="873"/>
                          </a:lnTo>
                          <a:lnTo>
                            <a:pt x="577" y="870"/>
                          </a:lnTo>
                          <a:lnTo>
                            <a:pt x="549" y="864"/>
                          </a:lnTo>
                          <a:lnTo>
                            <a:pt x="518" y="859"/>
                          </a:lnTo>
                          <a:lnTo>
                            <a:pt x="488" y="850"/>
                          </a:lnTo>
                          <a:lnTo>
                            <a:pt x="427" y="830"/>
                          </a:lnTo>
                          <a:lnTo>
                            <a:pt x="364" y="805"/>
                          </a:lnTo>
                          <a:lnTo>
                            <a:pt x="303" y="778"/>
                          </a:lnTo>
                          <a:lnTo>
                            <a:pt x="244" y="749"/>
                          </a:lnTo>
                          <a:lnTo>
                            <a:pt x="188" y="721"/>
                          </a:lnTo>
                          <a:lnTo>
                            <a:pt x="138" y="694"/>
                          </a:lnTo>
                          <a:lnTo>
                            <a:pt x="95" y="669"/>
                          </a:lnTo>
                          <a:lnTo>
                            <a:pt x="34" y="63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5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  <a:close/>
                        </a:path>
                      </a:pathLst>
                    </a:custGeom>
                    <a:solidFill>
                      <a:srgbClr val="84848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6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5428349" y="3477493"/>
                      <a:ext cx="577688" cy="769404"/>
                    </a:xfrm>
                    <a:custGeom>
                      <a:avLst/>
                      <a:gdLst>
                        <a:gd name="T0" fmla="*/ 38 w 455"/>
                        <a:gd name="T1" fmla="*/ 89 h 606"/>
                        <a:gd name="T2" fmla="*/ 38 w 455"/>
                        <a:gd name="T3" fmla="*/ 89 h 606"/>
                        <a:gd name="T4" fmla="*/ 129 w 455"/>
                        <a:gd name="T5" fmla="*/ 46 h 606"/>
                        <a:gd name="T6" fmla="*/ 178 w 455"/>
                        <a:gd name="T7" fmla="*/ 25 h 606"/>
                        <a:gd name="T8" fmla="*/ 210 w 455"/>
                        <a:gd name="T9" fmla="*/ 11 h 606"/>
                        <a:gd name="T10" fmla="*/ 210 w 455"/>
                        <a:gd name="T11" fmla="*/ 11 h 606"/>
                        <a:gd name="T12" fmla="*/ 231 w 455"/>
                        <a:gd name="T13" fmla="*/ 3 h 606"/>
                        <a:gd name="T14" fmla="*/ 242 w 455"/>
                        <a:gd name="T15" fmla="*/ 0 h 606"/>
                        <a:gd name="T16" fmla="*/ 253 w 455"/>
                        <a:gd name="T17" fmla="*/ 2 h 606"/>
                        <a:gd name="T18" fmla="*/ 264 w 455"/>
                        <a:gd name="T19" fmla="*/ 5 h 606"/>
                        <a:gd name="T20" fmla="*/ 269 w 455"/>
                        <a:gd name="T21" fmla="*/ 9 h 606"/>
                        <a:gd name="T22" fmla="*/ 274 w 455"/>
                        <a:gd name="T23" fmla="*/ 14 h 606"/>
                        <a:gd name="T24" fmla="*/ 287 w 455"/>
                        <a:gd name="T25" fmla="*/ 30 h 606"/>
                        <a:gd name="T26" fmla="*/ 298 w 455"/>
                        <a:gd name="T27" fmla="*/ 54 h 606"/>
                        <a:gd name="T28" fmla="*/ 298 w 455"/>
                        <a:gd name="T29" fmla="*/ 54 h 606"/>
                        <a:gd name="T30" fmla="*/ 389 w 455"/>
                        <a:gd name="T31" fmla="*/ 283 h 606"/>
                        <a:gd name="T32" fmla="*/ 436 w 455"/>
                        <a:gd name="T33" fmla="*/ 410 h 606"/>
                        <a:gd name="T34" fmla="*/ 450 w 455"/>
                        <a:gd name="T35" fmla="*/ 453 h 606"/>
                        <a:gd name="T36" fmla="*/ 455 w 455"/>
                        <a:gd name="T37" fmla="*/ 468 h 606"/>
                        <a:gd name="T38" fmla="*/ 455 w 455"/>
                        <a:gd name="T39" fmla="*/ 473 h 606"/>
                        <a:gd name="T40" fmla="*/ 455 w 455"/>
                        <a:gd name="T41" fmla="*/ 473 h 606"/>
                        <a:gd name="T42" fmla="*/ 454 w 455"/>
                        <a:gd name="T43" fmla="*/ 487 h 606"/>
                        <a:gd name="T44" fmla="*/ 452 w 455"/>
                        <a:gd name="T45" fmla="*/ 496 h 606"/>
                        <a:gd name="T46" fmla="*/ 446 w 455"/>
                        <a:gd name="T47" fmla="*/ 504 h 606"/>
                        <a:gd name="T48" fmla="*/ 437 w 455"/>
                        <a:gd name="T49" fmla="*/ 512 h 606"/>
                        <a:gd name="T50" fmla="*/ 423 w 455"/>
                        <a:gd name="T51" fmla="*/ 521 h 606"/>
                        <a:gd name="T52" fmla="*/ 403 w 455"/>
                        <a:gd name="T53" fmla="*/ 532 h 606"/>
                        <a:gd name="T54" fmla="*/ 377 w 455"/>
                        <a:gd name="T55" fmla="*/ 545 h 606"/>
                        <a:gd name="T56" fmla="*/ 377 w 455"/>
                        <a:gd name="T57" fmla="*/ 545 h 606"/>
                        <a:gd name="T58" fmla="*/ 317 w 455"/>
                        <a:gd name="T59" fmla="*/ 568 h 606"/>
                        <a:gd name="T60" fmla="*/ 271 w 455"/>
                        <a:gd name="T61" fmla="*/ 586 h 606"/>
                        <a:gd name="T62" fmla="*/ 233 w 455"/>
                        <a:gd name="T63" fmla="*/ 597 h 606"/>
                        <a:gd name="T64" fmla="*/ 212 w 455"/>
                        <a:gd name="T65" fmla="*/ 602 h 606"/>
                        <a:gd name="T66" fmla="*/ 212 w 455"/>
                        <a:gd name="T67" fmla="*/ 602 h 606"/>
                        <a:gd name="T68" fmla="*/ 203 w 455"/>
                        <a:gd name="T69" fmla="*/ 604 h 606"/>
                        <a:gd name="T70" fmla="*/ 194 w 455"/>
                        <a:gd name="T71" fmla="*/ 606 h 606"/>
                        <a:gd name="T72" fmla="*/ 187 w 455"/>
                        <a:gd name="T73" fmla="*/ 604 h 606"/>
                        <a:gd name="T74" fmla="*/ 176 w 455"/>
                        <a:gd name="T75" fmla="*/ 599 h 606"/>
                        <a:gd name="T76" fmla="*/ 167 w 455"/>
                        <a:gd name="T77" fmla="*/ 588 h 606"/>
                        <a:gd name="T78" fmla="*/ 154 w 455"/>
                        <a:gd name="T79" fmla="*/ 573 h 606"/>
                        <a:gd name="T80" fmla="*/ 142 w 455"/>
                        <a:gd name="T81" fmla="*/ 550 h 606"/>
                        <a:gd name="T82" fmla="*/ 127 w 455"/>
                        <a:gd name="T83" fmla="*/ 518 h 606"/>
                        <a:gd name="T84" fmla="*/ 127 w 455"/>
                        <a:gd name="T85" fmla="*/ 518 h 606"/>
                        <a:gd name="T86" fmla="*/ 93 w 455"/>
                        <a:gd name="T87" fmla="*/ 430 h 606"/>
                        <a:gd name="T88" fmla="*/ 56 w 455"/>
                        <a:gd name="T89" fmla="*/ 328 h 606"/>
                        <a:gd name="T90" fmla="*/ 7 w 455"/>
                        <a:gd name="T91" fmla="*/ 190 h 606"/>
                        <a:gd name="T92" fmla="*/ 7 w 455"/>
                        <a:gd name="T93" fmla="*/ 190 h 606"/>
                        <a:gd name="T94" fmla="*/ 4 w 455"/>
                        <a:gd name="T95" fmla="*/ 179 h 606"/>
                        <a:gd name="T96" fmla="*/ 2 w 455"/>
                        <a:gd name="T97" fmla="*/ 167 h 606"/>
                        <a:gd name="T98" fmla="*/ 0 w 455"/>
                        <a:gd name="T99" fmla="*/ 152 h 606"/>
                        <a:gd name="T100" fmla="*/ 2 w 455"/>
                        <a:gd name="T101" fmla="*/ 138 h 606"/>
                        <a:gd name="T102" fmla="*/ 5 w 455"/>
                        <a:gd name="T103" fmla="*/ 123 h 606"/>
                        <a:gd name="T104" fmla="*/ 13 w 455"/>
                        <a:gd name="T105" fmla="*/ 111 h 606"/>
                        <a:gd name="T106" fmla="*/ 23 w 455"/>
                        <a:gd name="T107" fmla="*/ 98 h 606"/>
                        <a:gd name="T108" fmla="*/ 31 w 455"/>
                        <a:gd name="T109" fmla="*/ 93 h 606"/>
                        <a:gd name="T110" fmla="*/ 38 w 455"/>
                        <a:gd name="T111" fmla="*/ 89 h 6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455" h="606">
                          <a:moveTo>
                            <a:pt x="38" y="89"/>
                          </a:moveTo>
                          <a:lnTo>
                            <a:pt x="38" y="89"/>
                          </a:lnTo>
                          <a:lnTo>
                            <a:pt x="129" y="46"/>
                          </a:lnTo>
                          <a:lnTo>
                            <a:pt x="178" y="25"/>
                          </a:lnTo>
                          <a:lnTo>
                            <a:pt x="210" y="11"/>
                          </a:lnTo>
                          <a:lnTo>
                            <a:pt x="210" y="11"/>
                          </a:lnTo>
                          <a:lnTo>
                            <a:pt x="231" y="3"/>
                          </a:lnTo>
                          <a:lnTo>
                            <a:pt x="242" y="0"/>
                          </a:lnTo>
                          <a:lnTo>
                            <a:pt x="253" y="2"/>
                          </a:lnTo>
                          <a:lnTo>
                            <a:pt x="264" y="5"/>
                          </a:lnTo>
                          <a:lnTo>
                            <a:pt x="269" y="9"/>
                          </a:lnTo>
                          <a:lnTo>
                            <a:pt x="274" y="14"/>
                          </a:lnTo>
                          <a:lnTo>
                            <a:pt x="287" y="30"/>
                          </a:lnTo>
                          <a:lnTo>
                            <a:pt x="298" y="54"/>
                          </a:lnTo>
                          <a:lnTo>
                            <a:pt x="298" y="54"/>
                          </a:lnTo>
                          <a:lnTo>
                            <a:pt x="389" y="283"/>
                          </a:lnTo>
                          <a:lnTo>
                            <a:pt x="436" y="410"/>
                          </a:lnTo>
                          <a:lnTo>
                            <a:pt x="450" y="453"/>
                          </a:lnTo>
                          <a:lnTo>
                            <a:pt x="455" y="468"/>
                          </a:lnTo>
                          <a:lnTo>
                            <a:pt x="455" y="473"/>
                          </a:lnTo>
                          <a:lnTo>
                            <a:pt x="455" y="473"/>
                          </a:lnTo>
                          <a:lnTo>
                            <a:pt x="454" y="487"/>
                          </a:lnTo>
                          <a:lnTo>
                            <a:pt x="452" y="496"/>
                          </a:lnTo>
                          <a:lnTo>
                            <a:pt x="446" y="504"/>
                          </a:lnTo>
                          <a:lnTo>
                            <a:pt x="437" y="512"/>
                          </a:lnTo>
                          <a:lnTo>
                            <a:pt x="423" y="521"/>
                          </a:lnTo>
                          <a:lnTo>
                            <a:pt x="403" y="532"/>
                          </a:lnTo>
                          <a:lnTo>
                            <a:pt x="377" y="545"/>
                          </a:lnTo>
                          <a:lnTo>
                            <a:pt x="377" y="545"/>
                          </a:lnTo>
                          <a:lnTo>
                            <a:pt x="317" y="568"/>
                          </a:lnTo>
                          <a:lnTo>
                            <a:pt x="271" y="586"/>
                          </a:lnTo>
                          <a:lnTo>
                            <a:pt x="233" y="597"/>
                          </a:lnTo>
                          <a:lnTo>
                            <a:pt x="212" y="602"/>
                          </a:lnTo>
                          <a:lnTo>
                            <a:pt x="212" y="602"/>
                          </a:lnTo>
                          <a:lnTo>
                            <a:pt x="203" y="604"/>
                          </a:lnTo>
                          <a:lnTo>
                            <a:pt x="194" y="606"/>
                          </a:lnTo>
                          <a:lnTo>
                            <a:pt x="187" y="604"/>
                          </a:lnTo>
                          <a:lnTo>
                            <a:pt x="176" y="599"/>
                          </a:lnTo>
                          <a:lnTo>
                            <a:pt x="167" y="588"/>
                          </a:lnTo>
                          <a:lnTo>
                            <a:pt x="154" y="573"/>
                          </a:lnTo>
                          <a:lnTo>
                            <a:pt x="142" y="550"/>
                          </a:lnTo>
                          <a:lnTo>
                            <a:pt x="127" y="518"/>
                          </a:lnTo>
                          <a:lnTo>
                            <a:pt x="127" y="518"/>
                          </a:lnTo>
                          <a:lnTo>
                            <a:pt x="93" y="430"/>
                          </a:lnTo>
                          <a:lnTo>
                            <a:pt x="56" y="328"/>
                          </a:lnTo>
                          <a:lnTo>
                            <a:pt x="7" y="190"/>
                          </a:lnTo>
                          <a:lnTo>
                            <a:pt x="7" y="190"/>
                          </a:lnTo>
                          <a:lnTo>
                            <a:pt x="4" y="179"/>
                          </a:lnTo>
                          <a:lnTo>
                            <a:pt x="2" y="167"/>
                          </a:lnTo>
                          <a:lnTo>
                            <a:pt x="0" y="152"/>
                          </a:lnTo>
                          <a:lnTo>
                            <a:pt x="2" y="138"/>
                          </a:lnTo>
                          <a:lnTo>
                            <a:pt x="5" y="123"/>
                          </a:lnTo>
                          <a:lnTo>
                            <a:pt x="13" y="111"/>
                          </a:lnTo>
                          <a:lnTo>
                            <a:pt x="23" y="98"/>
                          </a:lnTo>
                          <a:lnTo>
                            <a:pt x="31" y="93"/>
                          </a:lnTo>
                          <a:lnTo>
                            <a:pt x="38" y="8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7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  <a:close/>
                        </a:path>
                      </a:pathLst>
                    </a:custGeom>
                    <a:solidFill>
                      <a:srgbClr val="2828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8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5380103" y="3495268"/>
                      <a:ext cx="587845" cy="771943"/>
                    </a:xfrm>
                    <a:custGeom>
                      <a:avLst/>
                      <a:gdLst>
                        <a:gd name="T0" fmla="*/ 36 w 463"/>
                        <a:gd name="T1" fmla="*/ 92 h 608"/>
                        <a:gd name="T2" fmla="*/ 36 w 463"/>
                        <a:gd name="T3" fmla="*/ 92 h 608"/>
                        <a:gd name="T4" fmla="*/ 140 w 463"/>
                        <a:gd name="T5" fmla="*/ 43 h 608"/>
                        <a:gd name="T6" fmla="*/ 199 w 463"/>
                        <a:gd name="T7" fmla="*/ 18 h 608"/>
                        <a:gd name="T8" fmla="*/ 235 w 463"/>
                        <a:gd name="T9" fmla="*/ 4 h 608"/>
                        <a:gd name="T10" fmla="*/ 235 w 463"/>
                        <a:gd name="T11" fmla="*/ 4 h 608"/>
                        <a:gd name="T12" fmla="*/ 246 w 463"/>
                        <a:gd name="T13" fmla="*/ 0 h 608"/>
                        <a:gd name="T14" fmla="*/ 255 w 463"/>
                        <a:gd name="T15" fmla="*/ 0 h 608"/>
                        <a:gd name="T16" fmla="*/ 266 w 463"/>
                        <a:gd name="T17" fmla="*/ 2 h 608"/>
                        <a:gd name="T18" fmla="*/ 277 w 463"/>
                        <a:gd name="T19" fmla="*/ 7 h 608"/>
                        <a:gd name="T20" fmla="*/ 285 w 463"/>
                        <a:gd name="T21" fmla="*/ 18 h 608"/>
                        <a:gd name="T22" fmla="*/ 296 w 463"/>
                        <a:gd name="T23" fmla="*/ 32 h 608"/>
                        <a:gd name="T24" fmla="*/ 307 w 463"/>
                        <a:gd name="T25" fmla="*/ 50 h 608"/>
                        <a:gd name="T26" fmla="*/ 318 w 463"/>
                        <a:gd name="T27" fmla="*/ 75 h 608"/>
                        <a:gd name="T28" fmla="*/ 318 w 463"/>
                        <a:gd name="T29" fmla="*/ 75 h 608"/>
                        <a:gd name="T30" fmla="*/ 354 w 463"/>
                        <a:gd name="T31" fmla="*/ 165 h 608"/>
                        <a:gd name="T32" fmla="*/ 402 w 463"/>
                        <a:gd name="T33" fmla="*/ 294 h 608"/>
                        <a:gd name="T34" fmla="*/ 445 w 463"/>
                        <a:gd name="T35" fmla="*/ 412 h 608"/>
                        <a:gd name="T36" fmla="*/ 458 w 463"/>
                        <a:gd name="T37" fmla="*/ 452 h 608"/>
                        <a:gd name="T38" fmla="*/ 461 w 463"/>
                        <a:gd name="T39" fmla="*/ 464 h 608"/>
                        <a:gd name="T40" fmla="*/ 463 w 463"/>
                        <a:gd name="T41" fmla="*/ 472 h 608"/>
                        <a:gd name="T42" fmla="*/ 463 w 463"/>
                        <a:gd name="T43" fmla="*/ 472 h 608"/>
                        <a:gd name="T44" fmla="*/ 461 w 463"/>
                        <a:gd name="T45" fmla="*/ 479 h 608"/>
                        <a:gd name="T46" fmla="*/ 459 w 463"/>
                        <a:gd name="T47" fmla="*/ 486 h 608"/>
                        <a:gd name="T48" fmla="*/ 456 w 463"/>
                        <a:gd name="T49" fmla="*/ 495 h 608"/>
                        <a:gd name="T50" fmla="*/ 449 w 463"/>
                        <a:gd name="T51" fmla="*/ 504 h 608"/>
                        <a:gd name="T52" fmla="*/ 438 w 463"/>
                        <a:gd name="T53" fmla="*/ 513 h 608"/>
                        <a:gd name="T54" fmla="*/ 424 w 463"/>
                        <a:gd name="T55" fmla="*/ 524 h 608"/>
                        <a:gd name="T56" fmla="*/ 402 w 463"/>
                        <a:gd name="T57" fmla="*/ 534 h 608"/>
                        <a:gd name="T58" fmla="*/ 375 w 463"/>
                        <a:gd name="T59" fmla="*/ 547 h 608"/>
                        <a:gd name="T60" fmla="*/ 375 w 463"/>
                        <a:gd name="T61" fmla="*/ 547 h 608"/>
                        <a:gd name="T62" fmla="*/ 316 w 463"/>
                        <a:gd name="T63" fmla="*/ 570 h 608"/>
                        <a:gd name="T64" fmla="*/ 269 w 463"/>
                        <a:gd name="T65" fmla="*/ 588 h 608"/>
                        <a:gd name="T66" fmla="*/ 233 w 463"/>
                        <a:gd name="T67" fmla="*/ 599 h 608"/>
                        <a:gd name="T68" fmla="*/ 210 w 463"/>
                        <a:gd name="T69" fmla="*/ 606 h 608"/>
                        <a:gd name="T70" fmla="*/ 210 w 463"/>
                        <a:gd name="T71" fmla="*/ 606 h 608"/>
                        <a:gd name="T72" fmla="*/ 201 w 463"/>
                        <a:gd name="T73" fmla="*/ 606 h 608"/>
                        <a:gd name="T74" fmla="*/ 194 w 463"/>
                        <a:gd name="T75" fmla="*/ 608 h 608"/>
                        <a:gd name="T76" fmla="*/ 185 w 463"/>
                        <a:gd name="T77" fmla="*/ 606 h 608"/>
                        <a:gd name="T78" fmla="*/ 176 w 463"/>
                        <a:gd name="T79" fmla="*/ 601 h 608"/>
                        <a:gd name="T80" fmla="*/ 165 w 463"/>
                        <a:gd name="T81" fmla="*/ 592 h 608"/>
                        <a:gd name="T82" fmla="*/ 153 w 463"/>
                        <a:gd name="T83" fmla="*/ 576 h 608"/>
                        <a:gd name="T84" fmla="*/ 140 w 463"/>
                        <a:gd name="T85" fmla="*/ 552 h 608"/>
                        <a:gd name="T86" fmla="*/ 126 w 463"/>
                        <a:gd name="T87" fmla="*/ 520 h 608"/>
                        <a:gd name="T88" fmla="*/ 126 w 463"/>
                        <a:gd name="T89" fmla="*/ 520 h 608"/>
                        <a:gd name="T90" fmla="*/ 92 w 463"/>
                        <a:gd name="T91" fmla="*/ 432 h 608"/>
                        <a:gd name="T92" fmla="*/ 56 w 463"/>
                        <a:gd name="T93" fmla="*/ 330 h 608"/>
                        <a:gd name="T94" fmla="*/ 8 w 463"/>
                        <a:gd name="T95" fmla="*/ 194 h 608"/>
                        <a:gd name="T96" fmla="*/ 8 w 463"/>
                        <a:gd name="T97" fmla="*/ 194 h 608"/>
                        <a:gd name="T98" fmla="*/ 4 w 463"/>
                        <a:gd name="T99" fmla="*/ 181 h 608"/>
                        <a:gd name="T100" fmla="*/ 0 w 463"/>
                        <a:gd name="T101" fmla="*/ 169 h 608"/>
                        <a:gd name="T102" fmla="*/ 0 w 463"/>
                        <a:gd name="T103" fmla="*/ 154 h 608"/>
                        <a:gd name="T104" fmla="*/ 0 w 463"/>
                        <a:gd name="T105" fmla="*/ 140 h 608"/>
                        <a:gd name="T106" fmla="*/ 4 w 463"/>
                        <a:gd name="T107" fmla="*/ 126 h 608"/>
                        <a:gd name="T108" fmla="*/ 11 w 463"/>
                        <a:gd name="T109" fmla="*/ 113 h 608"/>
                        <a:gd name="T110" fmla="*/ 22 w 463"/>
                        <a:gd name="T111" fmla="*/ 101 h 608"/>
                        <a:gd name="T112" fmla="*/ 29 w 463"/>
                        <a:gd name="T113" fmla="*/ 97 h 608"/>
                        <a:gd name="T114" fmla="*/ 36 w 463"/>
                        <a:gd name="T115" fmla="*/ 92 h 6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463" h="608">
                          <a:moveTo>
                            <a:pt x="36" y="92"/>
                          </a:moveTo>
                          <a:lnTo>
                            <a:pt x="36" y="92"/>
                          </a:lnTo>
                          <a:lnTo>
                            <a:pt x="140" y="43"/>
                          </a:lnTo>
                          <a:lnTo>
                            <a:pt x="199" y="18"/>
                          </a:lnTo>
                          <a:lnTo>
                            <a:pt x="235" y="4"/>
                          </a:lnTo>
                          <a:lnTo>
                            <a:pt x="235" y="4"/>
                          </a:lnTo>
                          <a:lnTo>
                            <a:pt x="246" y="0"/>
                          </a:lnTo>
                          <a:lnTo>
                            <a:pt x="255" y="0"/>
                          </a:lnTo>
                          <a:lnTo>
                            <a:pt x="266" y="2"/>
                          </a:lnTo>
                          <a:lnTo>
                            <a:pt x="277" y="7"/>
                          </a:lnTo>
                          <a:lnTo>
                            <a:pt x="285" y="18"/>
                          </a:lnTo>
                          <a:lnTo>
                            <a:pt x="296" y="32"/>
                          </a:lnTo>
                          <a:lnTo>
                            <a:pt x="307" y="50"/>
                          </a:lnTo>
                          <a:lnTo>
                            <a:pt x="318" y="75"/>
                          </a:lnTo>
                          <a:lnTo>
                            <a:pt x="318" y="75"/>
                          </a:lnTo>
                          <a:lnTo>
                            <a:pt x="354" y="165"/>
                          </a:lnTo>
                          <a:lnTo>
                            <a:pt x="402" y="294"/>
                          </a:lnTo>
                          <a:lnTo>
                            <a:pt x="445" y="412"/>
                          </a:lnTo>
                          <a:lnTo>
                            <a:pt x="458" y="452"/>
                          </a:lnTo>
                          <a:lnTo>
                            <a:pt x="461" y="464"/>
                          </a:lnTo>
                          <a:lnTo>
                            <a:pt x="463" y="472"/>
                          </a:lnTo>
                          <a:lnTo>
                            <a:pt x="463" y="472"/>
                          </a:lnTo>
                          <a:lnTo>
                            <a:pt x="461" y="479"/>
                          </a:lnTo>
                          <a:lnTo>
                            <a:pt x="459" y="486"/>
                          </a:lnTo>
                          <a:lnTo>
                            <a:pt x="456" y="495"/>
                          </a:lnTo>
                          <a:lnTo>
                            <a:pt x="449" y="504"/>
                          </a:lnTo>
                          <a:lnTo>
                            <a:pt x="438" y="513"/>
                          </a:lnTo>
                          <a:lnTo>
                            <a:pt x="424" y="524"/>
                          </a:lnTo>
                          <a:lnTo>
                            <a:pt x="402" y="534"/>
                          </a:lnTo>
                          <a:lnTo>
                            <a:pt x="375" y="547"/>
                          </a:lnTo>
                          <a:lnTo>
                            <a:pt x="375" y="547"/>
                          </a:lnTo>
                          <a:lnTo>
                            <a:pt x="316" y="570"/>
                          </a:lnTo>
                          <a:lnTo>
                            <a:pt x="269" y="588"/>
                          </a:lnTo>
                          <a:lnTo>
                            <a:pt x="233" y="599"/>
                          </a:lnTo>
                          <a:lnTo>
                            <a:pt x="210" y="606"/>
                          </a:lnTo>
                          <a:lnTo>
                            <a:pt x="210" y="606"/>
                          </a:lnTo>
                          <a:lnTo>
                            <a:pt x="201" y="606"/>
                          </a:lnTo>
                          <a:lnTo>
                            <a:pt x="194" y="608"/>
                          </a:lnTo>
                          <a:lnTo>
                            <a:pt x="185" y="606"/>
                          </a:lnTo>
                          <a:lnTo>
                            <a:pt x="176" y="601"/>
                          </a:lnTo>
                          <a:lnTo>
                            <a:pt x="165" y="592"/>
                          </a:lnTo>
                          <a:lnTo>
                            <a:pt x="153" y="576"/>
                          </a:lnTo>
                          <a:lnTo>
                            <a:pt x="140" y="552"/>
                          </a:lnTo>
                          <a:lnTo>
                            <a:pt x="126" y="520"/>
                          </a:lnTo>
                          <a:lnTo>
                            <a:pt x="126" y="520"/>
                          </a:lnTo>
                          <a:lnTo>
                            <a:pt x="92" y="432"/>
                          </a:lnTo>
                          <a:lnTo>
                            <a:pt x="56" y="330"/>
                          </a:lnTo>
                          <a:lnTo>
                            <a:pt x="8" y="194"/>
                          </a:lnTo>
                          <a:lnTo>
                            <a:pt x="8" y="194"/>
                          </a:lnTo>
                          <a:lnTo>
                            <a:pt x="4" y="181"/>
                          </a:lnTo>
                          <a:lnTo>
                            <a:pt x="0" y="169"/>
                          </a:lnTo>
                          <a:lnTo>
                            <a:pt x="0" y="154"/>
                          </a:lnTo>
                          <a:lnTo>
                            <a:pt x="0" y="140"/>
                          </a:lnTo>
                          <a:lnTo>
                            <a:pt x="4" y="126"/>
                          </a:lnTo>
                          <a:lnTo>
                            <a:pt x="11" y="113"/>
                          </a:lnTo>
                          <a:lnTo>
                            <a:pt x="22" y="101"/>
                          </a:lnTo>
                          <a:lnTo>
                            <a:pt x="29" y="97"/>
                          </a:lnTo>
                          <a:lnTo>
                            <a:pt x="36" y="9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29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  <a:close/>
                        </a:path>
                      </a:pathLst>
                    </a:custGeom>
                    <a:solidFill>
                      <a:srgbClr val="80A6B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5423271" y="3543515"/>
                      <a:ext cx="462150" cy="605620"/>
                    </a:xfrm>
                    <a:custGeom>
                      <a:avLst/>
                      <a:gdLst>
                        <a:gd name="T0" fmla="*/ 31 w 364"/>
                        <a:gd name="T1" fmla="*/ 71 h 477"/>
                        <a:gd name="T2" fmla="*/ 31 w 364"/>
                        <a:gd name="T3" fmla="*/ 71 h 477"/>
                        <a:gd name="T4" fmla="*/ 112 w 364"/>
                        <a:gd name="T5" fmla="*/ 34 h 477"/>
                        <a:gd name="T6" fmla="*/ 187 w 364"/>
                        <a:gd name="T7" fmla="*/ 2 h 477"/>
                        <a:gd name="T8" fmla="*/ 187 w 364"/>
                        <a:gd name="T9" fmla="*/ 2 h 477"/>
                        <a:gd name="T10" fmla="*/ 194 w 364"/>
                        <a:gd name="T11" fmla="*/ 0 h 477"/>
                        <a:gd name="T12" fmla="*/ 203 w 364"/>
                        <a:gd name="T13" fmla="*/ 0 h 477"/>
                        <a:gd name="T14" fmla="*/ 210 w 364"/>
                        <a:gd name="T15" fmla="*/ 2 h 477"/>
                        <a:gd name="T16" fmla="*/ 219 w 364"/>
                        <a:gd name="T17" fmla="*/ 7 h 477"/>
                        <a:gd name="T18" fmla="*/ 226 w 364"/>
                        <a:gd name="T19" fmla="*/ 16 h 477"/>
                        <a:gd name="T20" fmla="*/ 235 w 364"/>
                        <a:gd name="T21" fmla="*/ 27 h 477"/>
                        <a:gd name="T22" fmla="*/ 243 w 364"/>
                        <a:gd name="T23" fmla="*/ 41 h 477"/>
                        <a:gd name="T24" fmla="*/ 251 w 364"/>
                        <a:gd name="T25" fmla="*/ 61 h 477"/>
                        <a:gd name="T26" fmla="*/ 251 w 364"/>
                        <a:gd name="T27" fmla="*/ 61 h 477"/>
                        <a:gd name="T28" fmla="*/ 318 w 364"/>
                        <a:gd name="T29" fmla="*/ 233 h 477"/>
                        <a:gd name="T30" fmla="*/ 352 w 364"/>
                        <a:gd name="T31" fmla="*/ 324 h 477"/>
                        <a:gd name="T32" fmla="*/ 361 w 364"/>
                        <a:gd name="T33" fmla="*/ 357 h 477"/>
                        <a:gd name="T34" fmla="*/ 364 w 364"/>
                        <a:gd name="T35" fmla="*/ 373 h 477"/>
                        <a:gd name="T36" fmla="*/ 364 w 364"/>
                        <a:gd name="T37" fmla="*/ 373 h 477"/>
                        <a:gd name="T38" fmla="*/ 363 w 364"/>
                        <a:gd name="T39" fmla="*/ 383 h 477"/>
                        <a:gd name="T40" fmla="*/ 359 w 364"/>
                        <a:gd name="T41" fmla="*/ 389 h 477"/>
                        <a:gd name="T42" fmla="*/ 354 w 364"/>
                        <a:gd name="T43" fmla="*/ 396 h 477"/>
                        <a:gd name="T44" fmla="*/ 346 w 364"/>
                        <a:gd name="T45" fmla="*/ 403 h 477"/>
                        <a:gd name="T46" fmla="*/ 334 w 364"/>
                        <a:gd name="T47" fmla="*/ 410 h 477"/>
                        <a:gd name="T48" fmla="*/ 318 w 364"/>
                        <a:gd name="T49" fmla="*/ 419 h 477"/>
                        <a:gd name="T50" fmla="*/ 296 w 364"/>
                        <a:gd name="T51" fmla="*/ 430 h 477"/>
                        <a:gd name="T52" fmla="*/ 296 w 364"/>
                        <a:gd name="T53" fmla="*/ 430 h 477"/>
                        <a:gd name="T54" fmla="*/ 250 w 364"/>
                        <a:gd name="T55" fmla="*/ 448 h 477"/>
                        <a:gd name="T56" fmla="*/ 212 w 364"/>
                        <a:gd name="T57" fmla="*/ 462 h 477"/>
                        <a:gd name="T58" fmla="*/ 185 w 364"/>
                        <a:gd name="T59" fmla="*/ 471 h 477"/>
                        <a:gd name="T60" fmla="*/ 165 w 364"/>
                        <a:gd name="T61" fmla="*/ 475 h 477"/>
                        <a:gd name="T62" fmla="*/ 165 w 364"/>
                        <a:gd name="T63" fmla="*/ 475 h 477"/>
                        <a:gd name="T64" fmla="*/ 153 w 364"/>
                        <a:gd name="T65" fmla="*/ 477 h 477"/>
                        <a:gd name="T66" fmla="*/ 146 w 364"/>
                        <a:gd name="T67" fmla="*/ 475 h 477"/>
                        <a:gd name="T68" fmla="*/ 139 w 364"/>
                        <a:gd name="T69" fmla="*/ 471 h 477"/>
                        <a:gd name="T70" fmla="*/ 131 w 364"/>
                        <a:gd name="T71" fmla="*/ 464 h 477"/>
                        <a:gd name="T72" fmla="*/ 122 w 364"/>
                        <a:gd name="T73" fmla="*/ 452 h 477"/>
                        <a:gd name="T74" fmla="*/ 112 w 364"/>
                        <a:gd name="T75" fmla="*/ 434 h 477"/>
                        <a:gd name="T76" fmla="*/ 101 w 364"/>
                        <a:gd name="T77" fmla="*/ 408 h 477"/>
                        <a:gd name="T78" fmla="*/ 101 w 364"/>
                        <a:gd name="T79" fmla="*/ 408 h 477"/>
                        <a:gd name="T80" fmla="*/ 74 w 364"/>
                        <a:gd name="T81" fmla="*/ 339 h 477"/>
                        <a:gd name="T82" fmla="*/ 45 w 364"/>
                        <a:gd name="T83" fmla="*/ 260 h 477"/>
                        <a:gd name="T84" fmla="*/ 8 w 364"/>
                        <a:gd name="T85" fmla="*/ 150 h 477"/>
                        <a:gd name="T86" fmla="*/ 8 w 364"/>
                        <a:gd name="T87" fmla="*/ 150 h 477"/>
                        <a:gd name="T88" fmla="*/ 4 w 364"/>
                        <a:gd name="T89" fmla="*/ 141 h 477"/>
                        <a:gd name="T90" fmla="*/ 2 w 364"/>
                        <a:gd name="T91" fmla="*/ 132 h 477"/>
                        <a:gd name="T92" fmla="*/ 0 w 364"/>
                        <a:gd name="T93" fmla="*/ 120 h 477"/>
                        <a:gd name="T94" fmla="*/ 2 w 364"/>
                        <a:gd name="T95" fmla="*/ 109 h 477"/>
                        <a:gd name="T96" fmla="*/ 6 w 364"/>
                        <a:gd name="T97" fmla="*/ 98 h 477"/>
                        <a:gd name="T98" fmla="*/ 11 w 364"/>
                        <a:gd name="T99" fmla="*/ 88 h 477"/>
                        <a:gd name="T100" fmla="*/ 18 w 364"/>
                        <a:gd name="T101" fmla="*/ 79 h 477"/>
                        <a:gd name="T102" fmla="*/ 31 w 364"/>
                        <a:gd name="T103" fmla="*/ 71 h 4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364" h="477">
                          <a:moveTo>
                            <a:pt x="31" y="71"/>
                          </a:moveTo>
                          <a:lnTo>
                            <a:pt x="31" y="71"/>
                          </a:lnTo>
                          <a:lnTo>
                            <a:pt x="112" y="34"/>
                          </a:lnTo>
                          <a:lnTo>
                            <a:pt x="187" y="2"/>
                          </a:lnTo>
                          <a:lnTo>
                            <a:pt x="187" y="2"/>
                          </a:lnTo>
                          <a:lnTo>
                            <a:pt x="194" y="0"/>
                          </a:lnTo>
                          <a:lnTo>
                            <a:pt x="203" y="0"/>
                          </a:lnTo>
                          <a:lnTo>
                            <a:pt x="210" y="2"/>
                          </a:lnTo>
                          <a:lnTo>
                            <a:pt x="219" y="7"/>
                          </a:lnTo>
                          <a:lnTo>
                            <a:pt x="226" y="16"/>
                          </a:lnTo>
                          <a:lnTo>
                            <a:pt x="235" y="27"/>
                          </a:lnTo>
                          <a:lnTo>
                            <a:pt x="243" y="41"/>
                          </a:lnTo>
                          <a:lnTo>
                            <a:pt x="251" y="61"/>
                          </a:lnTo>
                          <a:lnTo>
                            <a:pt x="251" y="61"/>
                          </a:lnTo>
                          <a:lnTo>
                            <a:pt x="318" y="233"/>
                          </a:lnTo>
                          <a:lnTo>
                            <a:pt x="352" y="324"/>
                          </a:lnTo>
                          <a:lnTo>
                            <a:pt x="361" y="357"/>
                          </a:lnTo>
                          <a:lnTo>
                            <a:pt x="364" y="373"/>
                          </a:lnTo>
                          <a:lnTo>
                            <a:pt x="364" y="373"/>
                          </a:lnTo>
                          <a:lnTo>
                            <a:pt x="363" y="383"/>
                          </a:lnTo>
                          <a:lnTo>
                            <a:pt x="359" y="389"/>
                          </a:lnTo>
                          <a:lnTo>
                            <a:pt x="354" y="396"/>
                          </a:lnTo>
                          <a:lnTo>
                            <a:pt x="346" y="403"/>
                          </a:lnTo>
                          <a:lnTo>
                            <a:pt x="334" y="410"/>
                          </a:lnTo>
                          <a:lnTo>
                            <a:pt x="318" y="419"/>
                          </a:lnTo>
                          <a:lnTo>
                            <a:pt x="296" y="430"/>
                          </a:lnTo>
                          <a:lnTo>
                            <a:pt x="296" y="430"/>
                          </a:lnTo>
                          <a:lnTo>
                            <a:pt x="250" y="448"/>
                          </a:lnTo>
                          <a:lnTo>
                            <a:pt x="212" y="462"/>
                          </a:lnTo>
                          <a:lnTo>
                            <a:pt x="185" y="471"/>
                          </a:lnTo>
                          <a:lnTo>
                            <a:pt x="165" y="475"/>
                          </a:lnTo>
                          <a:lnTo>
                            <a:pt x="165" y="475"/>
                          </a:lnTo>
                          <a:lnTo>
                            <a:pt x="153" y="477"/>
                          </a:lnTo>
                          <a:lnTo>
                            <a:pt x="146" y="475"/>
                          </a:lnTo>
                          <a:lnTo>
                            <a:pt x="139" y="471"/>
                          </a:lnTo>
                          <a:lnTo>
                            <a:pt x="131" y="464"/>
                          </a:lnTo>
                          <a:lnTo>
                            <a:pt x="122" y="452"/>
                          </a:lnTo>
                          <a:lnTo>
                            <a:pt x="112" y="434"/>
                          </a:lnTo>
                          <a:lnTo>
                            <a:pt x="101" y="408"/>
                          </a:lnTo>
                          <a:lnTo>
                            <a:pt x="101" y="408"/>
                          </a:lnTo>
                          <a:lnTo>
                            <a:pt x="74" y="339"/>
                          </a:lnTo>
                          <a:lnTo>
                            <a:pt x="45" y="260"/>
                          </a:lnTo>
                          <a:lnTo>
                            <a:pt x="8" y="150"/>
                          </a:lnTo>
                          <a:lnTo>
                            <a:pt x="8" y="150"/>
                          </a:lnTo>
                          <a:lnTo>
                            <a:pt x="4" y="141"/>
                          </a:lnTo>
                          <a:lnTo>
                            <a:pt x="2" y="132"/>
                          </a:lnTo>
                          <a:lnTo>
                            <a:pt x="0" y="120"/>
                          </a:lnTo>
                          <a:lnTo>
                            <a:pt x="2" y="109"/>
                          </a:lnTo>
                          <a:lnTo>
                            <a:pt x="6" y="98"/>
                          </a:lnTo>
                          <a:lnTo>
                            <a:pt x="11" y="88"/>
                          </a:lnTo>
                          <a:lnTo>
                            <a:pt x="18" y="79"/>
                          </a:lnTo>
                          <a:lnTo>
                            <a:pt x="31" y="7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1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  <a:close/>
                        </a:path>
                      </a:pathLst>
                    </a:custGeom>
                    <a:solidFill>
                      <a:srgbClr val="98C2D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2" name="Freeform 14"/>
                    <p:cNvSpPr>
                      <a:spLocks/>
                    </p:cNvSpPr>
                    <p:nvPr/>
                  </p:nvSpPr>
                  <p:spPr bwMode="auto">
                    <a:xfrm>
                      <a:off x="5437237" y="3561290"/>
                      <a:ext cx="427870" cy="568800"/>
                    </a:xfrm>
                    <a:custGeom>
                      <a:avLst/>
                      <a:gdLst>
                        <a:gd name="T0" fmla="*/ 29 w 337"/>
                        <a:gd name="T1" fmla="*/ 68 h 448"/>
                        <a:gd name="T2" fmla="*/ 29 w 337"/>
                        <a:gd name="T3" fmla="*/ 68 h 448"/>
                        <a:gd name="T4" fmla="*/ 106 w 337"/>
                        <a:gd name="T5" fmla="*/ 32 h 448"/>
                        <a:gd name="T6" fmla="*/ 174 w 337"/>
                        <a:gd name="T7" fmla="*/ 2 h 448"/>
                        <a:gd name="T8" fmla="*/ 174 w 337"/>
                        <a:gd name="T9" fmla="*/ 2 h 448"/>
                        <a:gd name="T10" fmla="*/ 181 w 337"/>
                        <a:gd name="T11" fmla="*/ 0 h 448"/>
                        <a:gd name="T12" fmla="*/ 188 w 337"/>
                        <a:gd name="T13" fmla="*/ 0 h 448"/>
                        <a:gd name="T14" fmla="*/ 194 w 337"/>
                        <a:gd name="T15" fmla="*/ 4 h 448"/>
                        <a:gd name="T16" fmla="*/ 201 w 337"/>
                        <a:gd name="T17" fmla="*/ 7 h 448"/>
                        <a:gd name="T18" fmla="*/ 206 w 337"/>
                        <a:gd name="T19" fmla="*/ 16 h 448"/>
                        <a:gd name="T20" fmla="*/ 214 w 337"/>
                        <a:gd name="T21" fmla="*/ 27 h 448"/>
                        <a:gd name="T22" fmla="*/ 228 w 337"/>
                        <a:gd name="T23" fmla="*/ 59 h 448"/>
                        <a:gd name="T24" fmla="*/ 228 w 337"/>
                        <a:gd name="T25" fmla="*/ 59 h 448"/>
                        <a:gd name="T26" fmla="*/ 291 w 337"/>
                        <a:gd name="T27" fmla="*/ 221 h 448"/>
                        <a:gd name="T28" fmla="*/ 323 w 337"/>
                        <a:gd name="T29" fmla="*/ 308 h 448"/>
                        <a:gd name="T30" fmla="*/ 334 w 337"/>
                        <a:gd name="T31" fmla="*/ 337 h 448"/>
                        <a:gd name="T32" fmla="*/ 337 w 337"/>
                        <a:gd name="T33" fmla="*/ 351 h 448"/>
                        <a:gd name="T34" fmla="*/ 337 w 337"/>
                        <a:gd name="T35" fmla="*/ 351 h 448"/>
                        <a:gd name="T36" fmla="*/ 335 w 337"/>
                        <a:gd name="T37" fmla="*/ 362 h 448"/>
                        <a:gd name="T38" fmla="*/ 334 w 337"/>
                        <a:gd name="T39" fmla="*/ 368 h 448"/>
                        <a:gd name="T40" fmla="*/ 330 w 337"/>
                        <a:gd name="T41" fmla="*/ 373 h 448"/>
                        <a:gd name="T42" fmla="*/ 323 w 337"/>
                        <a:gd name="T43" fmla="*/ 380 h 448"/>
                        <a:gd name="T44" fmla="*/ 312 w 337"/>
                        <a:gd name="T45" fmla="*/ 387 h 448"/>
                        <a:gd name="T46" fmla="*/ 298 w 337"/>
                        <a:gd name="T47" fmla="*/ 394 h 448"/>
                        <a:gd name="T48" fmla="*/ 278 w 337"/>
                        <a:gd name="T49" fmla="*/ 403 h 448"/>
                        <a:gd name="T50" fmla="*/ 278 w 337"/>
                        <a:gd name="T51" fmla="*/ 403 h 448"/>
                        <a:gd name="T52" fmla="*/ 235 w 337"/>
                        <a:gd name="T53" fmla="*/ 421 h 448"/>
                        <a:gd name="T54" fmla="*/ 199 w 337"/>
                        <a:gd name="T55" fmla="*/ 434 h 448"/>
                        <a:gd name="T56" fmla="*/ 172 w 337"/>
                        <a:gd name="T57" fmla="*/ 443 h 448"/>
                        <a:gd name="T58" fmla="*/ 156 w 337"/>
                        <a:gd name="T59" fmla="*/ 446 h 448"/>
                        <a:gd name="T60" fmla="*/ 156 w 337"/>
                        <a:gd name="T61" fmla="*/ 446 h 448"/>
                        <a:gd name="T62" fmla="*/ 144 w 337"/>
                        <a:gd name="T63" fmla="*/ 448 h 448"/>
                        <a:gd name="T64" fmla="*/ 138 w 337"/>
                        <a:gd name="T65" fmla="*/ 446 h 448"/>
                        <a:gd name="T66" fmla="*/ 131 w 337"/>
                        <a:gd name="T67" fmla="*/ 443 h 448"/>
                        <a:gd name="T68" fmla="*/ 122 w 337"/>
                        <a:gd name="T69" fmla="*/ 436 h 448"/>
                        <a:gd name="T70" fmla="*/ 115 w 337"/>
                        <a:gd name="T71" fmla="*/ 425 h 448"/>
                        <a:gd name="T72" fmla="*/ 104 w 337"/>
                        <a:gd name="T73" fmla="*/ 407 h 448"/>
                        <a:gd name="T74" fmla="*/ 95 w 337"/>
                        <a:gd name="T75" fmla="*/ 384 h 448"/>
                        <a:gd name="T76" fmla="*/ 95 w 337"/>
                        <a:gd name="T77" fmla="*/ 384 h 448"/>
                        <a:gd name="T78" fmla="*/ 68 w 337"/>
                        <a:gd name="T79" fmla="*/ 319 h 448"/>
                        <a:gd name="T80" fmla="*/ 41 w 337"/>
                        <a:gd name="T81" fmla="*/ 244 h 448"/>
                        <a:gd name="T82" fmla="*/ 6 w 337"/>
                        <a:gd name="T83" fmla="*/ 144 h 448"/>
                        <a:gd name="T84" fmla="*/ 6 w 337"/>
                        <a:gd name="T85" fmla="*/ 144 h 448"/>
                        <a:gd name="T86" fmla="*/ 4 w 337"/>
                        <a:gd name="T87" fmla="*/ 135 h 448"/>
                        <a:gd name="T88" fmla="*/ 2 w 337"/>
                        <a:gd name="T89" fmla="*/ 124 h 448"/>
                        <a:gd name="T90" fmla="*/ 0 w 337"/>
                        <a:gd name="T91" fmla="*/ 115 h 448"/>
                        <a:gd name="T92" fmla="*/ 2 w 337"/>
                        <a:gd name="T93" fmla="*/ 104 h 448"/>
                        <a:gd name="T94" fmla="*/ 4 w 337"/>
                        <a:gd name="T95" fmla="*/ 93 h 448"/>
                        <a:gd name="T96" fmla="*/ 9 w 337"/>
                        <a:gd name="T97" fmla="*/ 83 h 448"/>
                        <a:gd name="T98" fmla="*/ 18 w 337"/>
                        <a:gd name="T99" fmla="*/ 75 h 448"/>
                        <a:gd name="T100" fmla="*/ 29 w 337"/>
                        <a:gd name="T101" fmla="*/ 68 h 4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337" h="448">
                          <a:moveTo>
                            <a:pt x="29" y="68"/>
                          </a:moveTo>
                          <a:lnTo>
                            <a:pt x="29" y="68"/>
                          </a:lnTo>
                          <a:lnTo>
                            <a:pt x="106" y="32"/>
                          </a:lnTo>
                          <a:lnTo>
                            <a:pt x="174" y="2"/>
                          </a:lnTo>
                          <a:lnTo>
                            <a:pt x="174" y="2"/>
                          </a:lnTo>
                          <a:lnTo>
                            <a:pt x="181" y="0"/>
                          </a:lnTo>
                          <a:lnTo>
                            <a:pt x="188" y="0"/>
                          </a:lnTo>
                          <a:lnTo>
                            <a:pt x="194" y="4"/>
                          </a:lnTo>
                          <a:lnTo>
                            <a:pt x="201" y="7"/>
                          </a:lnTo>
                          <a:lnTo>
                            <a:pt x="206" y="16"/>
                          </a:lnTo>
                          <a:lnTo>
                            <a:pt x="214" y="27"/>
                          </a:lnTo>
                          <a:lnTo>
                            <a:pt x="228" y="59"/>
                          </a:lnTo>
                          <a:lnTo>
                            <a:pt x="228" y="59"/>
                          </a:lnTo>
                          <a:lnTo>
                            <a:pt x="291" y="221"/>
                          </a:lnTo>
                          <a:lnTo>
                            <a:pt x="323" y="308"/>
                          </a:lnTo>
                          <a:lnTo>
                            <a:pt x="334" y="337"/>
                          </a:lnTo>
                          <a:lnTo>
                            <a:pt x="337" y="351"/>
                          </a:lnTo>
                          <a:lnTo>
                            <a:pt x="337" y="351"/>
                          </a:lnTo>
                          <a:lnTo>
                            <a:pt x="335" y="362"/>
                          </a:lnTo>
                          <a:lnTo>
                            <a:pt x="334" y="368"/>
                          </a:lnTo>
                          <a:lnTo>
                            <a:pt x="330" y="373"/>
                          </a:lnTo>
                          <a:lnTo>
                            <a:pt x="323" y="380"/>
                          </a:lnTo>
                          <a:lnTo>
                            <a:pt x="312" y="387"/>
                          </a:lnTo>
                          <a:lnTo>
                            <a:pt x="298" y="394"/>
                          </a:lnTo>
                          <a:lnTo>
                            <a:pt x="278" y="403"/>
                          </a:lnTo>
                          <a:lnTo>
                            <a:pt x="278" y="403"/>
                          </a:lnTo>
                          <a:lnTo>
                            <a:pt x="235" y="421"/>
                          </a:lnTo>
                          <a:lnTo>
                            <a:pt x="199" y="434"/>
                          </a:lnTo>
                          <a:lnTo>
                            <a:pt x="172" y="443"/>
                          </a:lnTo>
                          <a:lnTo>
                            <a:pt x="156" y="446"/>
                          </a:lnTo>
                          <a:lnTo>
                            <a:pt x="156" y="446"/>
                          </a:lnTo>
                          <a:lnTo>
                            <a:pt x="144" y="448"/>
                          </a:lnTo>
                          <a:lnTo>
                            <a:pt x="138" y="446"/>
                          </a:lnTo>
                          <a:lnTo>
                            <a:pt x="131" y="443"/>
                          </a:lnTo>
                          <a:lnTo>
                            <a:pt x="122" y="436"/>
                          </a:lnTo>
                          <a:lnTo>
                            <a:pt x="115" y="425"/>
                          </a:lnTo>
                          <a:lnTo>
                            <a:pt x="104" y="407"/>
                          </a:lnTo>
                          <a:lnTo>
                            <a:pt x="95" y="384"/>
                          </a:lnTo>
                          <a:lnTo>
                            <a:pt x="95" y="384"/>
                          </a:lnTo>
                          <a:lnTo>
                            <a:pt x="68" y="319"/>
                          </a:lnTo>
                          <a:lnTo>
                            <a:pt x="41" y="244"/>
                          </a:lnTo>
                          <a:lnTo>
                            <a:pt x="6" y="144"/>
                          </a:lnTo>
                          <a:lnTo>
                            <a:pt x="6" y="144"/>
                          </a:lnTo>
                          <a:lnTo>
                            <a:pt x="4" y="135"/>
                          </a:lnTo>
                          <a:lnTo>
                            <a:pt x="2" y="124"/>
                          </a:lnTo>
                          <a:lnTo>
                            <a:pt x="0" y="115"/>
                          </a:lnTo>
                          <a:lnTo>
                            <a:pt x="2" y="104"/>
                          </a:lnTo>
                          <a:lnTo>
                            <a:pt x="4" y="93"/>
                          </a:lnTo>
                          <a:lnTo>
                            <a:pt x="9" y="83"/>
                          </a:lnTo>
                          <a:lnTo>
                            <a:pt x="18" y="75"/>
                          </a:lnTo>
                          <a:lnTo>
                            <a:pt x="29" y="6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3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5710210" y="3744118"/>
                      <a:ext cx="292018" cy="302175"/>
                    </a:xfrm>
                    <a:custGeom>
                      <a:avLst/>
                      <a:gdLst>
                        <a:gd name="T0" fmla="*/ 142 w 230"/>
                        <a:gd name="T1" fmla="*/ 1 h 238"/>
                        <a:gd name="T2" fmla="*/ 115 w 230"/>
                        <a:gd name="T3" fmla="*/ 0 h 238"/>
                        <a:gd name="T4" fmla="*/ 74 w 230"/>
                        <a:gd name="T5" fmla="*/ 5 h 238"/>
                        <a:gd name="T6" fmla="*/ 60 w 230"/>
                        <a:gd name="T7" fmla="*/ 10 h 238"/>
                        <a:gd name="T8" fmla="*/ 29 w 230"/>
                        <a:gd name="T9" fmla="*/ 26 h 238"/>
                        <a:gd name="T10" fmla="*/ 8 w 230"/>
                        <a:gd name="T11" fmla="*/ 46 h 238"/>
                        <a:gd name="T12" fmla="*/ 0 w 230"/>
                        <a:gd name="T13" fmla="*/ 60 h 238"/>
                        <a:gd name="T14" fmla="*/ 4 w 230"/>
                        <a:gd name="T15" fmla="*/ 69 h 238"/>
                        <a:gd name="T16" fmla="*/ 13 w 230"/>
                        <a:gd name="T17" fmla="*/ 73 h 238"/>
                        <a:gd name="T18" fmla="*/ 22 w 230"/>
                        <a:gd name="T19" fmla="*/ 75 h 238"/>
                        <a:gd name="T20" fmla="*/ 58 w 230"/>
                        <a:gd name="T21" fmla="*/ 77 h 238"/>
                        <a:gd name="T22" fmla="*/ 112 w 230"/>
                        <a:gd name="T23" fmla="*/ 69 h 238"/>
                        <a:gd name="T24" fmla="*/ 119 w 230"/>
                        <a:gd name="T25" fmla="*/ 68 h 238"/>
                        <a:gd name="T26" fmla="*/ 77 w 230"/>
                        <a:gd name="T27" fmla="*/ 86 h 238"/>
                        <a:gd name="T28" fmla="*/ 31 w 230"/>
                        <a:gd name="T29" fmla="*/ 112 h 238"/>
                        <a:gd name="T30" fmla="*/ 20 w 230"/>
                        <a:gd name="T31" fmla="*/ 121 h 238"/>
                        <a:gd name="T32" fmla="*/ 11 w 230"/>
                        <a:gd name="T33" fmla="*/ 139 h 238"/>
                        <a:gd name="T34" fmla="*/ 9 w 230"/>
                        <a:gd name="T35" fmla="*/ 155 h 238"/>
                        <a:gd name="T36" fmla="*/ 22 w 230"/>
                        <a:gd name="T37" fmla="*/ 166 h 238"/>
                        <a:gd name="T38" fmla="*/ 51 w 230"/>
                        <a:gd name="T39" fmla="*/ 163 h 238"/>
                        <a:gd name="T40" fmla="*/ 122 w 230"/>
                        <a:gd name="T41" fmla="*/ 147 h 238"/>
                        <a:gd name="T42" fmla="*/ 158 w 230"/>
                        <a:gd name="T43" fmla="*/ 139 h 238"/>
                        <a:gd name="T44" fmla="*/ 122 w 230"/>
                        <a:gd name="T45" fmla="*/ 166 h 238"/>
                        <a:gd name="T46" fmla="*/ 95 w 230"/>
                        <a:gd name="T47" fmla="*/ 191 h 238"/>
                        <a:gd name="T48" fmla="*/ 76 w 230"/>
                        <a:gd name="T49" fmla="*/ 218 h 238"/>
                        <a:gd name="T50" fmla="*/ 74 w 230"/>
                        <a:gd name="T51" fmla="*/ 224 h 238"/>
                        <a:gd name="T52" fmla="*/ 76 w 230"/>
                        <a:gd name="T53" fmla="*/ 233 h 238"/>
                        <a:gd name="T54" fmla="*/ 85 w 230"/>
                        <a:gd name="T55" fmla="*/ 238 h 238"/>
                        <a:gd name="T56" fmla="*/ 106 w 230"/>
                        <a:gd name="T57" fmla="*/ 238 h 238"/>
                        <a:gd name="T58" fmla="*/ 142 w 230"/>
                        <a:gd name="T59" fmla="*/ 229 h 238"/>
                        <a:gd name="T60" fmla="*/ 174 w 230"/>
                        <a:gd name="T61" fmla="*/ 216 h 238"/>
                        <a:gd name="T62" fmla="*/ 190 w 230"/>
                        <a:gd name="T63" fmla="*/ 207 h 238"/>
                        <a:gd name="T64" fmla="*/ 217 w 230"/>
                        <a:gd name="T65" fmla="*/ 177 h 238"/>
                        <a:gd name="T66" fmla="*/ 228 w 230"/>
                        <a:gd name="T67" fmla="*/ 154 h 238"/>
                        <a:gd name="T68" fmla="*/ 228 w 230"/>
                        <a:gd name="T69" fmla="*/ 141 h 238"/>
                        <a:gd name="T70" fmla="*/ 219 w 230"/>
                        <a:gd name="T71" fmla="*/ 132 h 238"/>
                        <a:gd name="T72" fmla="*/ 201 w 230"/>
                        <a:gd name="T73" fmla="*/ 127 h 238"/>
                        <a:gd name="T74" fmla="*/ 187 w 230"/>
                        <a:gd name="T75" fmla="*/ 129 h 238"/>
                        <a:gd name="T76" fmla="*/ 198 w 230"/>
                        <a:gd name="T77" fmla="*/ 107 h 238"/>
                        <a:gd name="T78" fmla="*/ 201 w 230"/>
                        <a:gd name="T79" fmla="*/ 82 h 238"/>
                        <a:gd name="T80" fmla="*/ 198 w 230"/>
                        <a:gd name="T81" fmla="*/ 69 h 238"/>
                        <a:gd name="T82" fmla="*/ 187 w 230"/>
                        <a:gd name="T83" fmla="*/ 59 h 238"/>
                        <a:gd name="T84" fmla="*/ 169 w 230"/>
                        <a:gd name="T85" fmla="*/ 53 h 238"/>
                        <a:gd name="T86" fmla="*/ 176 w 230"/>
                        <a:gd name="T87" fmla="*/ 48 h 238"/>
                        <a:gd name="T88" fmla="*/ 183 w 230"/>
                        <a:gd name="T89" fmla="*/ 34 h 238"/>
                        <a:gd name="T90" fmla="*/ 183 w 230"/>
                        <a:gd name="T91" fmla="*/ 26 h 238"/>
                        <a:gd name="T92" fmla="*/ 178 w 230"/>
                        <a:gd name="T93" fmla="*/ 17 h 238"/>
                        <a:gd name="T94" fmla="*/ 165 w 230"/>
                        <a:gd name="T95" fmla="*/ 9 h 238"/>
                        <a:gd name="T96" fmla="*/ 142 w 230"/>
                        <a:gd name="T97" fmla="*/ 1 h 2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30" h="238">
                          <a:moveTo>
                            <a:pt x="142" y="1"/>
                          </a:moveTo>
                          <a:lnTo>
                            <a:pt x="142" y="1"/>
                          </a:lnTo>
                          <a:lnTo>
                            <a:pt x="135" y="0"/>
                          </a:lnTo>
                          <a:lnTo>
                            <a:pt x="115" y="0"/>
                          </a:lnTo>
                          <a:lnTo>
                            <a:pt x="88" y="1"/>
                          </a:lnTo>
                          <a:lnTo>
                            <a:pt x="74" y="5"/>
                          </a:lnTo>
                          <a:lnTo>
                            <a:pt x="60" y="10"/>
                          </a:lnTo>
                          <a:lnTo>
                            <a:pt x="60" y="10"/>
                          </a:lnTo>
                          <a:lnTo>
                            <a:pt x="43" y="17"/>
                          </a:lnTo>
                          <a:lnTo>
                            <a:pt x="29" y="26"/>
                          </a:lnTo>
                          <a:lnTo>
                            <a:pt x="17" y="37"/>
                          </a:lnTo>
                          <a:lnTo>
                            <a:pt x="8" y="46"/>
                          </a:lnTo>
                          <a:lnTo>
                            <a:pt x="2" y="57"/>
                          </a:lnTo>
                          <a:lnTo>
                            <a:pt x="0" y="60"/>
                          </a:lnTo>
                          <a:lnTo>
                            <a:pt x="2" y="66"/>
                          </a:lnTo>
                          <a:lnTo>
                            <a:pt x="4" y="69"/>
                          </a:lnTo>
                          <a:lnTo>
                            <a:pt x="8" y="71"/>
                          </a:lnTo>
                          <a:lnTo>
                            <a:pt x="13" y="73"/>
                          </a:lnTo>
                          <a:lnTo>
                            <a:pt x="22" y="75"/>
                          </a:lnTo>
                          <a:lnTo>
                            <a:pt x="22" y="75"/>
                          </a:lnTo>
                          <a:lnTo>
                            <a:pt x="40" y="77"/>
                          </a:lnTo>
                          <a:lnTo>
                            <a:pt x="58" y="77"/>
                          </a:lnTo>
                          <a:lnTo>
                            <a:pt x="90" y="73"/>
                          </a:lnTo>
                          <a:lnTo>
                            <a:pt x="112" y="69"/>
                          </a:lnTo>
                          <a:lnTo>
                            <a:pt x="119" y="68"/>
                          </a:lnTo>
                          <a:lnTo>
                            <a:pt x="119" y="68"/>
                          </a:lnTo>
                          <a:lnTo>
                            <a:pt x="106" y="73"/>
                          </a:lnTo>
                          <a:lnTo>
                            <a:pt x="77" y="86"/>
                          </a:lnTo>
                          <a:lnTo>
                            <a:pt x="45" y="104"/>
                          </a:lnTo>
                          <a:lnTo>
                            <a:pt x="31" y="112"/>
                          </a:lnTo>
                          <a:lnTo>
                            <a:pt x="20" y="121"/>
                          </a:lnTo>
                          <a:lnTo>
                            <a:pt x="20" y="121"/>
                          </a:lnTo>
                          <a:lnTo>
                            <a:pt x="15" y="130"/>
                          </a:lnTo>
                          <a:lnTo>
                            <a:pt x="11" y="139"/>
                          </a:lnTo>
                          <a:lnTo>
                            <a:pt x="9" y="148"/>
                          </a:lnTo>
                          <a:lnTo>
                            <a:pt x="9" y="155"/>
                          </a:lnTo>
                          <a:lnTo>
                            <a:pt x="15" y="161"/>
                          </a:lnTo>
                          <a:lnTo>
                            <a:pt x="22" y="166"/>
                          </a:lnTo>
                          <a:lnTo>
                            <a:pt x="34" y="166"/>
                          </a:lnTo>
                          <a:lnTo>
                            <a:pt x="51" y="163"/>
                          </a:lnTo>
                          <a:lnTo>
                            <a:pt x="51" y="163"/>
                          </a:lnTo>
                          <a:lnTo>
                            <a:pt x="122" y="147"/>
                          </a:lnTo>
                          <a:lnTo>
                            <a:pt x="158" y="139"/>
                          </a:lnTo>
                          <a:lnTo>
                            <a:pt x="158" y="139"/>
                          </a:lnTo>
                          <a:lnTo>
                            <a:pt x="147" y="147"/>
                          </a:lnTo>
                          <a:lnTo>
                            <a:pt x="122" y="166"/>
                          </a:lnTo>
                          <a:lnTo>
                            <a:pt x="108" y="177"/>
                          </a:lnTo>
                          <a:lnTo>
                            <a:pt x="95" y="191"/>
                          </a:lnTo>
                          <a:lnTo>
                            <a:pt x="83" y="206"/>
                          </a:lnTo>
                          <a:lnTo>
                            <a:pt x="76" y="218"/>
                          </a:lnTo>
                          <a:lnTo>
                            <a:pt x="76" y="218"/>
                          </a:lnTo>
                          <a:lnTo>
                            <a:pt x="74" y="224"/>
                          </a:lnTo>
                          <a:lnTo>
                            <a:pt x="74" y="229"/>
                          </a:lnTo>
                          <a:lnTo>
                            <a:pt x="76" y="233"/>
                          </a:lnTo>
                          <a:lnTo>
                            <a:pt x="79" y="236"/>
                          </a:lnTo>
                          <a:lnTo>
                            <a:pt x="85" y="238"/>
                          </a:lnTo>
                          <a:lnTo>
                            <a:pt x="90" y="238"/>
                          </a:lnTo>
                          <a:lnTo>
                            <a:pt x="106" y="238"/>
                          </a:lnTo>
                          <a:lnTo>
                            <a:pt x="122" y="234"/>
                          </a:lnTo>
                          <a:lnTo>
                            <a:pt x="142" y="229"/>
                          </a:lnTo>
                          <a:lnTo>
                            <a:pt x="160" y="224"/>
                          </a:lnTo>
                          <a:lnTo>
                            <a:pt x="174" y="216"/>
                          </a:lnTo>
                          <a:lnTo>
                            <a:pt x="174" y="216"/>
                          </a:lnTo>
                          <a:lnTo>
                            <a:pt x="190" y="207"/>
                          </a:lnTo>
                          <a:lnTo>
                            <a:pt x="205" y="193"/>
                          </a:lnTo>
                          <a:lnTo>
                            <a:pt x="217" y="177"/>
                          </a:lnTo>
                          <a:lnTo>
                            <a:pt x="226" y="163"/>
                          </a:lnTo>
                          <a:lnTo>
                            <a:pt x="228" y="154"/>
                          </a:lnTo>
                          <a:lnTo>
                            <a:pt x="230" y="147"/>
                          </a:lnTo>
                          <a:lnTo>
                            <a:pt x="228" y="141"/>
                          </a:lnTo>
                          <a:lnTo>
                            <a:pt x="224" y="136"/>
                          </a:lnTo>
                          <a:lnTo>
                            <a:pt x="219" y="132"/>
                          </a:lnTo>
                          <a:lnTo>
                            <a:pt x="212" y="129"/>
                          </a:lnTo>
                          <a:lnTo>
                            <a:pt x="201" y="127"/>
                          </a:lnTo>
                          <a:lnTo>
                            <a:pt x="187" y="129"/>
                          </a:lnTo>
                          <a:lnTo>
                            <a:pt x="187" y="129"/>
                          </a:lnTo>
                          <a:lnTo>
                            <a:pt x="192" y="118"/>
                          </a:lnTo>
                          <a:lnTo>
                            <a:pt x="198" y="107"/>
                          </a:lnTo>
                          <a:lnTo>
                            <a:pt x="201" y="95"/>
                          </a:lnTo>
                          <a:lnTo>
                            <a:pt x="201" y="82"/>
                          </a:lnTo>
                          <a:lnTo>
                            <a:pt x="199" y="75"/>
                          </a:lnTo>
                          <a:lnTo>
                            <a:pt x="198" y="69"/>
                          </a:lnTo>
                          <a:lnTo>
                            <a:pt x="192" y="64"/>
                          </a:lnTo>
                          <a:lnTo>
                            <a:pt x="187" y="59"/>
                          </a:lnTo>
                          <a:lnTo>
                            <a:pt x="180" y="55"/>
                          </a:lnTo>
                          <a:lnTo>
                            <a:pt x="169" y="53"/>
                          </a:lnTo>
                          <a:lnTo>
                            <a:pt x="169" y="53"/>
                          </a:lnTo>
                          <a:lnTo>
                            <a:pt x="176" y="48"/>
                          </a:lnTo>
                          <a:lnTo>
                            <a:pt x="180" y="41"/>
                          </a:lnTo>
                          <a:lnTo>
                            <a:pt x="183" y="34"/>
                          </a:lnTo>
                          <a:lnTo>
                            <a:pt x="185" y="30"/>
                          </a:lnTo>
                          <a:lnTo>
                            <a:pt x="183" y="26"/>
                          </a:lnTo>
                          <a:lnTo>
                            <a:pt x="181" y="21"/>
                          </a:lnTo>
                          <a:lnTo>
                            <a:pt x="178" y="17"/>
                          </a:lnTo>
                          <a:lnTo>
                            <a:pt x="172" y="12"/>
                          </a:lnTo>
                          <a:lnTo>
                            <a:pt x="165" y="9"/>
                          </a:lnTo>
                          <a:lnTo>
                            <a:pt x="155" y="5"/>
                          </a:lnTo>
                          <a:lnTo>
                            <a:pt x="142" y="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5414383" y="3859655"/>
                      <a:ext cx="163784" cy="290749"/>
                    </a:xfrm>
                    <a:custGeom>
                      <a:avLst/>
                      <a:gdLst>
                        <a:gd name="T0" fmla="*/ 13 w 129"/>
                        <a:gd name="T1" fmla="*/ 0 h 229"/>
                        <a:gd name="T2" fmla="*/ 13 w 129"/>
                        <a:gd name="T3" fmla="*/ 0 h 229"/>
                        <a:gd name="T4" fmla="*/ 7 w 129"/>
                        <a:gd name="T5" fmla="*/ 18 h 229"/>
                        <a:gd name="T6" fmla="*/ 4 w 129"/>
                        <a:gd name="T7" fmla="*/ 34 h 229"/>
                        <a:gd name="T8" fmla="*/ 0 w 129"/>
                        <a:gd name="T9" fmla="*/ 52 h 229"/>
                        <a:gd name="T10" fmla="*/ 0 w 129"/>
                        <a:gd name="T11" fmla="*/ 52 h 229"/>
                        <a:gd name="T12" fmla="*/ 2 w 129"/>
                        <a:gd name="T13" fmla="*/ 64 h 229"/>
                        <a:gd name="T14" fmla="*/ 6 w 129"/>
                        <a:gd name="T15" fmla="*/ 82 h 229"/>
                        <a:gd name="T16" fmla="*/ 13 w 129"/>
                        <a:gd name="T17" fmla="*/ 104 h 229"/>
                        <a:gd name="T18" fmla="*/ 22 w 129"/>
                        <a:gd name="T19" fmla="*/ 127 h 229"/>
                        <a:gd name="T20" fmla="*/ 33 w 129"/>
                        <a:gd name="T21" fmla="*/ 152 h 229"/>
                        <a:gd name="T22" fmla="*/ 45 w 129"/>
                        <a:gd name="T23" fmla="*/ 174 h 229"/>
                        <a:gd name="T24" fmla="*/ 56 w 129"/>
                        <a:gd name="T25" fmla="*/ 194 h 229"/>
                        <a:gd name="T26" fmla="*/ 68 w 129"/>
                        <a:gd name="T27" fmla="*/ 206 h 229"/>
                        <a:gd name="T28" fmla="*/ 68 w 129"/>
                        <a:gd name="T29" fmla="*/ 206 h 229"/>
                        <a:gd name="T30" fmla="*/ 79 w 129"/>
                        <a:gd name="T31" fmla="*/ 215 h 229"/>
                        <a:gd name="T32" fmla="*/ 92 w 129"/>
                        <a:gd name="T33" fmla="*/ 222 h 229"/>
                        <a:gd name="T34" fmla="*/ 101 w 129"/>
                        <a:gd name="T35" fmla="*/ 226 h 229"/>
                        <a:gd name="T36" fmla="*/ 110 w 129"/>
                        <a:gd name="T37" fmla="*/ 228 h 229"/>
                        <a:gd name="T38" fmla="*/ 124 w 129"/>
                        <a:gd name="T39" fmla="*/ 229 h 229"/>
                        <a:gd name="T40" fmla="*/ 129 w 129"/>
                        <a:gd name="T41" fmla="*/ 229 h 229"/>
                        <a:gd name="T42" fmla="*/ 13 w 129"/>
                        <a:gd name="T43" fmla="*/ 0 h 2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9" h="229">
                          <a:moveTo>
                            <a:pt x="13" y="0"/>
                          </a:moveTo>
                          <a:lnTo>
                            <a:pt x="13" y="0"/>
                          </a:lnTo>
                          <a:lnTo>
                            <a:pt x="7" y="18"/>
                          </a:lnTo>
                          <a:lnTo>
                            <a:pt x="4" y="34"/>
                          </a:lnTo>
                          <a:lnTo>
                            <a:pt x="0" y="52"/>
                          </a:lnTo>
                          <a:lnTo>
                            <a:pt x="0" y="52"/>
                          </a:lnTo>
                          <a:lnTo>
                            <a:pt x="2" y="64"/>
                          </a:lnTo>
                          <a:lnTo>
                            <a:pt x="6" y="82"/>
                          </a:lnTo>
                          <a:lnTo>
                            <a:pt x="13" y="104"/>
                          </a:lnTo>
                          <a:lnTo>
                            <a:pt x="22" y="127"/>
                          </a:lnTo>
                          <a:lnTo>
                            <a:pt x="33" y="152"/>
                          </a:lnTo>
                          <a:lnTo>
                            <a:pt x="45" y="174"/>
                          </a:lnTo>
                          <a:lnTo>
                            <a:pt x="56" y="194"/>
                          </a:lnTo>
                          <a:lnTo>
                            <a:pt x="68" y="206"/>
                          </a:lnTo>
                          <a:lnTo>
                            <a:pt x="68" y="206"/>
                          </a:lnTo>
                          <a:lnTo>
                            <a:pt x="79" y="215"/>
                          </a:lnTo>
                          <a:lnTo>
                            <a:pt x="92" y="222"/>
                          </a:lnTo>
                          <a:lnTo>
                            <a:pt x="101" y="226"/>
                          </a:lnTo>
                          <a:lnTo>
                            <a:pt x="110" y="228"/>
                          </a:lnTo>
                          <a:lnTo>
                            <a:pt x="124" y="229"/>
                          </a:lnTo>
                          <a:lnTo>
                            <a:pt x="129" y="229"/>
                          </a:lnTo>
                          <a:lnTo>
                            <a:pt x="13" y="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5683548" y="3354337"/>
                      <a:ext cx="201874" cy="163784"/>
                    </a:xfrm>
                    <a:custGeom>
                      <a:avLst/>
                      <a:gdLst>
                        <a:gd name="T0" fmla="*/ 141 w 159"/>
                        <a:gd name="T1" fmla="*/ 129 h 129"/>
                        <a:gd name="T2" fmla="*/ 141 w 159"/>
                        <a:gd name="T3" fmla="*/ 129 h 129"/>
                        <a:gd name="T4" fmla="*/ 136 w 159"/>
                        <a:gd name="T5" fmla="*/ 127 h 129"/>
                        <a:gd name="T6" fmla="*/ 129 w 159"/>
                        <a:gd name="T7" fmla="*/ 124 h 129"/>
                        <a:gd name="T8" fmla="*/ 125 w 159"/>
                        <a:gd name="T9" fmla="*/ 118 h 129"/>
                        <a:gd name="T10" fmla="*/ 124 w 159"/>
                        <a:gd name="T11" fmla="*/ 111 h 129"/>
                        <a:gd name="T12" fmla="*/ 124 w 159"/>
                        <a:gd name="T13" fmla="*/ 111 h 129"/>
                        <a:gd name="T14" fmla="*/ 124 w 159"/>
                        <a:gd name="T15" fmla="*/ 104 h 129"/>
                        <a:gd name="T16" fmla="*/ 120 w 159"/>
                        <a:gd name="T17" fmla="*/ 90 h 129"/>
                        <a:gd name="T18" fmla="*/ 116 w 159"/>
                        <a:gd name="T19" fmla="*/ 81 h 129"/>
                        <a:gd name="T20" fmla="*/ 111 w 159"/>
                        <a:gd name="T21" fmla="*/ 72 h 129"/>
                        <a:gd name="T22" fmla="*/ 106 w 159"/>
                        <a:gd name="T23" fmla="*/ 61 h 129"/>
                        <a:gd name="T24" fmla="*/ 97 w 159"/>
                        <a:gd name="T25" fmla="*/ 54 h 129"/>
                        <a:gd name="T26" fmla="*/ 97 w 159"/>
                        <a:gd name="T27" fmla="*/ 54 h 129"/>
                        <a:gd name="T28" fmla="*/ 89 w 159"/>
                        <a:gd name="T29" fmla="*/ 48 h 129"/>
                        <a:gd name="T30" fmla="*/ 82 w 159"/>
                        <a:gd name="T31" fmla="*/ 43 h 129"/>
                        <a:gd name="T32" fmla="*/ 73 w 159"/>
                        <a:gd name="T33" fmla="*/ 39 h 129"/>
                        <a:gd name="T34" fmla="*/ 64 w 159"/>
                        <a:gd name="T35" fmla="*/ 38 h 129"/>
                        <a:gd name="T36" fmla="*/ 43 w 159"/>
                        <a:gd name="T37" fmla="*/ 36 h 129"/>
                        <a:gd name="T38" fmla="*/ 20 w 159"/>
                        <a:gd name="T39" fmla="*/ 36 h 129"/>
                        <a:gd name="T40" fmla="*/ 20 w 159"/>
                        <a:gd name="T41" fmla="*/ 36 h 129"/>
                        <a:gd name="T42" fmla="*/ 12 w 159"/>
                        <a:gd name="T43" fmla="*/ 36 h 129"/>
                        <a:gd name="T44" fmla="*/ 7 w 159"/>
                        <a:gd name="T45" fmla="*/ 32 h 129"/>
                        <a:gd name="T46" fmla="*/ 2 w 159"/>
                        <a:gd name="T47" fmla="*/ 27 h 129"/>
                        <a:gd name="T48" fmla="*/ 0 w 159"/>
                        <a:gd name="T49" fmla="*/ 22 h 129"/>
                        <a:gd name="T50" fmla="*/ 0 w 159"/>
                        <a:gd name="T51" fmla="*/ 22 h 129"/>
                        <a:gd name="T52" fmla="*/ 0 w 159"/>
                        <a:gd name="T53" fmla="*/ 14 h 129"/>
                        <a:gd name="T54" fmla="*/ 3 w 159"/>
                        <a:gd name="T55" fmla="*/ 7 h 129"/>
                        <a:gd name="T56" fmla="*/ 9 w 159"/>
                        <a:gd name="T57" fmla="*/ 4 h 129"/>
                        <a:gd name="T58" fmla="*/ 16 w 159"/>
                        <a:gd name="T59" fmla="*/ 2 h 129"/>
                        <a:gd name="T60" fmla="*/ 16 w 159"/>
                        <a:gd name="T61" fmla="*/ 2 h 129"/>
                        <a:gd name="T62" fmla="*/ 30 w 159"/>
                        <a:gd name="T63" fmla="*/ 0 h 129"/>
                        <a:gd name="T64" fmla="*/ 46 w 159"/>
                        <a:gd name="T65" fmla="*/ 0 h 129"/>
                        <a:gd name="T66" fmla="*/ 61 w 159"/>
                        <a:gd name="T67" fmla="*/ 0 h 129"/>
                        <a:gd name="T68" fmla="*/ 75 w 159"/>
                        <a:gd name="T69" fmla="*/ 4 h 129"/>
                        <a:gd name="T70" fmla="*/ 88 w 159"/>
                        <a:gd name="T71" fmla="*/ 7 h 129"/>
                        <a:gd name="T72" fmla="*/ 98 w 159"/>
                        <a:gd name="T73" fmla="*/ 13 h 129"/>
                        <a:gd name="T74" fmla="*/ 109 w 159"/>
                        <a:gd name="T75" fmla="*/ 18 h 129"/>
                        <a:gd name="T76" fmla="*/ 120 w 159"/>
                        <a:gd name="T77" fmla="*/ 27 h 129"/>
                        <a:gd name="T78" fmla="*/ 120 w 159"/>
                        <a:gd name="T79" fmla="*/ 27 h 129"/>
                        <a:gd name="T80" fmla="*/ 133 w 159"/>
                        <a:gd name="T81" fmla="*/ 39 h 129"/>
                        <a:gd name="T82" fmla="*/ 141 w 159"/>
                        <a:gd name="T83" fmla="*/ 52 h 129"/>
                        <a:gd name="T84" fmla="*/ 149 w 159"/>
                        <a:gd name="T85" fmla="*/ 66 h 129"/>
                        <a:gd name="T86" fmla="*/ 154 w 159"/>
                        <a:gd name="T87" fmla="*/ 79 h 129"/>
                        <a:gd name="T88" fmla="*/ 159 w 159"/>
                        <a:gd name="T89" fmla="*/ 100 h 129"/>
                        <a:gd name="T90" fmla="*/ 159 w 159"/>
                        <a:gd name="T91" fmla="*/ 109 h 129"/>
                        <a:gd name="T92" fmla="*/ 159 w 159"/>
                        <a:gd name="T93" fmla="*/ 109 h 129"/>
                        <a:gd name="T94" fmla="*/ 159 w 159"/>
                        <a:gd name="T95" fmla="*/ 117 h 129"/>
                        <a:gd name="T96" fmla="*/ 156 w 159"/>
                        <a:gd name="T97" fmla="*/ 122 h 129"/>
                        <a:gd name="T98" fmla="*/ 150 w 159"/>
                        <a:gd name="T99" fmla="*/ 127 h 129"/>
                        <a:gd name="T100" fmla="*/ 143 w 159"/>
                        <a:gd name="T101" fmla="*/ 129 h 129"/>
                        <a:gd name="T102" fmla="*/ 141 w 159"/>
                        <a:gd name="T103" fmla="*/ 129 h 1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9" h="129">
                          <a:moveTo>
                            <a:pt x="141" y="129"/>
                          </a:moveTo>
                          <a:lnTo>
                            <a:pt x="141" y="129"/>
                          </a:lnTo>
                          <a:lnTo>
                            <a:pt x="136" y="127"/>
                          </a:lnTo>
                          <a:lnTo>
                            <a:pt x="129" y="124"/>
                          </a:lnTo>
                          <a:lnTo>
                            <a:pt x="125" y="118"/>
                          </a:lnTo>
                          <a:lnTo>
                            <a:pt x="124" y="111"/>
                          </a:lnTo>
                          <a:lnTo>
                            <a:pt x="124" y="111"/>
                          </a:lnTo>
                          <a:lnTo>
                            <a:pt x="124" y="104"/>
                          </a:lnTo>
                          <a:lnTo>
                            <a:pt x="120" y="90"/>
                          </a:lnTo>
                          <a:lnTo>
                            <a:pt x="116" y="81"/>
                          </a:lnTo>
                          <a:lnTo>
                            <a:pt x="111" y="72"/>
                          </a:lnTo>
                          <a:lnTo>
                            <a:pt x="106" y="61"/>
                          </a:lnTo>
                          <a:lnTo>
                            <a:pt x="97" y="54"/>
                          </a:lnTo>
                          <a:lnTo>
                            <a:pt x="97" y="54"/>
                          </a:lnTo>
                          <a:lnTo>
                            <a:pt x="89" y="48"/>
                          </a:lnTo>
                          <a:lnTo>
                            <a:pt x="82" y="43"/>
                          </a:lnTo>
                          <a:lnTo>
                            <a:pt x="73" y="39"/>
                          </a:lnTo>
                          <a:lnTo>
                            <a:pt x="64" y="38"/>
                          </a:lnTo>
                          <a:lnTo>
                            <a:pt x="43" y="36"/>
                          </a:lnTo>
                          <a:lnTo>
                            <a:pt x="20" y="36"/>
                          </a:lnTo>
                          <a:lnTo>
                            <a:pt x="20" y="36"/>
                          </a:lnTo>
                          <a:lnTo>
                            <a:pt x="12" y="36"/>
                          </a:lnTo>
                          <a:lnTo>
                            <a:pt x="7" y="32"/>
                          </a:lnTo>
                          <a:lnTo>
                            <a:pt x="2" y="27"/>
                          </a:lnTo>
                          <a:lnTo>
                            <a:pt x="0" y="22"/>
                          </a:lnTo>
                          <a:lnTo>
                            <a:pt x="0" y="22"/>
                          </a:lnTo>
                          <a:lnTo>
                            <a:pt x="0" y="14"/>
                          </a:lnTo>
                          <a:lnTo>
                            <a:pt x="3" y="7"/>
                          </a:lnTo>
                          <a:lnTo>
                            <a:pt x="9" y="4"/>
                          </a:lnTo>
                          <a:lnTo>
                            <a:pt x="16" y="2"/>
                          </a:lnTo>
                          <a:lnTo>
                            <a:pt x="16" y="2"/>
                          </a:lnTo>
                          <a:lnTo>
                            <a:pt x="30" y="0"/>
                          </a:lnTo>
                          <a:lnTo>
                            <a:pt x="46" y="0"/>
                          </a:lnTo>
                          <a:lnTo>
                            <a:pt x="61" y="0"/>
                          </a:lnTo>
                          <a:lnTo>
                            <a:pt x="75" y="4"/>
                          </a:lnTo>
                          <a:lnTo>
                            <a:pt x="88" y="7"/>
                          </a:lnTo>
                          <a:lnTo>
                            <a:pt x="98" y="13"/>
                          </a:lnTo>
                          <a:lnTo>
                            <a:pt x="109" y="18"/>
                          </a:lnTo>
                          <a:lnTo>
                            <a:pt x="120" y="27"/>
                          </a:lnTo>
                          <a:lnTo>
                            <a:pt x="120" y="27"/>
                          </a:lnTo>
                          <a:lnTo>
                            <a:pt x="133" y="39"/>
                          </a:lnTo>
                          <a:lnTo>
                            <a:pt x="141" y="52"/>
                          </a:lnTo>
                          <a:lnTo>
                            <a:pt x="149" y="66"/>
                          </a:lnTo>
                          <a:lnTo>
                            <a:pt x="154" y="79"/>
                          </a:lnTo>
                          <a:lnTo>
                            <a:pt x="159" y="100"/>
                          </a:lnTo>
                          <a:lnTo>
                            <a:pt x="159" y="109"/>
                          </a:lnTo>
                          <a:lnTo>
                            <a:pt x="159" y="109"/>
                          </a:lnTo>
                          <a:lnTo>
                            <a:pt x="159" y="117"/>
                          </a:lnTo>
                          <a:lnTo>
                            <a:pt x="156" y="122"/>
                          </a:lnTo>
                          <a:lnTo>
                            <a:pt x="150" y="127"/>
                          </a:lnTo>
                          <a:lnTo>
                            <a:pt x="143" y="129"/>
                          </a:lnTo>
                          <a:lnTo>
                            <a:pt x="141" y="12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3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5632762" y="3242609"/>
                      <a:ext cx="366927" cy="284400"/>
                    </a:xfrm>
                    <a:custGeom>
                      <a:avLst/>
                      <a:gdLst>
                        <a:gd name="T0" fmla="*/ 271 w 289"/>
                        <a:gd name="T1" fmla="*/ 224 h 224"/>
                        <a:gd name="T2" fmla="*/ 271 w 289"/>
                        <a:gd name="T3" fmla="*/ 224 h 224"/>
                        <a:gd name="T4" fmla="*/ 264 w 289"/>
                        <a:gd name="T5" fmla="*/ 222 h 224"/>
                        <a:gd name="T6" fmla="*/ 259 w 289"/>
                        <a:gd name="T7" fmla="*/ 219 h 224"/>
                        <a:gd name="T8" fmla="*/ 253 w 289"/>
                        <a:gd name="T9" fmla="*/ 213 h 224"/>
                        <a:gd name="T10" fmla="*/ 253 w 289"/>
                        <a:gd name="T11" fmla="*/ 206 h 224"/>
                        <a:gd name="T12" fmla="*/ 253 w 289"/>
                        <a:gd name="T13" fmla="*/ 206 h 224"/>
                        <a:gd name="T14" fmla="*/ 251 w 289"/>
                        <a:gd name="T15" fmla="*/ 192 h 224"/>
                        <a:gd name="T16" fmla="*/ 248 w 289"/>
                        <a:gd name="T17" fmla="*/ 178 h 224"/>
                        <a:gd name="T18" fmla="*/ 242 w 289"/>
                        <a:gd name="T19" fmla="*/ 160 h 224"/>
                        <a:gd name="T20" fmla="*/ 235 w 289"/>
                        <a:gd name="T21" fmla="*/ 140 h 224"/>
                        <a:gd name="T22" fmla="*/ 225 w 289"/>
                        <a:gd name="T23" fmla="*/ 118 h 224"/>
                        <a:gd name="T24" fmla="*/ 210 w 289"/>
                        <a:gd name="T25" fmla="*/ 97 h 224"/>
                        <a:gd name="T26" fmla="*/ 201 w 289"/>
                        <a:gd name="T27" fmla="*/ 86 h 224"/>
                        <a:gd name="T28" fmla="*/ 190 w 289"/>
                        <a:gd name="T29" fmla="*/ 77 h 224"/>
                        <a:gd name="T30" fmla="*/ 190 w 289"/>
                        <a:gd name="T31" fmla="*/ 77 h 224"/>
                        <a:gd name="T32" fmla="*/ 174 w 289"/>
                        <a:gd name="T33" fmla="*/ 65 h 224"/>
                        <a:gd name="T34" fmla="*/ 156 w 289"/>
                        <a:gd name="T35" fmla="*/ 56 h 224"/>
                        <a:gd name="T36" fmla="*/ 138 w 289"/>
                        <a:gd name="T37" fmla="*/ 49 h 224"/>
                        <a:gd name="T38" fmla="*/ 117 w 289"/>
                        <a:gd name="T39" fmla="*/ 41 h 224"/>
                        <a:gd name="T40" fmla="*/ 95 w 289"/>
                        <a:gd name="T41" fmla="*/ 38 h 224"/>
                        <a:gd name="T42" fmla="*/ 72 w 289"/>
                        <a:gd name="T43" fmla="*/ 36 h 224"/>
                        <a:gd name="T44" fmla="*/ 47 w 289"/>
                        <a:gd name="T45" fmla="*/ 36 h 224"/>
                        <a:gd name="T46" fmla="*/ 20 w 289"/>
                        <a:gd name="T47" fmla="*/ 40 h 224"/>
                        <a:gd name="T48" fmla="*/ 20 w 289"/>
                        <a:gd name="T49" fmla="*/ 40 h 224"/>
                        <a:gd name="T50" fmla="*/ 13 w 289"/>
                        <a:gd name="T51" fmla="*/ 40 h 224"/>
                        <a:gd name="T52" fmla="*/ 8 w 289"/>
                        <a:gd name="T53" fmla="*/ 36 h 224"/>
                        <a:gd name="T54" fmla="*/ 4 w 289"/>
                        <a:gd name="T55" fmla="*/ 31 h 224"/>
                        <a:gd name="T56" fmla="*/ 0 w 289"/>
                        <a:gd name="T57" fmla="*/ 23 h 224"/>
                        <a:gd name="T58" fmla="*/ 0 w 289"/>
                        <a:gd name="T59" fmla="*/ 23 h 224"/>
                        <a:gd name="T60" fmla="*/ 2 w 289"/>
                        <a:gd name="T61" fmla="*/ 16 h 224"/>
                        <a:gd name="T62" fmla="*/ 4 w 289"/>
                        <a:gd name="T63" fmla="*/ 11 h 224"/>
                        <a:gd name="T64" fmla="*/ 9 w 289"/>
                        <a:gd name="T65" fmla="*/ 6 h 224"/>
                        <a:gd name="T66" fmla="*/ 17 w 289"/>
                        <a:gd name="T67" fmla="*/ 4 h 224"/>
                        <a:gd name="T68" fmla="*/ 17 w 289"/>
                        <a:gd name="T69" fmla="*/ 4 h 224"/>
                        <a:gd name="T70" fmla="*/ 47 w 289"/>
                        <a:gd name="T71" fmla="*/ 0 h 224"/>
                        <a:gd name="T72" fmla="*/ 76 w 289"/>
                        <a:gd name="T73" fmla="*/ 0 h 224"/>
                        <a:gd name="T74" fmla="*/ 103 w 289"/>
                        <a:gd name="T75" fmla="*/ 4 h 224"/>
                        <a:gd name="T76" fmla="*/ 128 w 289"/>
                        <a:gd name="T77" fmla="*/ 7 h 224"/>
                        <a:gd name="T78" fmla="*/ 153 w 289"/>
                        <a:gd name="T79" fmla="*/ 15 h 224"/>
                        <a:gd name="T80" fmla="*/ 174 w 289"/>
                        <a:gd name="T81" fmla="*/ 23 h 224"/>
                        <a:gd name="T82" fmla="*/ 196 w 289"/>
                        <a:gd name="T83" fmla="*/ 36 h 224"/>
                        <a:gd name="T84" fmla="*/ 214 w 289"/>
                        <a:gd name="T85" fmla="*/ 50 h 224"/>
                        <a:gd name="T86" fmla="*/ 214 w 289"/>
                        <a:gd name="T87" fmla="*/ 50 h 224"/>
                        <a:gd name="T88" fmla="*/ 226 w 289"/>
                        <a:gd name="T89" fmla="*/ 61 h 224"/>
                        <a:gd name="T90" fmla="*/ 237 w 289"/>
                        <a:gd name="T91" fmla="*/ 74 h 224"/>
                        <a:gd name="T92" fmla="*/ 246 w 289"/>
                        <a:gd name="T93" fmla="*/ 86 h 224"/>
                        <a:gd name="T94" fmla="*/ 255 w 289"/>
                        <a:gd name="T95" fmla="*/ 99 h 224"/>
                        <a:gd name="T96" fmla="*/ 268 w 289"/>
                        <a:gd name="T97" fmla="*/ 124 h 224"/>
                        <a:gd name="T98" fmla="*/ 276 w 289"/>
                        <a:gd name="T99" fmla="*/ 149 h 224"/>
                        <a:gd name="T100" fmla="*/ 284 w 289"/>
                        <a:gd name="T101" fmla="*/ 170 h 224"/>
                        <a:gd name="T102" fmla="*/ 287 w 289"/>
                        <a:gd name="T103" fmla="*/ 188 h 224"/>
                        <a:gd name="T104" fmla="*/ 289 w 289"/>
                        <a:gd name="T105" fmla="*/ 205 h 224"/>
                        <a:gd name="T106" fmla="*/ 289 w 289"/>
                        <a:gd name="T107" fmla="*/ 205 h 224"/>
                        <a:gd name="T108" fmla="*/ 287 w 289"/>
                        <a:gd name="T109" fmla="*/ 212 h 224"/>
                        <a:gd name="T110" fmla="*/ 284 w 289"/>
                        <a:gd name="T111" fmla="*/ 219 h 224"/>
                        <a:gd name="T112" fmla="*/ 278 w 289"/>
                        <a:gd name="T113" fmla="*/ 222 h 224"/>
                        <a:gd name="T114" fmla="*/ 271 w 289"/>
                        <a:gd name="T115" fmla="*/ 224 h 224"/>
                        <a:gd name="T116" fmla="*/ 271 w 289"/>
                        <a:gd name="T117" fmla="*/ 224 h 2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89" h="224">
                          <a:moveTo>
                            <a:pt x="271" y="224"/>
                          </a:moveTo>
                          <a:lnTo>
                            <a:pt x="271" y="224"/>
                          </a:lnTo>
                          <a:lnTo>
                            <a:pt x="264" y="222"/>
                          </a:lnTo>
                          <a:lnTo>
                            <a:pt x="259" y="219"/>
                          </a:lnTo>
                          <a:lnTo>
                            <a:pt x="253" y="213"/>
                          </a:lnTo>
                          <a:lnTo>
                            <a:pt x="253" y="206"/>
                          </a:lnTo>
                          <a:lnTo>
                            <a:pt x="253" y="206"/>
                          </a:lnTo>
                          <a:lnTo>
                            <a:pt x="251" y="192"/>
                          </a:lnTo>
                          <a:lnTo>
                            <a:pt x="248" y="178"/>
                          </a:lnTo>
                          <a:lnTo>
                            <a:pt x="242" y="160"/>
                          </a:lnTo>
                          <a:lnTo>
                            <a:pt x="235" y="140"/>
                          </a:lnTo>
                          <a:lnTo>
                            <a:pt x="225" y="118"/>
                          </a:lnTo>
                          <a:lnTo>
                            <a:pt x="210" y="97"/>
                          </a:lnTo>
                          <a:lnTo>
                            <a:pt x="201" y="86"/>
                          </a:lnTo>
                          <a:lnTo>
                            <a:pt x="190" y="77"/>
                          </a:lnTo>
                          <a:lnTo>
                            <a:pt x="190" y="77"/>
                          </a:lnTo>
                          <a:lnTo>
                            <a:pt x="174" y="65"/>
                          </a:lnTo>
                          <a:lnTo>
                            <a:pt x="156" y="56"/>
                          </a:lnTo>
                          <a:lnTo>
                            <a:pt x="138" y="49"/>
                          </a:lnTo>
                          <a:lnTo>
                            <a:pt x="117" y="41"/>
                          </a:lnTo>
                          <a:lnTo>
                            <a:pt x="95" y="38"/>
                          </a:lnTo>
                          <a:lnTo>
                            <a:pt x="72" y="36"/>
                          </a:lnTo>
                          <a:lnTo>
                            <a:pt x="4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3" y="40"/>
                          </a:lnTo>
                          <a:lnTo>
                            <a:pt x="8" y="36"/>
                          </a:lnTo>
                          <a:lnTo>
                            <a:pt x="4" y="3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lnTo>
                            <a:pt x="2" y="16"/>
                          </a:lnTo>
                          <a:lnTo>
                            <a:pt x="4" y="11"/>
                          </a:lnTo>
                          <a:lnTo>
                            <a:pt x="9" y="6"/>
                          </a:lnTo>
                          <a:lnTo>
                            <a:pt x="17" y="4"/>
                          </a:lnTo>
                          <a:lnTo>
                            <a:pt x="17" y="4"/>
                          </a:lnTo>
                          <a:lnTo>
                            <a:pt x="47" y="0"/>
                          </a:lnTo>
                          <a:lnTo>
                            <a:pt x="76" y="0"/>
                          </a:lnTo>
                          <a:lnTo>
                            <a:pt x="103" y="4"/>
                          </a:lnTo>
                          <a:lnTo>
                            <a:pt x="128" y="7"/>
                          </a:lnTo>
                          <a:lnTo>
                            <a:pt x="153" y="15"/>
                          </a:lnTo>
                          <a:lnTo>
                            <a:pt x="174" y="23"/>
                          </a:lnTo>
                          <a:lnTo>
                            <a:pt x="196" y="36"/>
                          </a:lnTo>
                          <a:lnTo>
                            <a:pt x="214" y="50"/>
                          </a:lnTo>
                          <a:lnTo>
                            <a:pt x="214" y="50"/>
                          </a:lnTo>
                          <a:lnTo>
                            <a:pt x="226" y="61"/>
                          </a:lnTo>
                          <a:lnTo>
                            <a:pt x="237" y="74"/>
                          </a:lnTo>
                          <a:lnTo>
                            <a:pt x="246" y="86"/>
                          </a:lnTo>
                          <a:lnTo>
                            <a:pt x="255" y="99"/>
                          </a:lnTo>
                          <a:lnTo>
                            <a:pt x="268" y="124"/>
                          </a:lnTo>
                          <a:lnTo>
                            <a:pt x="276" y="149"/>
                          </a:lnTo>
                          <a:lnTo>
                            <a:pt x="284" y="170"/>
                          </a:lnTo>
                          <a:lnTo>
                            <a:pt x="287" y="188"/>
                          </a:lnTo>
                          <a:lnTo>
                            <a:pt x="289" y="205"/>
                          </a:lnTo>
                          <a:lnTo>
                            <a:pt x="289" y="205"/>
                          </a:lnTo>
                          <a:lnTo>
                            <a:pt x="287" y="212"/>
                          </a:lnTo>
                          <a:lnTo>
                            <a:pt x="284" y="219"/>
                          </a:lnTo>
                          <a:lnTo>
                            <a:pt x="278" y="222"/>
                          </a:lnTo>
                          <a:lnTo>
                            <a:pt x="271" y="224"/>
                          </a:lnTo>
                          <a:lnTo>
                            <a:pt x="271" y="224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0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1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5617526" y="3130880"/>
                      <a:ext cx="496431" cy="382163"/>
                    </a:xfrm>
                    <a:custGeom>
                      <a:avLst/>
                      <a:gdLst>
                        <a:gd name="T0" fmla="*/ 373 w 391"/>
                        <a:gd name="T1" fmla="*/ 301 h 301"/>
                        <a:gd name="T2" fmla="*/ 373 w 391"/>
                        <a:gd name="T3" fmla="*/ 301 h 301"/>
                        <a:gd name="T4" fmla="*/ 366 w 391"/>
                        <a:gd name="T5" fmla="*/ 300 h 301"/>
                        <a:gd name="T6" fmla="*/ 360 w 391"/>
                        <a:gd name="T7" fmla="*/ 296 h 301"/>
                        <a:gd name="T8" fmla="*/ 357 w 391"/>
                        <a:gd name="T9" fmla="*/ 291 h 301"/>
                        <a:gd name="T10" fmla="*/ 355 w 391"/>
                        <a:gd name="T11" fmla="*/ 284 h 301"/>
                        <a:gd name="T12" fmla="*/ 355 w 391"/>
                        <a:gd name="T13" fmla="*/ 284 h 301"/>
                        <a:gd name="T14" fmla="*/ 353 w 391"/>
                        <a:gd name="T15" fmla="*/ 264 h 301"/>
                        <a:gd name="T16" fmla="*/ 348 w 391"/>
                        <a:gd name="T17" fmla="*/ 242 h 301"/>
                        <a:gd name="T18" fmla="*/ 340 w 391"/>
                        <a:gd name="T19" fmla="*/ 215 h 301"/>
                        <a:gd name="T20" fmla="*/ 330 w 391"/>
                        <a:gd name="T21" fmla="*/ 187 h 301"/>
                        <a:gd name="T22" fmla="*/ 323 w 391"/>
                        <a:gd name="T23" fmla="*/ 171 h 301"/>
                        <a:gd name="T24" fmla="*/ 314 w 391"/>
                        <a:gd name="T25" fmla="*/ 155 h 301"/>
                        <a:gd name="T26" fmla="*/ 305 w 391"/>
                        <a:gd name="T27" fmla="*/ 138 h 301"/>
                        <a:gd name="T28" fmla="*/ 292 w 391"/>
                        <a:gd name="T29" fmla="*/ 124 h 301"/>
                        <a:gd name="T30" fmla="*/ 280 w 391"/>
                        <a:gd name="T31" fmla="*/ 110 h 301"/>
                        <a:gd name="T32" fmla="*/ 265 w 391"/>
                        <a:gd name="T33" fmla="*/ 95 h 301"/>
                        <a:gd name="T34" fmla="*/ 265 w 391"/>
                        <a:gd name="T35" fmla="*/ 95 h 301"/>
                        <a:gd name="T36" fmla="*/ 242 w 391"/>
                        <a:gd name="T37" fmla="*/ 77 h 301"/>
                        <a:gd name="T38" fmla="*/ 217 w 391"/>
                        <a:gd name="T39" fmla="*/ 63 h 301"/>
                        <a:gd name="T40" fmla="*/ 188 w 391"/>
                        <a:gd name="T41" fmla="*/ 52 h 301"/>
                        <a:gd name="T42" fmla="*/ 159 w 391"/>
                        <a:gd name="T43" fmla="*/ 45 h 301"/>
                        <a:gd name="T44" fmla="*/ 127 w 391"/>
                        <a:gd name="T45" fmla="*/ 38 h 301"/>
                        <a:gd name="T46" fmla="*/ 93 w 391"/>
                        <a:gd name="T47" fmla="*/ 36 h 301"/>
                        <a:gd name="T48" fmla="*/ 57 w 391"/>
                        <a:gd name="T49" fmla="*/ 36 h 301"/>
                        <a:gd name="T50" fmla="*/ 20 w 391"/>
                        <a:gd name="T51" fmla="*/ 40 h 301"/>
                        <a:gd name="T52" fmla="*/ 20 w 391"/>
                        <a:gd name="T53" fmla="*/ 40 h 301"/>
                        <a:gd name="T54" fmla="*/ 12 w 391"/>
                        <a:gd name="T55" fmla="*/ 40 h 301"/>
                        <a:gd name="T56" fmla="*/ 7 w 391"/>
                        <a:gd name="T57" fmla="*/ 36 h 301"/>
                        <a:gd name="T58" fmla="*/ 2 w 391"/>
                        <a:gd name="T59" fmla="*/ 31 h 301"/>
                        <a:gd name="T60" fmla="*/ 0 w 391"/>
                        <a:gd name="T61" fmla="*/ 25 h 301"/>
                        <a:gd name="T62" fmla="*/ 0 w 391"/>
                        <a:gd name="T63" fmla="*/ 25 h 301"/>
                        <a:gd name="T64" fmla="*/ 0 w 391"/>
                        <a:gd name="T65" fmla="*/ 18 h 301"/>
                        <a:gd name="T66" fmla="*/ 3 w 391"/>
                        <a:gd name="T67" fmla="*/ 11 h 301"/>
                        <a:gd name="T68" fmla="*/ 9 w 391"/>
                        <a:gd name="T69" fmla="*/ 8 h 301"/>
                        <a:gd name="T70" fmla="*/ 16 w 391"/>
                        <a:gd name="T71" fmla="*/ 4 h 301"/>
                        <a:gd name="T72" fmla="*/ 16 w 391"/>
                        <a:gd name="T73" fmla="*/ 4 h 301"/>
                        <a:gd name="T74" fmla="*/ 57 w 391"/>
                        <a:gd name="T75" fmla="*/ 0 h 301"/>
                        <a:gd name="T76" fmla="*/ 97 w 391"/>
                        <a:gd name="T77" fmla="*/ 0 h 301"/>
                        <a:gd name="T78" fmla="*/ 134 w 391"/>
                        <a:gd name="T79" fmla="*/ 4 h 301"/>
                        <a:gd name="T80" fmla="*/ 170 w 391"/>
                        <a:gd name="T81" fmla="*/ 9 h 301"/>
                        <a:gd name="T82" fmla="*/ 202 w 391"/>
                        <a:gd name="T83" fmla="*/ 20 h 301"/>
                        <a:gd name="T84" fmla="*/ 233 w 391"/>
                        <a:gd name="T85" fmla="*/ 33 h 301"/>
                        <a:gd name="T86" fmla="*/ 262 w 391"/>
                        <a:gd name="T87" fmla="*/ 49 h 301"/>
                        <a:gd name="T88" fmla="*/ 288 w 391"/>
                        <a:gd name="T89" fmla="*/ 68 h 301"/>
                        <a:gd name="T90" fmla="*/ 288 w 391"/>
                        <a:gd name="T91" fmla="*/ 68 h 301"/>
                        <a:gd name="T92" fmla="*/ 305 w 391"/>
                        <a:gd name="T93" fmla="*/ 85 h 301"/>
                        <a:gd name="T94" fmla="*/ 321 w 391"/>
                        <a:gd name="T95" fmla="*/ 101 h 301"/>
                        <a:gd name="T96" fmla="*/ 333 w 391"/>
                        <a:gd name="T97" fmla="*/ 119 h 301"/>
                        <a:gd name="T98" fmla="*/ 344 w 391"/>
                        <a:gd name="T99" fmla="*/ 135 h 301"/>
                        <a:gd name="T100" fmla="*/ 355 w 391"/>
                        <a:gd name="T101" fmla="*/ 153 h 301"/>
                        <a:gd name="T102" fmla="*/ 362 w 391"/>
                        <a:gd name="T103" fmla="*/ 171 h 301"/>
                        <a:gd name="T104" fmla="*/ 375 w 391"/>
                        <a:gd name="T105" fmla="*/ 205 h 301"/>
                        <a:gd name="T106" fmla="*/ 384 w 391"/>
                        <a:gd name="T107" fmla="*/ 233 h 301"/>
                        <a:gd name="T108" fmla="*/ 387 w 391"/>
                        <a:gd name="T109" fmla="*/ 258 h 301"/>
                        <a:gd name="T110" fmla="*/ 391 w 391"/>
                        <a:gd name="T111" fmla="*/ 282 h 301"/>
                        <a:gd name="T112" fmla="*/ 391 w 391"/>
                        <a:gd name="T113" fmla="*/ 282 h 301"/>
                        <a:gd name="T114" fmla="*/ 389 w 391"/>
                        <a:gd name="T115" fmla="*/ 289 h 301"/>
                        <a:gd name="T116" fmla="*/ 385 w 391"/>
                        <a:gd name="T117" fmla="*/ 294 h 301"/>
                        <a:gd name="T118" fmla="*/ 380 w 391"/>
                        <a:gd name="T119" fmla="*/ 300 h 301"/>
                        <a:gd name="T120" fmla="*/ 373 w 391"/>
                        <a:gd name="T121" fmla="*/ 301 h 301"/>
                        <a:gd name="T122" fmla="*/ 373 w 391"/>
                        <a:gd name="T123" fmla="*/ 301 h 3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391" h="301">
                          <a:moveTo>
                            <a:pt x="373" y="301"/>
                          </a:moveTo>
                          <a:lnTo>
                            <a:pt x="373" y="301"/>
                          </a:lnTo>
                          <a:lnTo>
                            <a:pt x="366" y="300"/>
                          </a:lnTo>
                          <a:lnTo>
                            <a:pt x="360" y="296"/>
                          </a:lnTo>
                          <a:lnTo>
                            <a:pt x="357" y="291"/>
                          </a:lnTo>
                          <a:lnTo>
                            <a:pt x="355" y="284"/>
                          </a:lnTo>
                          <a:lnTo>
                            <a:pt x="355" y="284"/>
                          </a:lnTo>
                          <a:lnTo>
                            <a:pt x="353" y="264"/>
                          </a:lnTo>
                          <a:lnTo>
                            <a:pt x="348" y="242"/>
                          </a:lnTo>
                          <a:lnTo>
                            <a:pt x="340" y="215"/>
                          </a:lnTo>
                          <a:lnTo>
                            <a:pt x="330" y="187"/>
                          </a:lnTo>
                          <a:lnTo>
                            <a:pt x="323" y="171"/>
                          </a:lnTo>
                          <a:lnTo>
                            <a:pt x="314" y="155"/>
                          </a:lnTo>
                          <a:lnTo>
                            <a:pt x="305" y="138"/>
                          </a:lnTo>
                          <a:lnTo>
                            <a:pt x="292" y="124"/>
                          </a:lnTo>
                          <a:lnTo>
                            <a:pt x="280" y="110"/>
                          </a:lnTo>
                          <a:lnTo>
                            <a:pt x="265" y="95"/>
                          </a:lnTo>
                          <a:lnTo>
                            <a:pt x="265" y="95"/>
                          </a:lnTo>
                          <a:lnTo>
                            <a:pt x="242" y="77"/>
                          </a:lnTo>
                          <a:lnTo>
                            <a:pt x="217" y="63"/>
                          </a:lnTo>
                          <a:lnTo>
                            <a:pt x="188" y="52"/>
                          </a:lnTo>
                          <a:lnTo>
                            <a:pt x="159" y="45"/>
                          </a:lnTo>
                          <a:lnTo>
                            <a:pt x="127" y="38"/>
                          </a:lnTo>
                          <a:lnTo>
                            <a:pt x="93" y="36"/>
                          </a:lnTo>
                          <a:lnTo>
                            <a:pt x="57" y="36"/>
                          </a:lnTo>
                          <a:lnTo>
                            <a:pt x="20" y="40"/>
                          </a:lnTo>
                          <a:lnTo>
                            <a:pt x="20" y="40"/>
                          </a:lnTo>
                          <a:lnTo>
                            <a:pt x="12" y="40"/>
                          </a:lnTo>
                          <a:lnTo>
                            <a:pt x="7" y="36"/>
                          </a:lnTo>
                          <a:lnTo>
                            <a:pt x="2" y="31"/>
                          </a:lnTo>
                          <a:lnTo>
                            <a:pt x="0" y="25"/>
                          </a:lnTo>
                          <a:lnTo>
                            <a:pt x="0" y="25"/>
                          </a:lnTo>
                          <a:lnTo>
                            <a:pt x="0" y="18"/>
                          </a:lnTo>
                          <a:lnTo>
                            <a:pt x="3" y="11"/>
                          </a:lnTo>
                          <a:lnTo>
                            <a:pt x="9" y="8"/>
                          </a:lnTo>
                          <a:lnTo>
                            <a:pt x="16" y="4"/>
                          </a:lnTo>
                          <a:lnTo>
                            <a:pt x="16" y="4"/>
                          </a:lnTo>
                          <a:lnTo>
                            <a:pt x="57" y="0"/>
                          </a:lnTo>
                          <a:lnTo>
                            <a:pt x="97" y="0"/>
                          </a:lnTo>
                          <a:lnTo>
                            <a:pt x="134" y="4"/>
                          </a:lnTo>
                          <a:lnTo>
                            <a:pt x="170" y="9"/>
                          </a:lnTo>
                          <a:lnTo>
                            <a:pt x="202" y="20"/>
                          </a:lnTo>
                          <a:lnTo>
                            <a:pt x="233" y="33"/>
                          </a:lnTo>
                          <a:lnTo>
                            <a:pt x="262" y="49"/>
                          </a:lnTo>
                          <a:lnTo>
                            <a:pt x="288" y="68"/>
                          </a:lnTo>
                          <a:lnTo>
                            <a:pt x="288" y="68"/>
                          </a:lnTo>
                          <a:lnTo>
                            <a:pt x="305" y="85"/>
                          </a:lnTo>
                          <a:lnTo>
                            <a:pt x="321" y="101"/>
                          </a:lnTo>
                          <a:lnTo>
                            <a:pt x="333" y="119"/>
                          </a:lnTo>
                          <a:lnTo>
                            <a:pt x="344" y="135"/>
                          </a:lnTo>
                          <a:lnTo>
                            <a:pt x="355" y="153"/>
                          </a:lnTo>
                          <a:lnTo>
                            <a:pt x="362" y="171"/>
                          </a:lnTo>
                          <a:lnTo>
                            <a:pt x="375" y="205"/>
                          </a:lnTo>
                          <a:lnTo>
                            <a:pt x="384" y="233"/>
                          </a:lnTo>
                          <a:lnTo>
                            <a:pt x="387" y="258"/>
                          </a:lnTo>
                          <a:lnTo>
                            <a:pt x="391" y="282"/>
                          </a:lnTo>
                          <a:lnTo>
                            <a:pt x="391" y="282"/>
                          </a:lnTo>
                          <a:lnTo>
                            <a:pt x="389" y="289"/>
                          </a:lnTo>
                          <a:lnTo>
                            <a:pt x="385" y="294"/>
                          </a:lnTo>
                          <a:lnTo>
                            <a:pt x="380" y="300"/>
                          </a:lnTo>
                          <a:lnTo>
                            <a:pt x="373" y="301"/>
                          </a:lnTo>
                          <a:lnTo>
                            <a:pt x="373" y="30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4055865" y="6035824"/>
                      <a:ext cx="542138" cy="373275"/>
                    </a:xfrm>
                    <a:custGeom>
                      <a:avLst/>
                      <a:gdLst>
                        <a:gd name="T0" fmla="*/ 0 w 427"/>
                        <a:gd name="T1" fmla="*/ 165 h 294"/>
                        <a:gd name="T2" fmla="*/ 0 w 427"/>
                        <a:gd name="T3" fmla="*/ 165 h 294"/>
                        <a:gd name="T4" fmla="*/ 9 w 427"/>
                        <a:gd name="T5" fmla="*/ 139 h 294"/>
                        <a:gd name="T6" fmla="*/ 30 w 427"/>
                        <a:gd name="T7" fmla="*/ 82 h 294"/>
                        <a:gd name="T8" fmla="*/ 43 w 427"/>
                        <a:gd name="T9" fmla="*/ 52 h 294"/>
                        <a:gd name="T10" fmla="*/ 57 w 427"/>
                        <a:gd name="T11" fmla="*/ 25 h 294"/>
                        <a:gd name="T12" fmla="*/ 63 w 427"/>
                        <a:gd name="T13" fmla="*/ 14 h 294"/>
                        <a:gd name="T14" fmla="*/ 70 w 427"/>
                        <a:gd name="T15" fmla="*/ 7 h 294"/>
                        <a:gd name="T16" fmla="*/ 77 w 427"/>
                        <a:gd name="T17" fmla="*/ 1 h 294"/>
                        <a:gd name="T18" fmla="*/ 82 w 427"/>
                        <a:gd name="T19" fmla="*/ 0 h 294"/>
                        <a:gd name="T20" fmla="*/ 82 w 427"/>
                        <a:gd name="T21" fmla="*/ 0 h 294"/>
                        <a:gd name="T22" fmla="*/ 104 w 427"/>
                        <a:gd name="T23" fmla="*/ 3 h 294"/>
                        <a:gd name="T24" fmla="*/ 142 w 427"/>
                        <a:gd name="T25" fmla="*/ 12 h 294"/>
                        <a:gd name="T26" fmla="*/ 190 w 427"/>
                        <a:gd name="T27" fmla="*/ 25 h 294"/>
                        <a:gd name="T28" fmla="*/ 244 w 427"/>
                        <a:gd name="T29" fmla="*/ 39 h 294"/>
                        <a:gd name="T30" fmla="*/ 299 w 427"/>
                        <a:gd name="T31" fmla="*/ 57 h 294"/>
                        <a:gd name="T32" fmla="*/ 348 w 427"/>
                        <a:gd name="T33" fmla="*/ 75 h 294"/>
                        <a:gd name="T34" fmla="*/ 389 w 427"/>
                        <a:gd name="T35" fmla="*/ 91 h 294"/>
                        <a:gd name="T36" fmla="*/ 403 w 427"/>
                        <a:gd name="T37" fmla="*/ 100 h 294"/>
                        <a:gd name="T38" fmla="*/ 412 w 427"/>
                        <a:gd name="T39" fmla="*/ 107 h 294"/>
                        <a:gd name="T40" fmla="*/ 412 w 427"/>
                        <a:gd name="T41" fmla="*/ 107 h 294"/>
                        <a:gd name="T42" fmla="*/ 420 w 427"/>
                        <a:gd name="T43" fmla="*/ 114 h 294"/>
                        <a:gd name="T44" fmla="*/ 423 w 427"/>
                        <a:gd name="T45" fmla="*/ 125 h 294"/>
                        <a:gd name="T46" fmla="*/ 425 w 427"/>
                        <a:gd name="T47" fmla="*/ 138 h 294"/>
                        <a:gd name="T48" fmla="*/ 427 w 427"/>
                        <a:gd name="T49" fmla="*/ 152 h 294"/>
                        <a:gd name="T50" fmla="*/ 427 w 427"/>
                        <a:gd name="T51" fmla="*/ 166 h 294"/>
                        <a:gd name="T52" fmla="*/ 425 w 427"/>
                        <a:gd name="T53" fmla="*/ 182 h 294"/>
                        <a:gd name="T54" fmla="*/ 420 w 427"/>
                        <a:gd name="T55" fmla="*/ 213 h 294"/>
                        <a:gd name="T56" fmla="*/ 412 w 427"/>
                        <a:gd name="T57" fmla="*/ 243 h 294"/>
                        <a:gd name="T58" fmla="*/ 403 w 427"/>
                        <a:gd name="T59" fmla="*/ 268 h 294"/>
                        <a:gd name="T60" fmla="*/ 396 w 427"/>
                        <a:gd name="T61" fmla="*/ 294 h 294"/>
                        <a:gd name="T62" fmla="*/ 337 w 427"/>
                        <a:gd name="T63" fmla="*/ 274 h 294"/>
                        <a:gd name="T64" fmla="*/ 337 w 427"/>
                        <a:gd name="T65" fmla="*/ 274 h 294"/>
                        <a:gd name="T66" fmla="*/ 342 w 427"/>
                        <a:gd name="T67" fmla="*/ 256 h 294"/>
                        <a:gd name="T68" fmla="*/ 351 w 427"/>
                        <a:gd name="T69" fmla="*/ 215 h 294"/>
                        <a:gd name="T70" fmla="*/ 357 w 427"/>
                        <a:gd name="T71" fmla="*/ 191 h 294"/>
                        <a:gd name="T72" fmla="*/ 359 w 427"/>
                        <a:gd name="T73" fmla="*/ 168 h 294"/>
                        <a:gd name="T74" fmla="*/ 359 w 427"/>
                        <a:gd name="T75" fmla="*/ 150 h 294"/>
                        <a:gd name="T76" fmla="*/ 357 w 427"/>
                        <a:gd name="T77" fmla="*/ 143 h 294"/>
                        <a:gd name="T78" fmla="*/ 355 w 427"/>
                        <a:gd name="T79" fmla="*/ 139 h 294"/>
                        <a:gd name="T80" fmla="*/ 355 w 427"/>
                        <a:gd name="T81" fmla="*/ 139 h 294"/>
                        <a:gd name="T82" fmla="*/ 350 w 427"/>
                        <a:gd name="T83" fmla="*/ 134 h 294"/>
                        <a:gd name="T84" fmla="*/ 339 w 427"/>
                        <a:gd name="T85" fmla="*/ 129 h 294"/>
                        <a:gd name="T86" fmla="*/ 310 w 427"/>
                        <a:gd name="T87" fmla="*/ 118 h 294"/>
                        <a:gd name="T88" fmla="*/ 271 w 427"/>
                        <a:gd name="T89" fmla="*/ 105 h 294"/>
                        <a:gd name="T90" fmla="*/ 226 w 427"/>
                        <a:gd name="T91" fmla="*/ 93 h 294"/>
                        <a:gd name="T92" fmla="*/ 181 w 427"/>
                        <a:gd name="T93" fmla="*/ 82 h 294"/>
                        <a:gd name="T94" fmla="*/ 142 w 427"/>
                        <a:gd name="T95" fmla="*/ 73 h 294"/>
                        <a:gd name="T96" fmla="*/ 111 w 427"/>
                        <a:gd name="T97" fmla="*/ 68 h 294"/>
                        <a:gd name="T98" fmla="*/ 102 w 427"/>
                        <a:gd name="T99" fmla="*/ 66 h 294"/>
                        <a:gd name="T100" fmla="*/ 97 w 427"/>
                        <a:gd name="T101" fmla="*/ 68 h 294"/>
                        <a:gd name="T102" fmla="*/ 97 w 427"/>
                        <a:gd name="T103" fmla="*/ 68 h 294"/>
                        <a:gd name="T104" fmla="*/ 93 w 427"/>
                        <a:gd name="T105" fmla="*/ 70 h 294"/>
                        <a:gd name="T106" fmla="*/ 90 w 427"/>
                        <a:gd name="T107" fmla="*/ 73 h 294"/>
                        <a:gd name="T108" fmla="*/ 82 w 427"/>
                        <a:gd name="T109" fmla="*/ 87 h 294"/>
                        <a:gd name="T110" fmla="*/ 66 w 427"/>
                        <a:gd name="T111" fmla="*/ 125 h 294"/>
                        <a:gd name="T112" fmla="*/ 52 w 427"/>
                        <a:gd name="T113" fmla="*/ 163 h 294"/>
                        <a:gd name="T114" fmla="*/ 47 w 427"/>
                        <a:gd name="T115" fmla="*/ 181 h 294"/>
                        <a:gd name="T116" fmla="*/ 0 w 427"/>
                        <a:gd name="T117" fmla="*/ 165 h 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427" h="294">
                          <a:moveTo>
                            <a:pt x="0" y="165"/>
                          </a:moveTo>
                          <a:lnTo>
                            <a:pt x="0" y="165"/>
                          </a:lnTo>
                          <a:lnTo>
                            <a:pt x="9" y="139"/>
                          </a:lnTo>
                          <a:lnTo>
                            <a:pt x="30" y="82"/>
                          </a:lnTo>
                          <a:lnTo>
                            <a:pt x="43" y="52"/>
                          </a:lnTo>
                          <a:lnTo>
                            <a:pt x="57" y="25"/>
                          </a:lnTo>
                          <a:lnTo>
                            <a:pt x="63" y="14"/>
                          </a:lnTo>
                          <a:lnTo>
                            <a:pt x="70" y="7"/>
                          </a:lnTo>
                          <a:lnTo>
                            <a:pt x="77" y="1"/>
                          </a:lnTo>
                          <a:lnTo>
                            <a:pt x="82" y="0"/>
                          </a:lnTo>
                          <a:lnTo>
                            <a:pt x="82" y="0"/>
                          </a:lnTo>
                          <a:lnTo>
                            <a:pt x="104" y="3"/>
                          </a:lnTo>
                          <a:lnTo>
                            <a:pt x="142" y="12"/>
                          </a:lnTo>
                          <a:lnTo>
                            <a:pt x="190" y="25"/>
                          </a:lnTo>
                          <a:lnTo>
                            <a:pt x="244" y="39"/>
                          </a:lnTo>
                          <a:lnTo>
                            <a:pt x="299" y="57"/>
                          </a:lnTo>
                          <a:lnTo>
                            <a:pt x="348" y="75"/>
                          </a:lnTo>
                          <a:lnTo>
                            <a:pt x="389" y="91"/>
                          </a:lnTo>
                          <a:lnTo>
                            <a:pt x="403" y="100"/>
                          </a:lnTo>
                          <a:lnTo>
                            <a:pt x="412" y="107"/>
                          </a:lnTo>
                          <a:lnTo>
                            <a:pt x="412" y="107"/>
                          </a:lnTo>
                          <a:lnTo>
                            <a:pt x="420" y="114"/>
                          </a:lnTo>
                          <a:lnTo>
                            <a:pt x="423" y="125"/>
                          </a:lnTo>
                          <a:lnTo>
                            <a:pt x="425" y="138"/>
                          </a:lnTo>
                          <a:lnTo>
                            <a:pt x="427" y="152"/>
                          </a:lnTo>
                          <a:lnTo>
                            <a:pt x="427" y="166"/>
                          </a:lnTo>
                          <a:lnTo>
                            <a:pt x="425" y="182"/>
                          </a:lnTo>
                          <a:lnTo>
                            <a:pt x="420" y="213"/>
                          </a:lnTo>
                          <a:lnTo>
                            <a:pt x="412" y="243"/>
                          </a:lnTo>
                          <a:lnTo>
                            <a:pt x="403" y="268"/>
                          </a:lnTo>
                          <a:lnTo>
                            <a:pt x="396" y="294"/>
                          </a:lnTo>
                          <a:lnTo>
                            <a:pt x="337" y="274"/>
                          </a:lnTo>
                          <a:lnTo>
                            <a:pt x="337" y="274"/>
                          </a:lnTo>
                          <a:lnTo>
                            <a:pt x="342" y="256"/>
                          </a:lnTo>
                          <a:lnTo>
                            <a:pt x="351" y="215"/>
                          </a:lnTo>
                          <a:lnTo>
                            <a:pt x="357" y="191"/>
                          </a:lnTo>
                          <a:lnTo>
                            <a:pt x="359" y="168"/>
                          </a:lnTo>
                          <a:lnTo>
                            <a:pt x="359" y="150"/>
                          </a:lnTo>
                          <a:lnTo>
                            <a:pt x="357" y="143"/>
                          </a:lnTo>
                          <a:lnTo>
                            <a:pt x="355" y="139"/>
                          </a:lnTo>
                          <a:lnTo>
                            <a:pt x="355" y="139"/>
                          </a:lnTo>
                          <a:lnTo>
                            <a:pt x="350" y="134"/>
                          </a:lnTo>
                          <a:lnTo>
                            <a:pt x="339" y="129"/>
                          </a:lnTo>
                          <a:lnTo>
                            <a:pt x="310" y="118"/>
                          </a:lnTo>
                          <a:lnTo>
                            <a:pt x="271" y="105"/>
                          </a:lnTo>
                          <a:lnTo>
                            <a:pt x="226" y="93"/>
                          </a:lnTo>
                          <a:lnTo>
                            <a:pt x="181" y="82"/>
                          </a:lnTo>
                          <a:lnTo>
                            <a:pt x="142" y="73"/>
                          </a:lnTo>
                          <a:lnTo>
                            <a:pt x="111" y="68"/>
                          </a:lnTo>
                          <a:lnTo>
                            <a:pt x="102" y="66"/>
                          </a:lnTo>
                          <a:lnTo>
                            <a:pt x="97" y="68"/>
                          </a:lnTo>
                          <a:lnTo>
                            <a:pt x="97" y="68"/>
                          </a:lnTo>
                          <a:lnTo>
                            <a:pt x="93" y="70"/>
                          </a:lnTo>
                          <a:lnTo>
                            <a:pt x="90" y="73"/>
                          </a:lnTo>
                          <a:lnTo>
                            <a:pt x="82" y="87"/>
                          </a:lnTo>
                          <a:lnTo>
                            <a:pt x="66" y="125"/>
                          </a:lnTo>
                          <a:lnTo>
                            <a:pt x="52" y="163"/>
                          </a:lnTo>
                          <a:lnTo>
                            <a:pt x="47" y="181"/>
                          </a:lnTo>
                          <a:lnTo>
                            <a:pt x="0" y="165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3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3627995" y="6153901"/>
                      <a:ext cx="1279800" cy="1091893"/>
                    </a:xfrm>
                    <a:custGeom>
                      <a:avLst/>
                      <a:gdLst>
                        <a:gd name="T0" fmla="*/ 825 w 1008"/>
                        <a:gd name="T1" fmla="*/ 846 h 860"/>
                        <a:gd name="T2" fmla="*/ 825 w 1008"/>
                        <a:gd name="T3" fmla="*/ 846 h 860"/>
                        <a:gd name="T4" fmla="*/ 819 w 1008"/>
                        <a:gd name="T5" fmla="*/ 853 h 860"/>
                        <a:gd name="T6" fmla="*/ 814 w 1008"/>
                        <a:gd name="T7" fmla="*/ 858 h 860"/>
                        <a:gd name="T8" fmla="*/ 805 w 1008"/>
                        <a:gd name="T9" fmla="*/ 860 h 860"/>
                        <a:gd name="T10" fmla="*/ 796 w 1008"/>
                        <a:gd name="T11" fmla="*/ 860 h 860"/>
                        <a:gd name="T12" fmla="*/ 14 w 1008"/>
                        <a:gd name="T13" fmla="*/ 607 h 860"/>
                        <a:gd name="T14" fmla="*/ 14 w 1008"/>
                        <a:gd name="T15" fmla="*/ 607 h 860"/>
                        <a:gd name="T16" fmla="*/ 7 w 1008"/>
                        <a:gd name="T17" fmla="*/ 604 h 860"/>
                        <a:gd name="T18" fmla="*/ 2 w 1008"/>
                        <a:gd name="T19" fmla="*/ 597 h 860"/>
                        <a:gd name="T20" fmla="*/ 0 w 1008"/>
                        <a:gd name="T21" fmla="*/ 590 h 860"/>
                        <a:gd name="T22" fmla="*/ 2 w 1008"/>
                        <a:gd name="T23" fmla="*/ 581 h 860"/>
                        <a:gd name="T24" fmla="*/ 185 w 1008"/>
                        <a:gd name="T25" fmla="*/ 14 h 860"/>
                        <a:gd name="T26" fmla="*/ 185 w 1008"/>
                        <a:gd name="T27" fmla="*/ 14 h 860"/>
                        <a:gd name="T28" fmla="*/ 188 w 1008"/>
                        <a:gd name="T29" fmla="*/ 7 h 860"/>
                        <a:gd name="T30" fmla="*/ 195 w 1008"/>
                        <a:gd name="T31" fmla="*/ 2 h 860"/>
                        <a:gd name="T32" fmla="*/ 203 w 1008"/>
                        <a:gd name="T33" fmla="*/ 0 h 860"/>
                        <a:gd name="T34" fmla="*/ 212 w 1008"/>
                        <a:gd name="T35" fmla="*/ 0 h 860"/>
                        <a:gd name="T36" fmla="*/ 993 w 1008"/>
                        <a:gd name="T37" fmla="*/ 253 h 860"/>
                        <a:gd name="T38" fmla="*/ 993 w 1008"/>
                        <a:gd name="T39" fmla="*/ 253 h 860"/>
                        <a:gd name="T40" fmla="*/ 1000 w 1008"/>
                        <a:gd name="T41" fmla="*/ 256 h 860"/>
                        <a:gd name="T42" fmla="*/ 1006 w 1008"/>
                        <a:gd name="T43" fmla="*/ 263 h 860"/>
                        <a:gd name="T44" fmla="*/ 1008 w 1008"/>
                        <a:gd name="T45" fmla="*/ 271 h 860"/>
                        <a:gd name="T46" fmla="*/ 1008 w 1008"/>
                        <a:gd name="T47" fmla="*/ 279 h 860"/>
                        <a:gd name="T48" fmla="*/ 825 w 1008"/>
                        <a:gd name="T49" fmla="*/ 846 h 8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0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0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2" y="581"/>
                          </a:lnTo>
                          <a:lnTo>
                            <a:pt x="185" y="14"/>
                          </a:lnTo>
                          <a:lnTo>
                            <a:pt x="185" y="14"/>
                          </a:lnTo>
                          <a:lnTo>
                            <a:pt x="188" y="7"/>
                          </a:lnTo>
                          <a:lnTo>
                            <a:pt x="195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6"/>
                          </a:lnTo>
                          <a:lnTo>
                            <a:pt x="1006" y="263"/>
                          </a:lnTo>
                          <a:lnTo>
                            <a:pt x="1008" y="271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2726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4578958" y="6453537"/>
                      <a:ext cx="275513" cy="783370"/>
                    </a:xfrm>
                    <a:custGeom>
                      <a:avLst/>
                      <a:gdLst>
                        <a:gd name="T0" fmla="*/ 198 w 217"/>
                        <a:gd name="T1" fmla="*/ 8 h 617"/>
                        <a:gd name="T2" fmla="*/ 198 w 217"/>
                        <a:gd name="T3" fmla="*/ 8 h 617"/>
                        <a:gd name="T4" fmla="*/ 203 w 217"/>
                        <a:gd name="T5" fmla="*/ 11 h 617"/>
                        <a:gd name="T6" fmla="*/ 208 w 217"/>
                        <a:gd name="T7" fmla="*/ 15 h 617"/>
                        <a:gd name="T8" fmla="*/ 210 w 217"/>
                        <a:gd name="T9" fmla="*/ 20 h 617"/>
                        <a:gd name="T10" fmla="*/ 210 w 217"/>
                        <a:gd name="T11" fmla="*/ 26 h 617"/>
                        <a:gd name="T12" fmla="*/ 210 w 217"/>
                        <a:gd name="T13" fmla="*/ 26 h 617"/>
                        <a:gd name="T14" fmla="*/ 210 w 217"/>
                        <a:gd name="T15" fmla="*/ 31 h 617"/>
                        <a:gd name="T16" fmla="*/ 27 w 217"/>
                        <a:gd name="T17" fmla="*/ 597 h 617"/>
                        <a:gd name="T18" fmla="*/ 27 w 217"/>
                        <a:gd name="T19" fmla="*/ 597 h 617"/>
                        <a:gd name="T20" fmla="*/ 24 w 217"/>
                        <a:gd name="T21" fmla="*/ 603 h 617"/>
                        <a:gd name="T22" fmla="*/ 20 w 217"/>
                        <a:gd name="T23" fmla="*/ 606 h 617"/>
                        <a:gd name="T24" fmla="*/ 15 w 217"/>
                        <a:gd name="T25" fmla="*/ 608 h 617"/>
                        <a:gd name="T26" fmla="*/ 9 w 217"/>
                        <a:gd name="T27" fmla="*/ 610 h 617"/>
                        <a:gd name="T28" fmla="*/ 9 w 217"/>
                        <a:gd name="T29" fmla="*/ 610 h 617"/>
                        <a:gd name="T30" fmla="*/ 4 w 217"/>
                        <a:gd name="T31" fmla="*/ 608 h 617"/>
                        <a:gd name="T32" fmla="*/ 4 w 217"/>
                        <a:gd name="T33" fmla="*/ 608 h 617"/>
                        <a:gd name="T34" fmla="*/ 2 w 217"/>
                        <a:gd name="T35" fmla="*/ 608 h 617"/>
                        <a:gd name="T36" fmla="*/ 0 w 217"/>
                        <a:gd name="T37" fmla="*/ 612 h 617"/>
                        <a:gd name="T38" fmla="*/ 0 w 217"/>
                        <a:gd name="T39" fmla="*/ 612 h 617"/>
                        <a:gd name="T40" fmla="*/ 0 w 217"/>
                        <a:gd name="T41" fmla="*/ 613 h 617"/>
                        <a:gd name="T42" fmla="*/ 2 w 217"/>
                        <a:gd name="T43" fmla="*/ 615 h 617"/>
                        <a:gd name="T44" fmla="*/ 2 w 217"/>
                        <a:gd name="T45" fmla="*/ 615 h 617"/>
                        <a:gd name="T46" fmla="*/ 9 w 217"/>
                        <a:gd name="T47" fmla="*/ 617 h 617"/>
                        <a:gd name="T48" fmla="*/ 9 w 217"/>
                        <a:gd name="T49" fmla="*/ 617 h 617"/>
                        <a:gd name="T50" fmla="*/ 18 w 217"/>
                        <a:gd name="T51" fmla="*/ 615 h 617"/>
                        <a:gd name="T52" fmla="*/ 24 w 217"/>
                        <a:gd name="T53" fmla="*/ 612 h 617"/>
                        <a:gd name="T54" fmla="*/ 31 w 217"/>
                        <a:gd name="T55" fmla="*/ 606 h 617"/>
                        <a:gd name="T56" fmla="*/ 34 w 217"/>
                        <a:gd name="T57" fmla="*/ 599 h 617"/>
                        <a:gd name="T58" fmla="*/ 217 w 217"/>
                        <a:gd name="T59" fmla="*/ 33 h 617"/>
                        <a:gd name="T60" fmla="*/ 217 w 217"/>
                        <a:gd name="T61" fmla="*/ 33 h 617"/>
                        <a:gd name="T62" fmla="*/ 217 w 217"/>
                        <a:gd name="T63" fmla="*/ 26 h 617"/>
                        <a:gd name="T64" fmla="*/ 217 w 217"/>
                        <a:gd name="T65" fmla="*/ 26 h 617"/>
                        <a:gd name="T66" fmla="*/ 217 w 217"/>
                        <a:gd name="T67" fmla="*/ 18 h 617"/>
                        <a:gd name="T68" fmla="*/ 214 w 217"/>
                        <a:gd name="T69" fmla="*/ 11 h 617"/>
                        <a:gd name="T70" fmla="*/ 208 w 217"/>
                        <a:gd name="T71" fmla="*/ 6 h 617"/>
                        <a:gd name="T72" fmla="*/ 201 w 217"/>
                        <a:gd name="T73" fmla="*/ 0 h 617"/>
                        <a:gd name="T74" fmla="*/ 201 w 217"/>
                        <a:gd name="T75" fmla="*/ 0 h 617"/>
                        <a:gd name="T76" fmla="*/ 198 w 217"/>
                        <a:gd name="T77" fmla="*/ 2 h 617"/>
                        <a:gd name="T78" fmla="*/ 196 w 217"/>
                        <a:gd name="T79" fmla="*/ 4 h 617"/>
                        <a:gd name="T80" fmla="*/ 196 w 217"/>
                        <a:gd name="T81" fmla="*/ 4 h 617"/>
                        <a:gd name="T82" fmla="*/ 196 w 217"/>
                        <a:gd name="T83" fmla="*/ 6 h 617"/>
                        <a:gd name="T84" fmla="*/ 198 w 217"/>
                        <a:gd name="T85" fmla="*/ 8 h 617"/>
                        <a:gd name="T86" fmla="*/ 198 w 217"/>
                        <a:gd name="T87" fmla="*/ 8 h 6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217" h="617">
                          <a:moveTo>
                            <a:pt x="198" y="8"/>
                          </a:moveTo>
                          <a:lnTo>
                            <a:pt x="198" y="8"/>
                          </a:lnTo>
                          <a:lnTo>
                            <a:pt x="203" y="11"/>
                          </a:lnTo>
                          <a:lnTo>
                            <a:pt x="208" y="15"/>
                          </a:lnTo>
                          <a:lnTo>
                            <a:pt x="210" y="20"/>
                          </a:lnTo>
                          <a:lnTo>
                            <a:pt x="210" y="26"/>
                          </a:lnTo>
                          <a:lnTo>
                            <a:pt x="210" y="26"/>
                          </a:lnTo>
                          <a:lnTo>
                            <a:pt x="210" y="31"/>
                          </a:lnTo>
                          <a:lnTo>
                            <a:pt x="27" y="597"/>
                          </a:lnTo>
                          <a:lnTo>
                            <a:pt x="27" y="597"/>
                          </a:lnTo>
                          <a:lnTo>
                            <a:pt x="24" y="603"/>
                          </a:lnTo>
                          <a:lnTo>
                            <a:pt x="20" y="606"/>
                          </a:lnTo>
                          <a:lnTo>
                            <a:pt x="15" y="608"/>
                          </a:lnTo>
                          <a:lnTo>
                            <a:pt x="9" y="610"/>
                          </a:lnTo>
                          <a:lnTo>
                            <a:pt x="9" y="610"/>
                          </a:lnTo>
                          <a:lnTo>
                            <a:pt x="4" y="608"/>
                          </a:lnTo>
                          <a:lnTo>
                            <a:pt x="4" y="608"/>
                          </a:lnTo>
                          <a:lnTo>
                            <a:pt x="2" y="608"/>
                          </a:lnTo>
                          <a:lnTo>
                            <a:pt x="0" y="612"/>
                          </a:lnTo>
                          <a:lnTo>
                            <a:pt x="0" y="612"/>
                          </a:lnTo>
                          <a:lnTo>
                            <a:pt x="0" y="613"/>
                          </a:lnTo>
                          <a:lnTo>
                            <a:pt x="2" y="615"/>
                          </a:lnTo>
                          <a:lnTo>
                            <a:pt x="2" y="615"/>
                          </a:lnTo>
                          <a:lnTo>
                            <a:pt x="9" y="617"/>
                          </a:lnTo>
                          <a:lnTo>
                            <a:pt x="9" y="617"/>
                          </a:lnTo>
                          <a:lnTo>
                            <a:pt x="18" y="615"/>
                          </a:lnTo>
                          <a:lnTo>
                            <a:pt x="24" y="612"/>
                          </a:lnTo>
                          <a:lnTo>
                            <a:pt x="31" y="606"/>
                          </a:lnTo>
                          <a:lnTo>
                            <a:pt x="34" y="599"/>
                          </a:lnTo>
                          <a:lnTo>
                            <a:pt x="217" y="33"/>
                          </a:lnTo>
                          <a:lnTo>
                            <a:pt x="217" y="33"/>
                          </a:lnTo>
                          <a:lnTo>
                            <a:pt x="217" y="26"/>
                          </a:lnTo>
                          <a:lnTo>
                            <a:pt x="217" y="26"/>
                          </a:lnTo>
                          <a:lnTo>
                            <a:pt x="217" y="18"/>
                          </a:lnTo>
                          <a:lnTo>
                            <a:pt x="214" y="11"/>
                          </a:lnTo>
                          <a:lnTo>
                            <a:pt x="208" y="6"/>
                          </a:lnTo>
                          <a:lnTo>
                            <a:pt x="201" y="0"/>
                          </a:lnTo>
                          <a:lnTo>
                            <a:pt x="201" y="0"/>
                          </a:lnTo>
                          <a:lnTo>
                            <a:pt x="198" y="2"/>
                          </a:lnTo>
                          <a:lnTo>
                            <a:pt x="196" y="4"/>
                          </a:lnTo>
                          <a:lnTo>
                            <a:pt x="196" y="4"/>
                          </a:lnTo>
                          <a:lnTo>
                            <a:pt x="196" y="6"/>
                          </a:lnTo>
                          <a:lnTo>
                            <a:pt x="198" y="8"/>
                          </a:lnTo>
                          <a:lnTo>
                            <a:pt x="198" y="8"/>
                          </a:lnTo>
                          <a:close/>
                        </a:path>
                      </a:pathLst>
                    </a:custGeom>
                    <a:solidFill>
                      <a:srgbClr val="BCBCBC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3495952" y="6110733"/>
                      <a:ext cx="1279800" cy="1094433"/>
                    </a:xfrm>
                    <a:custGeom>
                      <a:avLst/>
                      <a:gdLst>
                        <a:gd name="T0" fmla="*/ 825 w 1008"/>
                        <a:gd name="T1" fmla="*/ 846 h 862"/>
                        <a:gd name="T2" fmla="*/ 825 w 1008"/>
                        <a:gd name="T3" fmla="*/ 846 h 862"/>
                        <a:gd name="T4" fmla="*/ 819 w 1008"/>
                        <a:gd name="T5" fmla="*/ 853 h 862"/>
                        <a:gd name="T6" fmla="*/ 814 w 1008"/>
                        <a:gd name="T7" fmla="*/ 858 h 862"/>
                        <a:gd name="T8" fmla="*/ 805 w 1008"/>
                        <a:gd name="T9" fmla="*/ 862 h 862"/>
                        <a:gd name="T10" fmla="*/ 796 w 1008"/>
                        <a:gd name="T11" fmla="*/ 860 h 862"/>
                        <a:gd name="T12" fmla="*/ 14 w 1008"/>
                        <a:gd name="T13" fmla="*/ 607 h 862"/>
                        <a:gd name="T14" fmla="*/ 14 w 1008"/>
                        <a:gd name="T15" fmla="*/ 607 h 862"/>
                        <a:gd name="T16" fmla="*/ 7 w 1008"/>
                        <a:gd name="T17" fmla="*/ 604 h 862"/>
                        <a:gd name="T18" fmla="*/ 2 w 1008"/>
                        <a:gd name="T19" fmla="*/ 597 h 862"/>
                        <a:gd name="T20" fmla="*/ 0 w 1008"/>
                        <a:gd name="T21" fmla="*/ 590 h 862"/>
                        <a:gd name="T22" fmla="*/ 0 w 1008"/>
                        <a:gd name="T23" fmla="*/ 581 h 862"/>
                        <a:gd name="T24" fmla="*/ 183 w 1008"/>
                        <a:gd name="T25" fmla="*/ 14 h 862"/>
                        <a:gd name="T26" fmla="*/ 183 w 1008"/>
                        <a:gd name="T27" fmla="*/ 14 h 862"/>
                        <a:gd name="T28" fmla="*/ 188 w 1008"/>
                        <a:gd name="T29" fmla="*/ 7 h 862"/>
                        <a:gd name="T30" fmla="*/ 194 w 1008"/>
                        <a:gd name="T31" fmla="*/ 2 h 862"/>
                        <a:gd name="T32" fmla="*/ 203 w 1008"/>
                        <a:gd name="T33" fmla="*/ 0 h 862"/>
                        <a:gd name="T34" fmla="*/ 212 w 1008"/>
                        <a:gd name="T35" fmla="*/ 0 h 862"/>
                        <a:gd name="T36" fmla="*/ 993 w 1008"/>
                        <a:gd name="T37" fmla="*/ 253 h 862"/>
                        <a:gd name="T38" fmla="*/ 993 w 1008"/>
                        <a:gd name="T39" fmla="*/ 253 h 862"/>
                        <a:gd name="T40" fmla="*/ 1000 w 1008"/>
                        <a:gd name="T41" fmla="*/ 258 h 862"/>
                        <a:gd name="T42" fmla="*/ 1006 w 1008"/>
                        <a:gd name="T43" fmla="*/ 263 h 862"/>
                        <a:gd name="T44" fmla="*/ 1008 w 1008"/>
                        <a:gd name="T45" fmla="*/ 272 h 862"/>
                        <a:gd name="T46" fmla="*/ 1008 w 1008"/>
                        <a:gd name="T47" fmla="*/ 279 h 862"/>
                        <a:gd name="T48" fmla="*/ 825 w 1008"/>
                        <a:gd name="T49" fmla="*/ 846 h 8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008" h="862">
                          <a:moveTo>
                            <a:pt x="825" y="846"/>
                          </a:moveTo>
                          <a:lnTo>
                            <a:pt x="825" y="846"/>
                          </a:lnTo>
                          <a:lnTo>
                            <a:pt x="819" y="853"/>
                          </a:lnTo>
                          <a:lnTo>
                            <a:pt x="814" y="858"/>
                          </a:lnTo>
                          <a:lnTo>
                            <a:pt x="805" y="862"/>
                          </a:lnTo>
                          <a:lnTo>
                            <a:pt x="796" y="860"/>
                          </a:lnTo>
                          <a:lnTo>
                            <a:pt x="14" y="607"/>
                          </a:lnTo>
                          <a:lnTo>
                            <a:pt x="14" y="607"/>
                          </a:lnTo>
                          <a:lnTo>
                            <a:pt x="7" y="604"/>
                          </a:lnTo>
                          <a:lnTo>
                            <a:pt x="2" y="597"/>
                          </a:lnTo>
                          <a:lnTo>
                            <a:pt x="0" y="590"/>
                          </a:lnTo>
                          <a:lnTo>
                            <a:pt x="0" y="581"/>
                          </a:lnTo>
                          <a:lnTo>
                            <a:pt x="183" y="14"/>
                          </a:lnTo>
                          <a:lnTo>
                            <a:pt x="183" y="14"/>
                          </a:lnTo>
                          <a:lnTo>
                            <a:pt x="188" y="7"/>
                          </a:lnTo>
                          <a:lnTo>
                            <a:pt x="194" y="2"/>
                          </a:lnTo>
                          <a:lnTo>
                            <a:pt x="203" y="0"/>
                          </a:lnTo>
                          <a:lnTo>
                            <a:pt x="212" y="0"/>
                          </a:lnTo>
                          <a:lnTo>
                            <a:pt x="993" y="253"/>
                          </a:lnTo>
                          <a:lnTo>
                            <a:pt x="993" y="253"/>
                          </a:lnTo>
                          <a:lnTo>
                            <a:pt x="1000" y="258"/>
                          </a:lnTo>
                          <a:lnTo>
                            <a:pt x="1006" y="263"/>
                          </a:lnTo>
                          <a:lnTo>
                            <a:pt x="1008" y="272"/>
                          </a:lnTo>
                          <a:lnTo>
                            <a:pt x="1008" y="279"/>
                          </a:lnTo>
                          <a:lnTo>
                            <a:pt x="825" y="846"/>
                          </a:lnTo>
                          <a:close/>
                        </a:path>
                      </a:pathLst>
                    </a:custGeom>
                    <a:solidFill>
                      <a:srgbClr val="19191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7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4201874" y="5924095"/>
                      <a:ext cx="336456" cy="356770"/>
                    </a:xfrm>
                    <a:custGeom>
                      <a:avLst/>
                      <a:gdLst>
                        <a:gd name="T0" fmla="*/ 208 w 265"/>
                        <a:gd name="T1" fmla="*/ 73 h 281"/>
                        <a:gd name="T2" fmla="*/ 236 w 265"/>
                        <a:gd name="T3" fmla="*/ 98 h 281"/>
                        <a:gd name="T4" fmla="*/ 256 w 265"/>
                        <a:gd name="T5" fmla="*/ 120 h 281"/>
                        <a:gd name="T6" fmla="*/ 265 w 265"/>
                        <a:gd name="T7" fmla="*/ 138 h 281"/>
                        <a:gd name="T8" fmla="*/ 265 w 265"/>
                        <a:gd name="T9" fmla="*/ 147 h 281"/>
                        <a:gd name="T10" fmla="*/ 254 w 265"/>
                        <a:gd name="T11" fmla="*/ 165 h 281"/>
                        <a:gd name="T12" fmla="*/ 235 w 265"/>
                        <a:gd name="T13" fmla="*/ 186 h 281"/>
                        <a:gd name="T14" fmla="*/ 229 w 265"/>
                        <a:gd name="T15" fmla="*/ 192 h 281"/>
                        <a:gd name="T16" fmla="*/ 208 w 265"/>
                        <a:gd name="T17" fmla="*/ 240 h 281"/>
                        <a:gd name="T18" fmla="*/ 188 w 265"/>
                        <a:gd name="T19" fmla="*/ 272 h 281"/>
                        <a:gd name="T20" fmla="*/ 177 w 265"/>
                        <a:gd name="T21" fmla="*/ 281 h 281"/>
                        <a:gd name="T22" fmla="*/ 166 w 265"/>
                        <a:gd name="T23" fmla="*/ 281 h 281"/>
                        <a:gd name="T24" fmla="*/ 158 w 265"/>
                        <a:gd name="T25" fmla="*/ 278 h 281"/>
                        <a:gd name="T26" fmla="*/ 136 w 265"/>
                        <a:gd name="T27" fmla="*/ 260 h 281"/>
                        <a:gd name="T28" fmla="*/ 127 w 265"/>
                        <a:gd name="T29" fmla="*/ 247 h 281"/>
                        <a:gd name="T30" fmla="*/ 122 w 265"/>
                        <a:gd name="T31" fmla="*/ 254 h 281"/>
                        <a:gd name="T32" fmla="*/ 102 w 265"/>
                        <a:gd name="T33" fmla="*/ 272 h 281"/>
                        <a:gd name="T34" fmla="*/ 86 w 265"/>
                        <a:gd name="T35" fmla="*/ 279 h 281"/>
                        <a:gd name="T36" fmla="*/ 79 w 265"/>
                        <a:gd name="T37" fmla="*/ 278 h 281"/>
                        <a:gd name="T38" fmla="*/ 71 w 265"/>
                        <a:gd name="T39" fmla="*/ 272 h 281"/>
                        <a:gd name="T40" fmla="*/ 64 w 265"/>
                        <a:gd name="T41" fmla="*/ 258 h 281"/>
                        <a:gd name="T42" fmla="*/ 59 w 265"/>
                        <a:gd name="T43" fmla="*/ 235 h 281"/>
                        <a:gd name="T44" fmla="*/ 57 w 265"/>
                        <a:gd name="T45" fmla="*/ 229 h 281"/>
                        <a:gd name="T46" fmla="*/ 39 w 265"/>
                        <a:gd name="T47" fmla="*/ 236 h 281"/>
                        <a:gd name="T48" fmla="*/ 23 w 265"/>
                        <a:gd name="T49" fmla="*/ 238 h 281"/>
                        <a:gd name="T50" fmla="*/ 5 w 265"/>
                        <a:gd name="T51" fmla="*/ 233 h 281"/>
                        <a:gd name="T52" fmla="*/ 2 w 265"/>
                        <a:gd name="T53" fmla="*/ 229 h 281"/>
                        <a:gd name="T54" fmla="*/ 0 w 265"/>
                        <a:gd name="T55" fmla="*/ 211 h 281"/>
                        <a:gd name="T56" fmla="*/ 7 w 265"/>
                        <a:gd name="T57" fmla="*/ 168 h 281"/>
                        <a:gd name="T58" fmla="*/ 30 w 265"/>
                        <a:gd name="T59" fmla="*/ 98 h 281"/>
                        <a:gd name="T60" fmla="*/ 61 w 265"/>
                        <a:gd name="T61" fmla="*/ 34 h 281"/>
                        <a:gd name="T62" fmla="*/ 77 w 265"/>
                        <a:gd name="T63" fmla="*/ 11 h 281"/>
                        <a:gd name="T64" fmla="*/ 86 w 265"/>
                        <a:gd name="T65" fmla="*/ 3 h 281"/>
                        <a:gd name="T66" fmla="*/ 104 w 265"/>
                        <a:gd name="T67" fmla="*/ 0 h 281"/>
                        <a:gd name="T68" fmla="*/ 125 w 265"/>
                        <a:gd name="T69" fmla="*/ 5 h 281"/>
                        <a:gd name="T70" fmla="*/ 158 w 265"/>
                        <a:gd name="T71" fmla="*/ 25 h 281"/>
                        <a:gd name="T72" fmla="*/ 193 w 265"/>
                        <a:gd name="T73" fmla="*/ 57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265" h="281">
                          <a:moveTo>
                            <a:pt x="208" y="73"/>
                          </a:moveTo>
                          <a:lnTo>
                            <a:pt x="208" y="73"/>
                          </a:lnTo>
                          <a:lnTo>
                            <a:pt x="217" y="80"/>
                          </a:lnTo>
                          <a:lnTo>
                            <a:pt x="236" y="98"/>
                          </a:lnTo>
                          <a:lnTo>
                            <a:pt x="247" y="109"/>
                          </a:lnTo>
                          <a:lnTo>
                            <a:pt x="256" y="120"/>
                          </a:lnTo>
                          <a:lnTo>
                            <a:pt x="262" y="129"/>
                          </a:lnTo>
                          <a:lnTo>
                            <a:pt x="265" y="138"/>
                          </a:lnTo>
                          <a:lnTo>
                            <a:pt x="265" y="138"/>
                          </a:lnTo>
                          <a:lnTo>
                            <a:pt x="265" y="147"/>
                          </a:lnTo>
                          <a:lnTo>
                            <a:pt x="262" y="156"/>
                          </a:lnTo>
                          <a:lnTo>
                            <a:pt x="254" y="165"/>
                          </a:lnTo>
                          <a:lnTo>
                            <a:pt x="249" y="174"/>
                          </a:lnTo>
                          <a:lnTo>
                            <a:pt x="235" y="186"/>
                          </a:lnTo>
                          <a:lnTo>
                            <a:pt x="229" y="192"/>
                          </a:lnTo>
                          <a:lnTo>
                            <a:pt x="229" y="192"/>
                          </a:lnTo>
                          <a:lnTo>
                            <a:pt x="224" y="208"/>
                          </a:lnTo>
                          <a:lnTo>
                            <a:pt x="208" y="240"/>
                          </a:lnTo>
                          <a:lnTo>
                            <a:pt x="199" y="258"/>
                          </a:lnTo>
                          <a:lnTo>
                            <a:pt x="188" y="272"/>
                          </a:lnTo>
                          <a:lnTo>
                            <a:pt x="183" y="278"/>
                          </a:lnTo>
                          <a:lnTo>
                            <a:pt x="177" y="281"/>
                          </a:lnTo>
                          <a:lnTo>
                            <a:pt x="172" y="281"/>
                          </a:lnTo>
                          <a:lnTo>
                            <a:pt x="166" y="281"/>
                          </a:lnTo>
                          <a:lnTo>
                            <a:pt x="166" y="281"/>
                          </a:lnTo>
                          <a:lnTo>
                            <a:pt x="158" y="278"/>
                          </a:lnTo>
                          <a:lnTo>
                            <a:pt x="149" y="272"/>
                          </a:lnTo>
                          <a:lnTo>
                            <a:pt x="136" y="260"/>
                          </a:lnTo>
                          <a:lnTo>
                            <a:pt x="131" y="251"/>
                          </a:lnTo>
                          <a:lnTo>
                            <a:pt x="127" y="247"/>
                          </a:lnTo>
                          <a:lnTo>
                            <a:pt x="127" y="247"/>
                          </a:lnTo>
                          <a:lnTo>
                            <a:pt x="122" y="254"/>
                          </a:lnTo>
                          <a:lnTo>
                            <a:pt x="109" y="267"/>
                          </a:lnTo>
                          <a:lnTo>
                            <a:pt x="102" y="272"/>
                          </a:lnTo>
                          <a:lnTo>
                            <a:pt x="93" y="278"/>
                          </a:lnTo>
                          <a:lnTo>
                            <a:pt x="86" y="279"/>
                          </a:lnTo>
                          <a:lnTo>
                            <a:pt x="82" y="279"/>
                          </a:lnTo>
                          <a:lnTo>
                            <a:pt x="79" y="278"/>
                          </a:lnTo>
                          <a:lnTo>
                            <a:pt x="79" y="278"/>
                          </a:lnTo>
                          <a:lnTo>
                            <a:pt x="71" y="272"/>
                          </a:lnTo>
                          <a:lnTo>
                            <a:pt x="68" y="265"/>
                          </a:lnTo>
                          <a:lnTo>
                            <a:pt x="64" y="258"/>
                          </a:lnTo>
                          <a:lnTo>
                            <a:pt x="61" y="249"/>
                          </a:lnTo>
                          <a:lnTo>
                            <a:pt x="59" y="235"/>
                          </a:lnTo>
                          <a:lnTo>
                            <a:pt x="57" y="229"/>
                          </a:lnTo>
                          <a:lnTo>
                            <a:pt x="57" y="229"/>
                          </a:lnTo>
                          <a:lnTo>
                            <a:pt x="52" y="231"/>
                          </a:lnTo>
                          <a:lnTo>
                            <a:pt x="39" y="236"/>
                          </a:lnTo>
                          <a:lnTo>
                            <a:pt x="32" y="238"/>
                          </a:lnTo>
                          <a:lnTo>
                            <a:pt x="23" y="238"/>
                          </a:lnTo>
                          <a:lnTo>
                            <a:pt x="14" y="236"/>
                          </a:lnTo>
                          <a:lnTo>
                            <a:pt x="5" y="233"/>
                          </a:lnTo>
                          <a:lnTo>
                            <a:pt x="5" y="233"/>
                          </a:lnTo>
                          <a:lnTo>
                            <a:pt x="2" y="229"/>
                          </a:lnTo>
                          <a:lnTo>
                            <a:pt x="0" y="222"/>
                          </a:lnTo>
                          <a:lnTo>
                            <a:pt x="0" y="211"/>
                          </a:lnTo>
                          <a:lnTo>
                            <a:pt x="2" y="199"/>
                          </a:lnTo>
                          <a:lnTo>
                            <a:pt x="7" y="168"/>
                          </a:lnTo>
                          <a:lnTo>
                            <a:pt x="18" y="134"/>
                          </a:lnTo>
                          <a:lnTo>
                            <a:pt x="30" y="98"/>
                          </a:lnTo>
                          <a:lnTo>
                            <a:pt x="45" y="64"/>
                          </a:lnTo>
                          <a:lnTo>
                            <a:pt x="61" y="34"/>
                          </a:lnTo>
                          <a:lnTo>
                            <a:pt x="70" y="21"/>
                          </a:lnTo>
                          <a:lnTo>
                            <a:pt x="77" y="11"/>
                          </a:lnTo>
                          <a:lnTo>
                            <a:pt x="77" y="11"/>
                          </a:lnTo>
                          <a:lnTo>
                            <a:pt x="86" y="3"/>
                          </a:lnTo>
                          <a:lnTo>
                            <a:pt x="95" y="0"/>
                          </a:lnTo>
                          <a:lnTo>
                            <a:pt x="104" y="0"/>
                          </a:lnTo>
                          <a:lnTo>
                            <a:pt x="114" y="2"/>
                          </a:lnTo>
                          <a:lnTo>
                            <a:pt x="125" y="5"/>
                          </a:lnTo>
                          <a:lnTo>
                            <a:pt x="136" y="11"/>
                          </a:lnTo>
                          <a:lnTo>
                            <a:pt x="158" y="25"/>
                          </a:lnTo>
                          <a:lnTo>
                            <a:pt x="177" y="41"/>
                          </a:lnTo>
                          <a:lnTo>
                            <a:pt x="193" y="57"/>
                          </a:lnTo>
                          <a:lnTo>
                            <a:pt x="208" y="7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8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49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4237424" y="4528758"/>
                      <a:ext cx="731315" cy="1475325"/>
                    </a:xfrm>
                    <a:custGeom>
                      <a:avLst/>
                      <a:gdLst>
                        <a:gd name="T0" fmla="*/ 569 w 576"/>
                        <a:gd name="T1" fmla="*/ 39 h 1162"/>
                        <a:gd name="T2" fmla="*/ 549 w 576"/>
                        <a:gd name="T3" fmla="*/ 13 h 1162"/>
                        <a:gd name="T4" fmla="*/ 536 w 576"/>
                        <a:gd name="T5" fmla="*/ 4 h 1162"/>
                        <a:gd name="T6" fmla="*/ 522 w 576"/>
                        <a:gd name="T7" fmla="*/ 0 h 1162"/>
                        <a:gd name="T8" fmla="*/ 504 w 576"/>
                        <a:gd name="T9" fmla="*/ 4 h 1162"/>
                        <a:gd name="T10" fmla="*/ 483 w 576"/>
                        <a:gd name="T11" fmla="*/ 16 h 1162"/>
                        <a:gd name="T12" fmla="*/ 458 w 576"/>
                        <a:gd name="T13" fmla="*/ 38 h 1162"/>
                        <a:gd name="T14" fmla="*/ 427 w 576"/>
                        <a:gd name="T15" fmla="*/ 70 h 1162"/>
                        <a:gd name="T16" fmla="*/ 384 w 576"/>
                        <a:gd name="T17" fmla="*/ 122 h 1162"/>
                        <a:gd name="T18" fmla="*/ 325 w 576"/>
                        <a:gd name="T19" fmla="*/ 203 h 1162"/>
                        <a:gd name="T20" fmla="*/ 257 w 576"/>
                        <a:gd name="T21" fmla="*/ 308 h 1162"/>
                        <a:gd name="T22" fmla="*/ 187 w 576"/>
                        <a:gd name="T23" fmla="*/ 437 h 1162"/>
                        <a:gd name="T24" fmla="*/ 119 w 576"/>
                        <a:gd name="T25" fmla="*/ 588 h 1162"/>
                        <a:gd name="T26" fmla="*/ 74 w 576"/>
                        <a:gd name="T27" fmla="*/ 712 h 1162"/>
                        <a:gd name="T28" fmla="*/ 49 w 576"/>
                        <a:gd name="T29" fmla="*/ 799 h 1162"/>
                        <a:gd name="T30" fmla="*/ 27 w 576"/>
                        <a:gd name="T31" fmla="*/ 891 h 1162"/>
                        <a:gd name="T32" fmla="*/ 11 w 576"/>
                        <a:gd name="T33" fmla="*/ 984 h 1162"/>
                        <a:gd name="T34" fmla="*/ 2 w 576"/>
                        <a:gd name="T35" fmla="*/ 1083 h 1162"/>
                        <a:gd name="T36" fmla="*/ 0 w 576"/>
                        <a:gd name="T37" fmla="*/ 1133 h 1162"/>
                        <a:gd name="T38" fmla="*/ 33 w 576"/>
                        <a:gd name="T39" fmla="*/ 1144 h 1162"/>
                        <a:gd name="T40" fmla="*/ 79 w 576"/>
                        <a:gd name="T41" fmla="*/ 1156 h 1162"/>
                        <a:gd name="T42" fmla="*/ 135 w 576"/>
                        <a:gd name="T43" fmla="*/ 1162 h 1162"/>
                        <a:gd name="T44" fmla="*/ 162 w 576"/>
                        <a:gd name="T45" fmla="*/ 1158 h 1162"/>
                        <a:gd name="T46" fmla="*/ 162 w 576"/>
                        <a:gd name="T47" fmla="*/ 1138 h 1162"/>
                        <a:gd name="T48" fmla="*/ 173 w 576"/>
                        <a:gd name="T49" fmla="*/ 1011 h 1162"/>
                        <a:gd name="T50" fmla="*/ 185 w 576"/>
                        <a:gd name="T51" fmla="*/ 916 h 1162"/>
                        <a:gd name="T52" fmla="*/ 205 w 576"/>
                        <a:gd name="T53" fmla="*/ 810 h 1162"/>
                        <a:gd name="T54" fmla="*/ 232 w 576"/>
                        <a:gd name="T55" fmla="*/ 701 h 1162"/>
                        <a:gd name="T56" fmla="*/ 268 w 576"/>
                        <a:gd name="T57" fmla="*/ 593 h 1162"/>
                        <a:gd name="T58" fmla="*/ 302 w 576"/>
                        <a:gd name="T59" fmla="*/ 520 h 1162"/>
                        <a:gd name="T60" fmla="*/ 314 w 576"/>
                        <a:gd name="T61" fmla="*/ 496 h 1162"/>
                        <a:gd name="T62" fmla="*/ 368 w 576"/>
                        <a:gd name="T63" fmla="*/ 412 h 1162"/>
                        <a:gd name="T64" fmla="*/ 467 w 576"/>
                        <a:gd name="T65" fmla="*/ 267 h 1162"/>
                        <a:gd name="T66" fmla="*/ 542 w 576"/>
                        <a:gd name="T67" fmla="*/ 152 h 1162"/>
                        <a:gd name="T68" fmla="*/ 565 w 576"/>
                        <a:gd name="T69" fmla="*/ 108 h 1162"/>
                        <a:gd name="T70" fmla="*/ 576 w 576"/>
                        <a:gd name="T71" fmla="*/ 70 h 1162"/>
                        <a:gd name="T72" fmla="*/ 572 w 576"/>
                        <a:gd name="T73" fmla="*/ 47 h 11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6" h="1162">
                          <a:moveTo>
                            <a:pt x="569" y="39"/>
                          </a:moveTo>
                          <a:lnTo>
                            <a:pt x="569" y="39"/>
                          </a:lnTo>
                          <a:lnTo>
                            <a:pt x="560" y="25"/>
                          </a:lnTo>
                          <a:lnTo>
                            <a:pt x="549" y="13"/>
                          </a:lnTo>
                          <a:lnTo>
                            <a:pt x="544" y="7"/>
                          </a:lnTo>
                          <a:lnTo>
                            <a:pt x="536" y="4"/>
                          </a:lnTo>
                          <a:lnTo>
                            <a:pt x="529" y="2"/>
                          </a:lnTo>
                          <a:lnTo>
                            <a:pt x="522" y="0"/>
                          </a:lnTo>
                          <a:lnTo>
                            <a:pt x="513" y="2"/>
                          </a:lnTo>
                          <a:lnTo>
                            <a:pt x="504" y="4"/>
                          </a:lnTo>
                          <a:lnTo>
                            <a:pt x="495" y="9"/>
                          </a:lnTo>
                          <a:lnTo>
                            <a:pt x="483" y="16"/>
                          </a:lnTo>
                          <a:lnTo>
                            <a:pt x="470" y="25"/>
                          </a:lnTo>
                          <a:lnTo>
                            <a:pt x="458" y="38"/>
                          </a:lnTo>
                          <a:lnTo>
                            <a:pt x="427" y="70"/>
                          </a:lnTo>
                          <a:lnTo>
                            <a:pt x="427" y="70"/>
                          </a:lnTo>
                          <a:lnTo>
                            <a:pt x="407" y="91"/>
                          </a:lnTo>
                          <a:lnTo>
                            <a:pt x="384" y="122"/>
                          </a:lnTo>
                          <a:lnTo>
                            <a:pt x="355" y="159"/>
                          </a:lnTo>
                          <a:lnTo>
                            <a:pt x="325" y="203"/>
                          </a:lnTo>
                          <a:lnTo>
                            <a:pt x="291" y="253"/>
                          </a:lnTo>
                          <a:lnTo>
                            <a:pt x="257" y="308"/>
                          </a:lnTo>
                          <a:lnTo>
                            <a:pt x="221" y="371"/>
                          </a:lnTo>
                          <a:lnTo>
                            <a:pt x="187" y="437"/>
                          </a:lnTo>
                          <a:lnTo>
                            <a:pt x="151" y="511"/>
                          </a:lnTo>
                          <a:lnTo>
                            <a:pt x="119" y="588"/>
                          </a:lnTo>
                          <a:lnTo>
                            <a:pt x="88" y="669"/>
                          </a:lnTo>
                          <a:lnTo>
                            <a:pt x="74" y="712"/>
                          </a:lnTo>
                          <a:lnTo>
                            <a:pt x="61" y="755"/>
                          </a:lnTo>
                          <a:lnTo>
                            <a:pt x="49" y="799"/>
                          </a:lnTo>
                          <a:lnTo>
                            <a:pt x="38" y="844"/>
                          </a:lnTo>
                          <a:lnTo>
                            <a:pt x="27" y="891"/>
                          </a:lnTo>
                          <a:lnTo>
                            <a:pt x="18" y="937"/>
                          </a:lnTo>
                          <a:lnTo>
                            <a:pt x="11" y="984"/>
                          </a:lnTo>
                          <a:lnTo>
                            <a:pt x="6" y="1032"/>
                          </a:lnTo>
                          <a:lnTo>
                            <a:pt x="2" y="1083"/>
                          </a:lnTo>
                          <a:lnTo>
                            <a:pt x="0" y="1133"/>
                          </a:lnTo>
                          <a:lnTo>
                            <a:pt x="0" y="1133"/>
                          </a:lnTo>
                          <a:lnTo>
                            <a:pt x="15" y="1138"/>
                          </a:lnTo>
                          <a:lnTo>
                            <a:pt x="33" y="1144"/>
                          </a:lnTo>
                          <a:lnTo>
                            <a:pt x="54" y="1151"/>
                          </a:lnTo>
                          <a:lnTo>
                            <a:pt x="79" y="1156"/>
                          </a:lnTo>
                          <a:lnTo>
                            <a:pt x="106" y="1160"/>
                          </a:lnTo>
                          <a:lnTo>
                            <a:pt x="135" y="1162"/>
                          </a:lnTo>
                          <a:lnTo>
                            <a:pt x="147" y="1160"/>
                          </a:lnTo>
                          <a:lnTo>
                            <a:pt x="162" y="1158"/>
                          </a:lnTo>
                          <a:lnTo>
                            <a:pt x="162" y="1158"/>
                          </a:lnTo>
                          <a:lnTo>
                            <a:pt x="162" y="1138"/>
                          </a:lnTo>
                          <a:lnTo>
                            <a:pt x="165" y="1088"/>
                          </a:lnTo>
                          <a:lnTo>
                            <a:pt x="173" y="1011"/>
                          </a:lnTo>
                          <a:lnTo>
                            <a:pt x="178" y="966"/>
                          </a:lnTo>
                          <a:lnTo>
                            <a:pt x="185" y="916"/>
                          </a:lnTo>
                          <a:lnTo>
                            <a:pt x="194" y="864"/>
                          </a:lnTo>
                          <a:lnTo>
                            <a:pt x="205" y="810"/>
                          </a:lnTo>
                          <a:lnTo>
                            <a:pt x="217" y="755"/>
                          </a:lnTo>
                          <a:lnTo>
                            <a:pt x="232" y="701"/>
                          </a:lnTo>
                          <a:lnTo>
                            <a:pt x="248" y="645"/>
                          </a:lnTo>
                          <a:lnTo>
                            <a:pt x="268" y="593"/>
                          </a:lnTo>
                          <a:lnTo>
                            <a:pt x="289" y="543"/>
                          </a:lnTo>
                          <a:lnTo>
                            <a:pt x="302" y="520"/>
                          </a:lnTo>
                          <a:lnTo>
                            <a:pt x="314" y="496"/>
                          </a:lnTo>
                          <a:lnTo>
                            <a:pt x="314" y="496"/>
                          </a:lnTo>
                          <a:lnTo>
                            <a:pt x="341" y="453"/>
                          </a:lnTo>
                          <a:lnTo>
                            <a:pt x="368" y="412"/>
                          </a:lnTo>
                          <a:lnTo>
                            <a:pt x="418" y="335"/>
                          </a:lnTo>
                          <a:lnTo>
                            <a:pt x="467" y="267"/>
                          </a:lnTo>
                          <a:lnTo>
                            <a:pt x="510" y="206"/>
                          </a:lnTo>
                          <a:lnTo>
                            <a:pt x="542" y="152"/>
                          </a:lnTo>
                          <a:lnTo>
                            <a:pt x="556" y="129"/>
                          </a:lnTo>
                          <a:lnTo>
                            <a:pt x="565" y="108"/>
                          </a:lnTo>
                          <a:lnTo>
                            <a:pt x="572" y="88"/>
                          </a:lnTo>
                          <a:lnTo>
                            <a:pt x="576" y="70"/>
                          </a:lnTo>
                          <a:lnTo>
                            <a:pt x="574" y="54"/>
                          </a:lnTo>
                          <a:lnTo>
                            <a:pt x="572" y="47"/>
                          </a:lnTo>
                          <a:lnTo>
                            <a:pt x="569" y="39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0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  <a:close/>
                        </a:path>
                      </a:pathLst>
                    </a:custGeom>
                    <a:solidFill>
                      <a:srgbClr val="9E9E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1" name="Freeform 33"/>
                    <p:cNvSpPr>
                      <a:spLocks/>
                    </p:cNvSpPr>
                    <p:nvPr/>
                  </p:nvSpPr>
                  <p:spPr bwMode="auto">
                    <a:xfrm>
                      <a:off x="5701323" y="4144056"/>
                      <a:ext cx="59674" cy="60943"/>
                    </a:xfrm>
                    <a:custGeom>
                      <a:avLst/>
                      <a:gdLst>
                        <a:gd name="T0" fmla="*/ 43 w 47"/>
                        <a:gd name="T1" fmla="*/ 13 h 48"/>
                        <a:gd name="T2" fmla="*/ 43 w 47"/>
                        <a:gd name="T3" fmla="*/ 13 h 48"/>
                        <a:gd name="T4" fmla="*/ 47 w 47"/>
                        <a:gd name="T5" fmla="*/ 22 h 48"/>
                        <a:gd name="T6" fmla="*/ 45 w 47"/>
                        <a:gd name="T7" fmla="*/ 30 h 48"/>
                        <a:gd name="T8" fmla="*/ 41 w 47"/>
                        <a:gd name="T9" fmla="*/ 39 h 48"/>
                        <a:gd name="T10" fmla="*/ 34 w 47"/>
                        <a:gd name="T11" fmla="*/ 45 h 48"/>
                        <a:gd name="T12" fmla="*/ 34 w 47"/>
                        <a:gd name="T13" fmla="*/ 45 h 48"/>
                        <a:gd name="T14" fmla="*/ 25 w 47"/>
                        <a:gd name="T15" fmla="*/ 48 h 48"/>
                        <a:gd name="T16" fmla="*/ 16 w 47"/>
                        <a:gd name="T17" fmla="*/ 47 h 48"/>
                        <a:gd name="T18" fmla="*/ 7 w 47"/>
                        <a:gd name="T19" fmla="*/ 43 h 48"/>
                        <a:gd name="T20" fmla="*/ 2 w 47"/>
                        <a:gd name="T21" fmla="*/ 36 h 48"/>
                        <a:gd name="T22" fmla="*/ 2 w 47"/>
                        <a:gd name="T23" fmla="*/ 36 h 48"/>
                        <a:gd name="T24" fmla="*/ 0 w 47"/>
                        <a:gd name="T25" fmla="*/ 27 h 48"/>
                        <a:gd name="T26" fmla="*/ 0 w 47"/>
                        <a:gd name="T27" fmla="*/ 18 h 48"/>
                        <a:gd name="T28" fmla="*/ 4 w 47"/>
                        <a:gd name="T29" fmla="*/ 9 h 48"/>
                        <a:gd name="T30" fmla="*/ 11 w 47"/>
                        <a:gd name="T31" fmla="*/ 4 h 48"/>
                        <a:gd name="T32" fmla="*/ 11 w 47"/>
                        <a:gd name="T33" fmla="*/ 4 h 48"/>
                        <a:gd name="T34" fmla="*/ 20 w 47"/>
                        <a:gd name="T35" fmla="*/ 0 h 48"/>
                        <a:gd name="T36" fmla="*/ 31 w 47"/>
                        <a:gd name="T37" fmla="*/ 2 h 48"/>
                        <a:gd name="T38" fmla="*/ 38 w 47"/>
                        <a:gd name="T39" fmla="*/ 5 h 48"/>
                        <a:gd name="T40" fmla="*/ 43 w 47"/>
                        <a:gd name="T41" fmla="*/ 13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</a:cxnLst>
                      <a:rect l="0" t="0" r="r" b="b"/>
                      <a:pathLst>
                        <a:path w="47" h="48">
                          <a:moveTo>
                            <a:pt x="43" y="13"/>
                          </a:moveTo>
                          <a:lnTo>
                            <a:pt x="43" y="13"/>
                          </a:lnTo>
                          <a:lnTo>
                            <a:pt x="47" y="22"/>
                          </a:lnTo>
                          <a:lnTo>
                            <a:pt x="45" y="30"/>
                          </a:lnTo>
                          <a:lnTo>
                            <a:pt x="41" y="39"/>
                          </a:lnTo>
                          <a:lnTo>
                            <a:pt x="34" y="45"/>
                          </a:lnTo>
                          <a:lnTo>
                            <a:pt x="34" y="45"/>
                          </a:lnTo>
                          <a:lnTo>
                            <a:pt x="25" y="48"/>
                          </a:lnTo>
                          <a:lnTo>
                            <a:pt x="16" y="47"/>
                          </a:lnTo>
                          <a:lnTo>
                            <a:pt x="7" y="43"/>
                          </a:lnTo>
                          <a:lnTo>
                            <a:pt x="2" y="36"/>
                          </a:lnTo>
                          <a:lnTo>
                            <a:pt x="2" y="36"/>
                          </a:lnTo>
                          <a:lnTo>
                            <a:pt x="0" y="27"/>
                          </a:lnTo>
                          <a:lnTo>
                            <a:pt x="0" y="18"/>
                          </a:lnTo>
                          <a:lnTo>
                            <a:pt x="4" y="9"/>
                          </a:lnTo>
                          <a:lnTo>
                            <a:pt x="11" y="4"/>
                          </a:lnTo>
                          <a:lnTo>
                            <a:pt x="11" y="4"/>
                          </a:lnTo>
                          <a:lnTo>
                            <a:pt x="20" y="0"/>
                          </a:lnTo>
                          <a:lnTo>
                            <a:pt x="31" y="2"/>
                          </a:lnTo>
                          <a:lnTo>
                            <a:pt x="38" y="5"/>
                          </a:lnTo>
                          <a:lnTo>
                            <a:pt x="43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2" name="Freeform 34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3" name="Freeform 35"/>
                    <p:cNvSpPr>
                      <a:spLocks/>
                    </p:cNvSpPr>
                    <p:nvPr/>
                  </p:nvSpPr>
                  <p:spPr bwMode="auto">
                    <a:xfrm>
                      <a:off x="4281862" y="7790471"/>
                      <a:ext cx="764325" cy="566261"/>
                    </a:xfrm>
                    <a:custGeom>
                      <a:avLst/>
                      <a:gdLst>
                        <a:gd name="T0" fmla="*/ 263 w 602"/>
                        <a:gd name="T1" fmla="*/ 66 h 446"/>
                        <a:gd name="T2" fmla="*/ 301 w 602"/>
                        <a:gd name="T3" fmla="*/ 152 h 446"/>
                        <a:gd name="T4" fmla="*/ 333 w 602"/>
                        <a:gd name="T5" fmla="*/ 215 h 446"/>
                        <a:gd name="T6" fmla="*/ 349 w 602"/>
                        <a:gd name="T7" fmla="*/ 238 h 446"/>
                        <a:gd name="T8" fmla="*/ 363 w 602"/>
                        <a:gd name="T9" fmla="*/ 251 h 446"/>
                        <a:gd name="T10" fmla="*/ 381 w 602"/>
                        <a:gd name="T11" fmla="*/ 256 h 446"/>
                        <a:gd name="T12" fmla="*/ 476 w 602"/>
                        <a:gd name="T13" fmla="*/ 272 h 446"/>
                        <a:gd name="T14" fmla="*/ 568 w 602"/>
                        <a:gd name="T15" fmla="*/ 288 h 446"/>
                        <a:gd name="T16" fmla="*/ 584 w 602"/>
                        <a:gd name="T17" fmla="*/ 294 h 446"/>
                        <a:gd name="T18" fmla="*/ 595 w 602"/>
                        <a:gd name="T19" fmla="*/ 304 h 446"/>
                        <a:gd name="T20" fmla="*/ 600 w 602"/>
                        <a:gd name="T21" fmla="*/ 324 h 446"/>
                        <a:gd name="T22" fmla="*/ 602 w 602"/>
                        <a:gd name="T23" fmla="*/ 376 h 446"/>
                        <a:gd name="T24" fmla="*/ 598 w 602"/>
                        <a:gd name="T25" fmla="*/ 424 h 446"/>
                        <a:gd name="T26" fmla="*/ 596 w 602"/>
                        <a:gd name="T27" fmla="*/ 446 h 446"/>
                        <a:gd name="T28" fmla="*/ 485 w 602"/>
                        <a:gd name="T29" fmla="*/ 442 h 446"/>
                        <a:gd name="T30" fmla="*/ 383 w 602"/>
                        <a:gd name="T31" fmla="*/ 432 h 446"/>
                        <a:gd name="T32" fmla="*/ 313 w 602"/>
                        <a:gd name="T33" fmla="*/ 419 h 446"/>
                        <a:gd name="T34" fmla="*/ 249 w 602"/>
                        <a:gd name="T35" fmla="*/ 403 h 446"/>
                        <a:gd name="T36" fmla="*/ 199 w 602"/>
                        <a:gd name="T37" fmla="*/ 380 h 446"/>
                        <a:gd name="T38" fmla="*/ 181 w 602"/>
                        <a:gd name="T39" fmla="*/ 365 h 446"/>
                        <a:gd name="T40" fmla="*/ 181 w 602"/>
                        <a:gd name="T41" fmla="*/ 355 h 446"/>
                        <a:gd name="T42" fmla="*/ 177 w 602"/>
                        <a:gd name="T43" fmla="*/ 295 h 446"/>
                        <a:gd name="T44" fmla="*/ 170 w 602"/>
                        <a:gd name="T45" fmla="*/ 269 h 446"/>
                        <a:gd name="T46" fmla="*/ 159 w 602"/>
                        <a:gd name="T47" fmla="*/ 276 h 446"/>
                        <a:gd name="T48" fmla="*/ 123 w 602"/>
                        <a:gd name="T49" fmla="*/ 297 h 446"/>
                        <a:gd name="T50" fmla="*/ 100 w 602"/>
                        <a:gd name="T51" fmla="*/ 306 h 446"/>
                        <a:gd name="T52" fmla="*/ 93 w 602"/>
                        <a:gd name="T53" fmla="*/ 303 h 446"/>
                        <a:gd name="T54" fmla="*/ 71 w 602"/>
                        <a:gd name="T55" fmla="*/ 285 h 446"/>
                        <a:gd name="T56" fmla="*/ 23 w 602"/>
                        <a:gd name="T57" fmla="*/ 236 h 446"/>
                        <a:gd name="T58" fmla="*/ 5 w 602"/>
                        <a:gd name="T59" fmla="*/ 209 h 446"/>
                        <a:gd name="T60" fmla="*/ 0 w 602"/>
                        <a:gd name="T61" fmla="*/ 195 h 446"/>
                        <a:gd name="T62" fmla="*/ 0 w 602"/>
                        <a:gd name="T63" fmla="*/ 188 h 446"/>
                        <a:gd name="T64" fmla="*/ 8 w 602"/>
                        <a:gd name="T65" fmla="*/ 168 h 446"/>
                        <a:gd name="T66" fmla="*/ 51 w 602"/>
                        <a:gd name="T67" fmla="*/ 113 h 446"/>
                        <a:gd name="T68" fmla="*/ 132 w 602"/>
                        <a:gd name="T69" fmla="*/ 23 h 446"/>
                        <a:gd name="T70" fmla="*/ 154 w 602"/>
                        <a:gd name="T71" fmla="*/ 0 h 446"/>
                        <a:gd name="T72" fmla="*/ 197 w 602"/>
                        <a:gd name="T73" fmla="*/ 18 h 446"/>
                        <a:gd name="T74" fmla="*/ 233 w 602"/>
                        <a:gd name="T75" fmla="*/ 37 h 446"/>
                        <a:gd name="T76" fmla="*/ 263 w 602"/>
                        <a:gd name="T77" fmla="*/ 66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602" h="446">
                          <a:moveTo>
                            <a:pt x="263" y="66"/>
                          </a:moveTo>
                          <a:lnTo>
                            <a:pt x="263" y="66"/>
                          </a:lnTo>
                          <a:lnTo>
                            <a:pt x="274" y="93"/>
                          </a:lnTo>
                          <a:lnTo>
                            <a:pt x="301" y="152"/>
                          </a:lnTo>
                          <a:lnTo>
                            <a:pt x="315" y="184"/>
                          </a:lnTo>
                          <a:lnTo>
                            <a:pt x="333" y="215"/>
                          </a:lnTo>
                          <a:lnTo>
                            <a:pt x="340" y="227"/>
                          </a:lnTo>
                          <a:lnTo>
                            <a:pt x="349" y="238"/>
                          </a:lnTo>
                          <a:lnTo>
                            <a:pt x="356" y="245"/>
                          </a:lnTo>
                          <a:lnTo>
                            <a:pt x="363" y="251"/>
                          </a:lnTo>
                          <a:lnTo>
                            <a:pt x="363" y="251"/>
                          </a:lnTo>
                          <a:lnTo>
                            <a:pt x="381" y="256"/>
                          </a:lnTo>
                          <a:lnTo>
                            <a:pt x="408" y="261"/>
                          </a:lnTo>
                          <a:lnTo>
                            <a:pt x="476" y="272"/>
                          </a:lnTo>
                          <a:lnTo>
                            <a:pt x="541" y="283"/>
                          </a:lnTo>
                          <a:lnTo>
                            <a:pt x="568" y="288"/>
                          </a:lnTo>
                          <a:lnTo>
                            <a:pt x="584" y="294"/>
                          </a:lnTo>
                          <a:lnTo>
                            <a:pt x="584" y="294"/>
                          </a:lnTo>
                          <a:lnTo>
                            <a:pt x="591" y="297"/>
                          </a:lnTo>
                          <a:lnTo>
                            <a:pt x="595" y="304"/>
                          </a:lnTo>
                          <a:lnTo>
                            <a:pt x="598" y="313"/>
                          </a:lnTo>
                          <a:lnTo>
                            <a:pt x="600" y="324"/>
                          </a:lnTo>
                          <a:lnTo>
                            <a:pt x="602" y="349"/>
                          </a:lnTo>
                          <a:lnTo>
                            <a:pt x="602" y="376"/>
                          </a:lnTo>
                          <a:lnTo>
                            <a:pt x="602" y="401"/>
                          </a:lnTo>
                          <a:lnTo>
                            <a:pt x="598" y="424"/>
                          </a:lnTo>
                          <a:lnTo>
                            <a:pt x="596" y="446"/>
                          </a:lnTo>
                          <a:lnTo>
                            <a:pt x="596" y="446"/>
                          </a:lnTo>
                          <a:lnTo>
                            <a:pt x="543" y="444"/>
                          </a:lnTo>
                          <a:lnTo>
                            <a:pt x="485" y="442"/>
                          </a:lnTo>
                          <a:lnTo>
                            <a:pt x="419" y="435"/>
                          </a:lnTo>
                          <a:lnTo>
                            <a:pt x="383" y="432"/>
                          </a:lnTo>
                          <a:lnTo>
                            <a:pt x="347" y="426"/>
                          </a:lnTo>
                          <a:lnTo>
                            <a:pt x="313" y="419"/>
                          </a:lnTo>
                          <a:lnTo>
                            <a:pt x="279" y="412"/>
                          </a:lnTo>
                          <a:lnTo>
                            <a:pt x="249" y="403"/>
                          </a:lnTo>
                          <a:lnTo>
                            <a:pt x="222" y="392"/>
                          </a:lnTo>
                          <a:lnTo>
                            <a:pt x="199" y="380"/>
                          </a:lnTo>
                          <a:lnTo>
                            <a:pt x="190" y="373"/>
                          </a:lnTo>
                          <a:lnTo>
                            <a:pt x="181" y="365"/>
                          </a:lnTo>
                          <a:lnTo>
                            <a:pt x="181" y="365"/>
                          </a:lnTo>
                          <a:lnTo>
                            <a:pt x="181" y="355"/>
                          </a:lnTo>
                          <a:lnTo>
                            <a:pt x="181" y="328"/>
                          </a:lnTo>
                          <a:lnTo>
                            <a:pt x="177" y="295"/>
                          </a:lnTo>
                          <a:lnTo>
                            <a:pt x="175" y="281"/>
                          </a:lnTo>
                          <a:lnTo>
                            <a:pt x="170" y="269"/>
                          </a:lnTo>
                          <a:lnTo>
                            <a:pt x="170" y="269"/>
                          </a:lnTo>
                          <a:lnTo>
                            <a:pt x="159" y="276"/>
                          </a:lnTo>
                          <a:lnTo>
                            <a:pt x="136" y="290"/>
                          </a:lnTo>
                          <a:lnTo>
                            <a:pt x="123" y="297"/>
                          </a:lnTo>
                          <a:lnTo>
                            <a:pt x="111" y="303"/>
                          </a:lnTo>
                          <a:lnTo>
                            <a:pt x="100" y="306"/>
                          </a:lnTo>
                          <a:lnTo>
                            <a:pt x="96" y="304"/>
                          </a:lnTo>
                          <a:lnTo>
                            <a:pt x="93" y="303"/>
                          </a:lnTo>
                          <a:lnTo>
                            <a:pt x="93" y="303"/>
                          </a:lnTo>
                          <a:lnTo>
                            <a:pt x="71" y="285"/>
                          </a:lnTo>
                          <a:lnTo>
                            <a:pt x="39" y="254"/>
                          </a:lnTo>
                          <a:lnTo>
                            <a:pt x="23" y="236"/>
                          </a:lnTo>
                          <a:lnTo>
                            <a:pt x="10" y="218"/>
                          </a:lnTo>
                          <a:lnTo>
                            <a:pt x="5" y="209"/>
                          </a:lnTo>
                          <a:lnTo>
                            <a:pt x="1" y="202"/>
                          </a:lnTo>
                          <a:lnTo>
                            <a:pt x="0" y="195"/>
                          </a:lnTo>
                          <a:lnTo>
                            <a:pt x="0" y="188"/>
                          </a:lnTo>
                          <a:lnTo>
                            <a:pt x="0" y="188"/>
                          </a:lnTo>
                          <a:lnTo>
                            <a:pt x="3" y="179"/>
                          </a:lnTo>
                          <a:lnTo>
                            <a:pt x="8" y="168"/>
                          </a:lnTo>
                          <a:lnTo>
                            <a:pt x="26" y="143"/>
                          </a:lnTo>
                          <a:lnTo>
                            <a:pt x="51" y="113"/>
                          </a:lnTo>
                          <a:lnTo>
                            <a:pt x="80" y="80"/>
                          </a:lnTo>
                          <a:lnTo>
                            <a:pt x="132" y="23"/>
                          </a:lnTo>
                          <a:lnTo>
                            <a:pt x="154" y="0"/>
                          </a:lnTo>
                          <a:lnTo>
                            <a:pt x="154" y="0"/>
                          </a:lnTo>
                          <a:lnTo>
                            <a:pt x="166" y="3"/>
                          </a:lnTo>
                          <a:lnTo>
                            <a:pt x="197" y="18"/>
                          </a:lnTo>
                          <a:lnTo>
                            <a:pt x="215" y="27"/>
                          </a:lnTo>
                          <a:lnTo>
                            <a:pt x="233" y="37"/>
                          </a:lnTo>
                          <a:lnTo>
                            <a:pt x="249" y="52"/>
                          </a:lnTo>
                          <a:lnTo>
                            <a:pt x="263" y="6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5" name="Freeform 37"/>
                    <p:cNvSpPr>
                      <a:spLocks/>
                    </p:cNvSpPr>
                    <p:nvPr/>
                  </p:nvSpPr>
                  <p:spPr bwMode="auto">
                    <a:xfrm>
                      <a:off x="4406287" y="5748885"/>
                      <a:ext cx="1368676" cy="2200292"/>
                    </a:xfrm>
                    <a:custGeom>
                      <a:avLst/>
                      <a:gdLst>
                        <a:gd name="T0" fmla="*/ 516 w 1078"/>
                        <a:gd name="T1" fmla="*/ 111 h 1733"/>
                        <a:gd name="T2" fmla="*/ 511 w 1078"/>
                        <a:gd name="T3" fmla="*/ 118 h 1733"/>
                        <a:gd name="T4" fmla="*/ 500 w 1078"/>
                        <a:gd name="T5" fmla="*/ 147 h 1733"/>
                        <a:gd name="T6" fmla="*/ 495 w 1078"/>
                        <a:gd name="T7" fmla="*/ 213 h 1733"/>
                        <a:gd name="T8" fmla="*/ 504 w 1078"/>
                        <a:gd name="T9" fmla="*/ 328 h 1733"/>
                        <a:gd name="T10" fmla="*/ 507 w 1078"/>
                        <a:gd name="T11" fmla="*/ 364 h 1733"/>
                        <a:gd name="T12" fmla="*/ 509 w 1078"/>
                        <a:gd name="T13" fmla="*/ 441 h 1733"/>
                        <a:gd name="T14" fmla="*/ 507 w 1078"/>
                        <a:gd name="T15" fmla="*/ 520 h 1733"/>
                        <a:gd name="T16" fmla="*/ 495 w 1078"/>
                        <a:gd name="T17" fmla="*/ 638 h 1733"/>
                        <a:gd name="T18" fmla="*/ 472 w 1078"/>
                        <a:gd name="T19" fmla="*/ 780 h 1733"/>
                        <a:gd name="T20" fmla="*/ 445 w 1078"/>
                        <a:gd name="T21" fmla="*/ 885 h 1733"/>
                        <a:gd name="T22" fmla="*/ 434 w 1078"/>
                        <a:gd name="T23" fmla="*/ 918 h 1733"/>
                        <a:gd name="T24" fmla="*/ 393 w 1078"/>
                        <a:gd name="T25" fmla="*/ 1016 h 1733"/>
                        <a:gd name="T26" fmla="*/ 326 w 1078"/>
                        <a:gd name="T27" fmla="*/ 1145 h 1733"/>
                        <a:gd name="T28" fmla="*/ 253 w 1078"/>
                        <a:gd name="T29" fmla="*/ 1267 h 1733"/>
                        <a:gd name="T30" fmla="*/ 179 w 1078"/>
                        <a:gd name="T31" fmla="*/ 1376 h 1733"/>
                        <a:gd name="T32" fmla="*/ 109 w 1078"/>
                        <a:gd name="T33" fmla="*/ 1470 h 1733"/>
                        <a:gd name="T34" fmla="*/ 14 w 1078"/>
                        <a:gd name="T35" fmla="*/ 1588 h 1733"/>
                        <a:gd name="T36" fmla="*/ 0 w 1078"/>
                        <a:gd name="T37" fmla="*/ 1604 h 1733"/>
                        <a:gd name="T38" fmla="*/ 49 w 1078"/>
                        <a:gd name="T39" fmla="*/ 1649 h 1733"/>
                        <a:gd name="T40" fmla="*/ 113 w 1078"/>
                        <a:gd name="T41" fmla="*/ 1699 h 1733"/>
                        <a:gd name="T42" fmla="*/ 147 w 1078"/>
                        <a:gd name="T43" fmla="*/ 1719 h 1733"/>
                        <a:gd name="T44" fmla="*/ 181 w 1078"/>
                        <a:gd name="T45" fmla="*/ 1731 h 1733"/>
                        <a:gd name="T46" fmla="*/ 208 w 1078"/>
                        <a:gd name="T47" fmla="*/ 1731 h 1733"/>
                        <a:gd name="T48" fmla="*/ 215 w 1078"/>
                        <a:gd name="T49" fmla="*/ 1728 h 1733"/>
                        <a:gd name="T50" fmla="*/ 244 w 1078"/>
                        <a:gd name="T51" fmla="*/ 1703 h 1733"/>
                        <a:gd name="T52" fmla="*/ 294 w 1078"/>
                        <a:gd name="T53" fmla="*/ 1638 h 1733"/>
                        <a:gd name="T54" fmla="*/ 355 w 1078"/>
                        <a:gd name="T55" fmla="*/ 1545 h 1733"/>
                        <a:gd name="T56" fmla="*/ 421 w 1078"/>
                        <a:gd name="T57" fmla="*/ 1436 h 1733"/>
                        <a:gd name="T58" fmla="*/ 549 w 1078"/>
                        <a:gd name="T59" fmla="*/ 1206 h 1733"/>
                        <a:gd name="T60" fmla="*/ 599 w 1078"/>
                        <a:gd name="T61" fmla="*/ 1104 h 1733"/>
                        <a:gd name="T62" fmla="*/ 633 w 1078"/>
                        <a:gd name="T63" fmla="*/ 1023 h 1733"/>
                        <a:gd name="T64" fmla="*/ 660 w 1078"/>
                        <a:gd name="T65" fmla="*/ 944 h 1733"/>
                        <a:gd name="T66" fmla="*/ 741 w 1078"/>
                        <a:gd name="T67" fmla="*/ 681 h 1733"/>
                        <a:gd name="T68" fmla="*/ 793 w 1078"/>
                        <a:gd name="T69" fmla="*/ 529 h 1733"/>
                        <a:gd name="T70" fmla="*/ 816 w 1078"/>
                        <a:gd name="T71" fmla="*/ 471 h 1733"/>
                        <a:gd name="T72" fmla="*/ 836 w 1078"/>
                        <a:gd name="T73" fmla="*/ 434 h 1733"/>
                        <a:gd name="T74" fmla="*/ 848 w 1078"/>
                        <a:gd name="T75" fmla="*/ 419 h 1733"/>
                        <a:gd name="T76" fmla="*/ 896 w 1078"/>
                        <a:gd name="T77" fmla="*/ 365 h 1733"/>
                        <a:gd name="T78" fmla="*/ 979 w 1078"/>
                        <a:gd name="T79" fmla="*/ 274 h 1733"/>
                        <a:gd name="T80" fmla="*/ 1018 w 1078"/>
                        <a:gd name="T81" fmla="*/ 224 h 1733"/>
                        <a:gd name="T82" fmla="*/ 1051 w 1078"/>
                        <a:gd name="T83" fmla="*/ 170 h 1733"/>
                        <a:gd name="T84" fmla="*/ 1070 w 1078"/>
                        <a:gd name="T85" fmla="*/ 113 h 1733"/>
                        <a:gd name="T86" fmla="*/ 1078 w 1078"/>
                        <a:gd name="T87" fmla="*/ 71 h 1733"/>
                        <a:gd name="T88" fmla="*/ 1078 w 1078"/>
                        <a:gd name="T89" fmla="*/ 57 h 1733"/>
                        <a:gd name="T90" fmla="*/ 1070 w 1078"/>
                        <a:gd name="T91" fmla="*/ 32 h 1733"/>
                        <a:gd name="T92" fmla="*/ 1051 w 1078"/>
                        <a:gd name="T93" fmla="*/ 16 h 1733"/>
                        <a:gd name="T94" fmla="*/ 1022 w 1078"/>
                        <a:gd name="T95" fmla="*/ 5 h 1733"/>
                        <a:gd name="T96" fmla="*/ 986 w 1078"/>
                        <a:gd name="T97" fmla="*/ 0 h 1733"/>
                        <a:gd name="T98" fmla="*/ 943 w 1078"/>
                        <a:gd name="T99" fmla="*/ 2 h 1733"/>
                        <a:gd name="T100" fmla="*/ 846 w 1078"/>
                        <a:gd name="T101" fmla="*/ 16 h 1733"/>
                        <a:gd name="T102" fmla="*/ 742 w 1078"/>
                        <a:gd name="T103" fmla="*/ 39 h 1733"/>
                        <a:gd name="T104" fmla="*/ 602 w 1078"/>
                        <a:gd name="T105" fmla="*/ 80 h 1733"/>
                        <a:gd name="T106" fmla="*/ 516 w 1078"/>
                        <a:gd name="T107" fmla="*/ 111 h 17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078" h="1733">
                          <a:moveTo>
                            <a:pt x="516" y="111"/>
                          </a:moveTo>
                          <a:lnTo>
                            <a:pt x="516" y="111"/>
                          </a:lnTo>
                          <a:lnTo>
                            <a:pt x="515" y="113"/>
                          </a:lnTo>
                          <a:lnTo>
                            <a:pt x="511" y="118"/>
                          </a:lnTo>
                          <a:lnTo>
                            <a:pt x="506" y="129"/>
                          </a:lnTo>
                          <a:lnTo>
                            <a:pt x="500" y="147"/>
                          </a:lnTo>
                          <a:lnTo>
                            <a:pt x="497" y="174"/>
                          </a:lnTo>
                          <a:lnTo>
                            <a:pt x="495" y="213"/>
                          </a:lnTo>
                          <a:lnTo>
                            <a:pt x="497" y="263"/>
                          </a:lnTo>
                          <a:lnTo>
                            <a:pt x="504" y="328"/>
                          </a:lnTo>
                          <a:lnTo>
                            <a:pt x="504" y="328"/>
                          </a:lnTo>
                          <a:lnTo>
                            <a:pt x="507" y="364"/>
                          </a:lnTo>
                          <a:lnTo>
                            <a:pt x="509" y="401"/>
                          </a:lnTo>
                          <a:lnTo>
                            <a:pt x="509" y="441"/>
                          </a:lnTo>
                          <a:lnTo>
                            <a:pt x="509" y="480"/>
                          </a:lnTo>
                          <a:lnTo>
                            <a:pt x="507" y="520"/>
                          </a:lnTo>
                          <a:lnTo>
                            <a:pt x="504" y="559"/>
                          </a:lnTo>
                          <a:lnTo>
                            <a:pt x="495" y="638"/>
                          </a:lnTo>
                          <a:lnTo>
                            <a:pt x="484" y="713"/>
                          </a:lnTo>
                          <a:lnTo>
                            <a:pt x="472" y="780"/>
                          </a:lnTo>
                          <a:lnTo>
                            <a:pt x="457" y="839"/>
                          </a:lnTo>
                          <a:lnTo>
                            <a:pt x="445" y="885"/>
                          </a:lnTo>
                          <a:lnTo>
                            <a:pt x="445" y="885"/>
                          </a:lnTo>
                          <a:lnTo>
                            <a:pt x="434" y="918"/>
                          </a:lnTo>
                          <a:lnTo>
                            <a:pt x="421" y="950"/>
                          </a:lnTo>
                          <a:lnTo>
                            <a:pt x="393" y="1016"/>
                          </a:lnTo>
                          <a:lnTo>
                            <a:pt x="360" y="1081"/>
                          </a:lnTo>
                          <a:lnTo>
                            <a:pt x="326" y="1145"/>
                          </a:lnTo>
                          <a:lnTo>
                            <a:pt x="291" y="1206"/>
                          </a:lnTo>
                          <a:lnTo>
                            <a:pt x="253" y="1267"/>
                          </a:lnTo>
                          <a:lnTo>
                            <a:pt x="215" y="1323"/>
                          </a:lnTo>
                          <a:lnTo>
                            <a:pt x="179" y="1376"/>
                          </a:lnTo>
                          <a:lnTo>
                            <a:pt x="144" y="1425"/>
                          </a:lnTo>
                          <a:lnTo>
                            <a:pt x="109" y="1470"/>
                          </a:lnTo>
                          <a:lnTo>
                            <a:pt x="52" y="1541"/>
                          </a:lnTo>
                          <a:lnTo>
                            <a:pt x="14" y="1588"/>
                          </a:lnTo>
                          <a:lnTo>
                            <a:pt x="0" y="1604"/>
                          </a:lnTo>
                          <a:lnTo>
                            <a:pt x="0" y="1604"/>
                          </a:lnTo>
                          <a:lnTo>
                            <a:pt x="23" y="1627"/>
                          </a:lnTo>
                          <a:lnTo>
                            <a:pt x="49" y="1649"/>
                          </a:lnTo>
                          <a:lnTo>
                            <a:pt x="79" y="1674"/>
                          </a:lnTo>
                          <a:lnTo>
                            <a:pt x="113" y="1699"/>
                          </a:lnTo>
                          <a:lnTo>
                            <a:pt x="131" y="1710"/>
                          </a:lnTo>
                          <a:lnTo>
                            <a:pt x="147" y="1719"/>
                          </a:lnTo>
                          <a:lnTo>
                            <a:pt x="165" y="1726"/>
                          </a:lnTo>
                          <a:lnTo>
                            <a:pt x="181" y="1731"/>
                          </a:lnTo>
                          <a:lnTo>
                            <a:pt x="196" y="1733"/>
                          </a:lnTo>
                          <a:lnTo>
                            <a:pt x="208" y="1731"/>
                          </a:lnTo>
                          <a:lnTo>
                            <a:pt x="208" y="1731"/>
                          </a:lnTo>
                          <a:lnTo>
                            <a:pt x="215" y="1728"/>
                          </a:lnTo>
                          <a:lnTo>
                            <a:pt x="224" y="1722"/>
                          </a:lnTo>
                          <a:lnTo>
                            <a:pt x="244" y="1703"/>
                          </a:lnTo>
                          <a:lnTo>
                            <a:pt x="267" y="1674"/>
                          </a:lnTo>
                          <a:lnTo>
                            <a:pt x="294" y="1638"/>
                          </a:lnTo>
                          <a:lnTo>
                            <a:pt x="323" y="1595"/>
                          </a:lnTo>
                          <a:lnTo>
                            <a:pt x="355" y="1545"/>
                          </a:lnTo>
                          <a:lnTo>
                            <a:pt x="389" y="1493"/>
                          </a:lnTo>
                          <a:lnTo>
                            <a:pt x="421" y="1436"/>
                          </a:lnTo>
                          <a:lnTo>
                            <a:pt x="488" y="1319"/>
                          </a:lnTo>
                          <a:lnTo>
                            <a:pt x="549" y="1206"/>
                          </a:lnTo>
                          <a:lnTo>
                            <a:pt x="576" y="1152"/>
                          </a:lnTo>
                          <a:lnTo>
                            <a:pt x="599" y="1104"/>
                          </a:lnTo>
                          <a:lnTo>
                            <a:pt x="619" y="1059"/>
                          </a:lnTo>
                          <a:lnTo>
                            <a:pt x="633" y="1023"/>
                          </a:lnTo>
                          <a:lnTo>
                            <a:pt x="633" y="1023"/>
                          </a:lnTo>
                          <a:lnTo>
                            <a:pt x="660" y="944"/>
                          </a:lnTo>
                          <a:lnTo>
                            <a:pt x="687" y="858"/>
                          </a:lnTo>
                          <a:lnTo>
                            <a:pt x="741" y="681"/>
                          </a:lnTo>
                          <a:lnTo>
                            <a:pt x="767" y="600"/>
                          </a:lnTo>
                          <a:lnTo>
                            <a:pt x="793" y="529"/>
                          </a:lnTo>
                          <a:lnTo>
                            <a:pt x="803" y="498"/>
                          </a:lnTo>
                          <a:lnTo>
                            <a:pt x="816" y="471"/>
                          </a:lnTo>
                          <a:lnTo>
                            <a:pt x="827" y="450"/>
                          </a:lnTo>
                          <a:lnTo>
                            <a:pt x="836" y="434"/>
                          </a:lnTo>
                          <a:lnTo>
                            <a:pt x="836" y="434"/>
                          </a:lnTo>
                          <a:lnTo>
                            <a:pt x="848" y="419"/>
                          </a:lnTo>
                          <a:lnTo>
                            <a:pt x="862" y="403"/>
                          </a:lnTo>
                          <a:lnTo>
                            <a:pt x="896" y="365"/>
                          </a:lnTo>
                          <a:lnTo>
                            <a:pt x="938" y="322"/>
                          </a:lnTo>
                          <a:lnTo>
                            <a:pt x="979" y="274"/>
                          </a:lnTo>
                          <a:lnTo>
                            <a:pt x="999" y="249"/>
                          </a:lnTo>
                          <a:lnTo>
                            <a:pt x="1018" y="224"/>
                          </a:lnTo>
                          <a:lnTo>
                            <a:pt x="1035" y="197"/>
                          </a:lnTo>
                          <a:lnTo>
                            <a:pt x="1051" y="170"/>
                          </a:lnTo>
                          <a:lnTo>
                            <a:pt x="1061" y="141"/>
                          </a:lnTo>
                          <a:lnTo>
                            <a:pt x="1070" y="113"/>
                          </a:lnTo>
                          <a:lnTo>
                            <a:pt x="1076" y="86"/>
                          </a:lnTo>
                          <a:lnTo>
                            <a:pt x="1078" y="71"/>
                          </a:lnTo>
                          <a:lnTo>
                            <a:pt x="1078" y="57"/>
                          </a:lnTo>
                          <a:lnTo>
                            <a:pt x="1078" y="57"/>
                          </a:lnTo>
                          <a:lnTo>
                            <a:pt x="1076" y="43"/>
                          </a:lnTo>
                          <a:lnTo>
                            <a:pt x="1070" y="32"/>
                          </a:lnTo>
                          <a:lnTo>
                            <a:pt x="1061" y="23"/>
                          </a:lnTo>
                          <a:lnTo>
                            <a:pt x="1051" y="16"/>
                          </a:lnTo>
                          <a:lnTo>
                            <a:pt x="1038" y="9"/>
                          </a:lnTo>
                          <a:lnTo>
                            <a:pt x="1022" y="5"/>
                          </a:lnTo>
                          <a:lnTo>
                            <a:pt x="1006" y="2"/>
                          </a:lnTo>
                          <a:lnTo>
                            <a:pt x="986" y="0"/>
                          </a:lnTo>
                          <a:lnTo>
                            <a:pt x="966" y="0"/>
                          </a:lnTo>
                          <a:lnTo>
                            <a:pt x="943" y="2"/>
                          </a:lnTo>
                          <a:lnTo>
                            <a:pt x="896" y="7"/>
                          </a:lnTo>
                          <a:lnTo>
                            <a:pt x="846" y="16"/>
                          </a:lnTo>
                          <a:lnTo>
                            <a:pt x="794" y="27"/>
                          </a:lnTo>
                          <a:lnTo>
                            <a:pt x="742" y="39"/>
                          </a:lnTo>
                          <a:lnTo>
                            <a:pt x="692" y="54"/>
                          </a:lnTo>
                          <a:lnTo>
                            <a:pt x="602" y="80"/>
                          </a:lnTo>
                          <a:lnTo>
                            <a:pt x="540" y="102"/>
                          </a:lnTo>
                          <a:lnTo>
                            <a:pt x="516" y="111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6" name="Freeform 38"/>
                    <p:cNvSpPr>
                      <a:spLocks/>
                    </p:cNvSpPr>
                    <p:nvPr/>
                  </p:nvSpPr>
                  <p:spPr bwMode="auto">
                    <a:xfrm>
                      <a:off x="6454176" y="7029071"/>
                      <a:ext cx="727506" cy="540868"/>
                    </a:xfrm>
                    <a:custGeom>
                      <a:avLst/>
                      <a:gdLst>
                        <a:gd name="T0" fmla="*/ 165 w 573"/>
                        <a:gd name="T1" fmla="*/ 161 h 426"/>
                        <a:gd name="T2" fmla="*/ 184 w 573"/>
                        <a:gd name="T3" fmla="*/ 172 h 426"/>
                        <a:gd name="T4" fmla="*/ 211 w 573"/>
                        <a:gd name="T5" fmla="*/ 182 h 426"/>
                        <a:gd name="T6" fmla="*/ 243 w 573"/>
                        <a:gd name="T7" fmla="*/ 186 h 426"/>
                        <a:gd name="T8" fmla="*/ 260 w 573"/>
                        <a:gd name="T9" fmla="*/ 182 h 426"/>
                        <a:gd name="T10" fmla="*/ 268 w 573"/>
                        <a:gd name="T11" fmla="*/ 177 h 426"/>
                        <a:gd name="T12" fmla="*/ 310 w 573"/>
                        <a:gd name="T13" fmla="*/ 150 h 426"/>
                        <a:gd name="T14" fmla="*/ 378 w 573"/>
                        <a:gd name="T15" fmla="*/ 93 h 426"/>
                        <a:gd name="T16" fmla="*/ 482 w 573"/>
                        <a:gd name="T17" fmla="*/ 1 h 426"/>
                        <a:gd name="T18" fmla="*/ 485 w 573"/>
                        <a:gd name="T19" fmla="*/ 0 h 426"/>
                        <a:gd name="T20" fmla="*/ 498 w 573"/>
                        <a:gd name="T21" fmla="*/ 5 h 426"/>
                        <a:gd name="T22" fmla="*/ 519 w 573"/>
                        <a:gd name="T23" fmla="*/ 26 h 426"/>
                        <a:gd name="T24" fmla="*/ 548 w 573"/>
                        <a:gd name="T25" fmla="*/ 71 h 426"/>
                        <a:gd name="T26" fmla="*/ 570 w 573"/>
                        <a:gd name="T27" fmla="*/ 111 h 426"/>
                        <a:gd name="T28" fmla="*/ 573 w 573"/>
                        <a:gd name="T29" fmla="*/ 123 h 426"/>
                        <a:gd name="T30" fmla="*/ 566 w 573"/>
                        <a:gd name="T31" fmla="*/ 138 h 426"/>
                        <a:gd name="T32" fmla="*/ 502 w 573"/>
                        <a:gd name="T33" fmla="*/ 206 h 426"/>
                        <a:gd name="T34" fmla="*/ 410 w 573"/>
                        <a:gd name="T35" fmla="*/ 290 h 426"/>
                        <a:gd name="T36" fmla="*/ 346 w 573"/>
                        <a:gd name="T37" fmla="*/ 338 h 426"/>
                        <a:gd name="T38" fmla="*/ 315 w 573"/>
                        <a:gd name="T39" fmla="*/ 354 h 426"/>
                        <a:gd name="T40" fmla="*/ 304 w 573"/>
                        <a:gd name="T41" fmla="*/ 356 h 426"/>
                        <a:gd name="T42" fmla="*/ 220 w 573"/>
                        <a:gd name="T43" fmla="*/ 335 h 426"/>
                        <a:gd name="T44" fmla="*/ 218 w 573"/>
                        <a:gd name="T45" fmla="*/ 349 h 426"/>
                        <a:gd name="T46" fmla="*/ 209 w 573"/>
                        <a:gd name="T47" fmla="*/ 367 h 426"/>
                        <a:gd name="T48" fmla="*/ 190 w 573"/>
                        <a:gd name="T49" fmla="*/ 385 h 426"/>
                        <a:gd name="T50" fmla="*/ 175 w 573"/>
                        <a:gd name="T51" fmla="*/ 392 h 426"/>
                        <a:gd name="T52" fmla="*/ 138 w 573"/>
                        <a:gd name="T53" fmla="*/ 405 h 426"/>
                        <a:gd name="T54" fmla="*/ 84 w 573"/>
                        <a:gd name="T55" fmla="*/ 424 h 426"/>
                        <a:gd name="T56" fmla="*/ 52 w 573"/>
                        <a:gd name="T57" fmla="*/ 426 h 426"/>
                        <a:gd name="T58" fmla="*/ 41 w 573"/>
                        <a:gd name="T59" fmla="*/ 421 h 426"/>
                        <a:gd name="T60" fmla="*/ 35 w 573"/>
                        <a:gd name="T61" fmla="*/ 415 h 426"/>
                        <a:gd name="T62" fmla="*/ 25 w 573"/>
                        <a:gd name="T63" fmla="*/ 394 h 426"/>
                        <a:gd name="T64" fmla="*/ 14 w 573"/>
                        <a:gd name="T65" fmla="*/ 344 h 426"/>
                        <a:gd name="T66" fmla="*/ 1 w 573"/>
                        <a:gd name="T67" fmla="*/ 238 h 426"/>
                        <a:gd name="T68" fmla="*/ 165 w 573"/>
                        <a:gd name="T69" fmla="*/ 161 h 42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</a:cxnLst>
                      <a:rect l="0" t="0" r="r" b="b"/>
                      <a:pathLst>
                        <a:path w="573" h="426">
                          <a:moveTo>
                            <a:pt x="165" y="161"/>
                          </a:moveTo>
                          <a:lnTo>
                            <a:pt x="165" y="161"/>
                          </a:lnTo>
                          <a:lnTo>
                            <a:pt x="173" y="166"/>
                          </a:lnTo>
                          <a:lnTo>
                            <a:pt x="184" y="172"/>
                          </a:lnTo>
                          <a:lnTo>
                            <a:pt x="197" y="177"/>
                          </a:lnTo>
                          <a:lnTo>
                            <a:pt x="211" y="182"/>
                          </a:lnTo>
                          <a:lnTo>
                            <a:pt x="227" y="186"/>
                          </a:lnTo>
                          <a:lnTo>
                            <a:pt x="243" y="186"/>
                          </a:lnTo>
                          <a:lnTo>
                            <a:pt x="252" y="184"/>
                          </a:lnTo>
                          <a:lnTo>
                            <a:pt x="260" y="182"/>
                          </a:lnTo>
                          <a:lnTo>
                            <a:pt x="260" y="182"/>
                          </a:lnTo>
                          <a:lnTo>
                            <a:pt x="268" y="177"/>
                          </a:lnTo>
                          <a:lnTo>
                            <a:pt x="281" y="170"/>
                          </a:lnTo>
                          <a:lnTo>
                            <a:pt x="310" y="150"/>
                          </a:lnTo>
                          <a:lnTo>
                            <a:pt x="342" y="123"/>
                          </a:lnTo>
                          <a:lnTo>
                            <a:pt x="378" y="93"/>
                          </a:lnTo>
                          <a:lnTo>
                            <a:pt x="444" y="35"/>
                          </a:lnTo>
                          <a:lnTo>
                            <a:pt x="482" y="1"/>
                          </a:lnTo>
                          <a:lnTo>
                            <a:pt x="482" y="1"/>
                          </a:lnTo>
                          <a:lnTo>
                            <a:pt x="485" y="0"/>
                          </a:lnTo>
                          <a:lnTo>
                            <a:pt x="491" y="1"/>
                          </a:lnTo>
                          <a:lnTo>
                            <a:pt x="498" y="5"/>
                          </a:lnTo>
                          <a:lnTo>
                            <a:pt x="505" y="10"/>
                          </a:lnTo>
                          <a:lnTo>
                            <a:pt x="519" y="26"/>
                          </a:lnTo>
                          <a:lnTo>
                            <a:pt x="534" y="48"/>
                          </a:lnTo>
                          <a:lnTo>
                            <a:pt x="548" y="71"/>
                          </a:lnTo>
                          <a:lnTo>
                            <a:pt x="561" y="93"/>
                          </a:lnTo>
                          <a:lnTo>
                            <a:pt x="570" y="111"/>
                          </a:lnTo>
                          <a:lnTo>
                            <a:pt x="573" y="123"/>
                          </a:lnTo>
                          <a:lnTo>
                            <a:pt x="573" y="123"/>
                          </a:lnTo>
                          <a:lnTo>
                            <a:pt x="571" y="129"/>
                          </a:lnTo>
                          <a:lnTo>
                            <a:pt x="566" y="138"/>
                          </a:lnTo>
                          <a:lnTo>
                            <a:pt x="539" y="168"/>
                          </a:lnTo>
                          <a:lnTo>
                            <a:pt x="502" y="206"/>
                          </a:lnTo>
                          <a:lnTo>
                            <a:pt x="459" y="249"/>
                          </a:lnTo>
                          <a:lnTo>
                            <a:pt x="410" y="290"/>
                          </a:lnTo>
                          <a:lnTo>
                            <a:pt x="365" y="324"/>
                          </a:lnTo>
                          <a:lnTo>
                            <a:pt x="346" y="338"/>
                          </a:lnTo>
                          <a:lnTo>
                            <a:pt x="329" y="347"/>
                          </a:lnTo>
                          <a:lnTo>
                            <a:pt x="315" y="354"/>
                          </a:lnTo>
                          <a:lnTo>
                            <a:pt x="308" y="356"/>
                          </a:lnTo>
                          <a:lnTo>
                            <a:pt x="304" y="356"/>
                          </a:lnTo>
                          <a:lnTo>
                            <a:pt x="220" y="335"/>
                          </a:lnTo>
                          <a:lnTo>
                            <a:pt x="220" y="335"/>
                          </a:lnTo>
                          <a:lnTo>
                            <a:pt x="218" y="342"/>
                          </a:lnTo>
                          <a:lnTo>
                            <a:pt x="218" y="349"/>
                          </a:lnTo>
                          <a:lnTo>
                            <a:pt x="215" y="358"/>
                          </a:lnTo>
                          <a:lnTo>
                            <a:pt x="209" y="367"/>
                          </a:lnTo>
                          <a:lnTo>
                            <a:pt x="202" y="378"/>
                          </a:lnTo>
                          <a:lnTo>
                            <a:pt x="190" y="385"/>
                          </a:lnTo>
                          <a:lnTo>
                            <a:pt x="175" y="392"/>
                          </a:lnTo>
                          <a:lnTo>
                            <a:pt x="175" y="392"/>
                          </a:lnTo>
                          <a:lnTo>
                            <a:pt x="156" y="397"/>
                          </a:lnTo>
                          <a:lnTo>
                            <a:pt x="138" y="405"/>
                          </a:lnTo>
                          <a:lnTo>
                            <a:pt x="100" y="419"/>
                          </a:lnTo>
                          <a:lnTo>
                            <a:pt x="84" y="424"/>
                          </a:lnTo>
                          <a:lnTo>
                            <a:pt x="68" y="426"/>
                          </a:lnTo>
                          <a:lnTo>
                            <a:pt x="52" y="426"/>
                          </a:lnTo>
                          <a:lnTo>
                            <a:pt x="46" y="424"/>
                          </a:lnTo>
                          <a:lnTo>
                            <a:pt x="41" y="421"/>
                          </a:lnTo>
                          <a:lnTo>
                            <a:pt x="41" y="421"/>
                          </a:lnTo>
                          <a:lnTo>
                            <a:pt x="35" y="415"/>
                          </a:lnTo>
                          <a:lnTo>
                            <a:pt x="30" y="406"/>
                          </a:lnTo>
                          <a:lnTo>
                            <a:pt x="25" y="394"/>
                          </a:lnTo>
                          <a:lnTo>
                            <a:pt x="21" y="380"/>
                          </a:lnTo>
                          <a:lnTo>
                            <a:pt x="14" y="344"/>
                          </a:lnTo>
                          <a:lnTo>
                            <a:pt x="9" y="306"/>
                          </a:lnTo>
                          <a:lnTo>
                            <a:pt x="1" y="238"/>
                          </a:lnTo>
                          <a:lnTo>
                            <a:pt x="0" y="206"/>
                          </a:lnTo>
                          <a:lnTo>
                            <a:pt x="165" y="161"/>
                          </a:lnTo>
                          <a:close/>
                        </a:path>
                      </a:pathLst>
                    </a:custGeom>
                    <a:solidFill>
                      <a:srgbClr val="382C1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7" name="Freeform 39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9"/>
                      <a:ext cx="1254532" cy="1477614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8" name="Freeform 40"/>
                    <p:cNvSpPr>
                      <a:spLocks/>
                    </p:cNvSpPr>
                    <p:nvPr/>
                  </p:nvSpPr>
                  <p:spPr bwMode="auto">
                    <a:xfrm>
                      <a:off x="5482944" y="5807288"/>
                      <a:ext cx="1168072" cy="2176169"/>
                    </a:xfrm>
                    <a:custGeom>
                      <a:avLst/>
                      <a:gdLst>
                        <a:gd name="T0" fmla="*/ 181 w 920"/>
                        <a:gd name="T1" fmla="*/ 2 h 1714"/>
                        <a:gd name="T2" fmla="*/ 360 w 920"/>
                        <a:gd name="T3" fmla="*/ 278 h 1714"/>
                        <a:gd name="T4" fmla="*/ 516 w 920"/>
                        <a:gd name="T5" fmla="*/ 531 h 1714"/>
                        <a:gd name="T6" fmla="*/ 626 w 920"/>
                        <a:gd name="T7" fmla="*/ 719 h 1714"/>
                        <a:gd name="T8" fmla="*/ 656 w 920"/>
                        <a:gd name="T9" fmla="*/ 775 h 1714"/>
                        <a:gd name="T10" fmla="*/ 714 w 920"/>
                        <a:gd name="T11" fmla="*/ 898 h 1714"/>
                        <a:gd name="T12" fmla="*/ 764 w 920"/>
                        <a:gd name="T13" fmla="*/ 1038 h 1714"/>
                        <a:gd name="T14" fmla="*/ 809 w 920"/>
                        <a:gd name="T15" fmla="*/ 1187 h 1714"/>
                        <a:gd name="T16" fmla="*/ 846 w 920"/>
                        <a:gd name="T17" fmla="*/ 1332 h 1714"/>
                        <a:gd name="T18" fmla="*/ 902 w 920"/>
                        <a:gd name="T19" fmla="*/ 1569 h 1714"/>
                        <a:gd name="T20" fmla="*/ 920 w 920"/>
                        <a:gd name="T21" fmla="*/ 1666 h 1714"/>
                        <a:gd name="T22" fmla="*/ 873 w 920"/>
                        <a:gd name="T23" fmla="*/ 1687 h 1714"/>
                        <a:gd name="T24" fmla="*/ 807 w 920"/>
                        <a:gd name="T25" fmla="*/ 1707 h 1714"/>
                        <a:gd name="T26" fmla="*/ 769 w 920"/>
                        <a:gd name="T27" fmla="*/ 1712 h 1714"/>
                        <a:gd name="T28" fmla="*/ 732 w 920"/>
                        <a:gd name="T29" fmla="*/ 1714 h 1714"/>
                        <a:gd name="T30" fmla="*/ 696 w 920"/>
                        <a:gd name="T31" fmla="*/ 1709 h 1714"/>
                        <a:gd name="T32" fmla="*/ 680 w 920"/>
                        <a:gd name="T33" fmla="*/ 1606 h 1714"/>
                        <a:gd name="T34" fmla="*/ 633 w 920"/>
                        <a:gd name="T35" fmla="*/ 1370 h 1714"/>
                        <a:gd name="T36" fmla="*/ 602 w 920"/>
                        <a:gd name="T37" fmla="*/ 1230 h 1714"/>
                        <a:gd name="T38" fmla="*/ 567 w 920"/>
                        <a:gd name="T39" fmla="*/ 1094 h 1714"/>
                        <a:gd name="T40" fmla="*/ 527 w 920"/>
                        <a:gd name="T41" fmla="*/ 974 h 1714"/>
                        <a:gd name="T42" fmla="*/ 495 w 920"/>
                        <a:gd name="T43" fmla="*/ 900 h 1714"/>
                        <a:gd name="T44" fmla="*/ 484 w 920"/>
                        <a:gd name="T45" fmla="*/ 880 h 1714"/>
                        <a:gd name="T46" fmla="*/ 380 w 920"/>
                        <a:gd name="T47" fmla="*/ 708 h 1714"/>
                        <a:gd name="T48" fmla="*/ 255 w 920"/>
                        <a:gd name="T49" fmla="*/ 524 h 1714"/>
                        <a:gd name="T50" fmla="*/ 135 w 920"/>
                        <a:gd name="T51" fmla="*/ 361 h 1714"/>
                        <a:gd name="T52" fmla="*/ 83 w 920"/>
                        <a:gd name="T53" fmla="*/ 300 h 1714"/>
                        <a:gd name="T54" fmla="*/ 41 w 920"/>
                        <a:gd name="T55" fmla="*/ 258 h 1714"/>
                        <a:gd name="T56" fmla="*/ 32 w 920"/>
                        <a:gd name="T57" fmla="*/ 250 h 1714"/>
                        <a:gd name="T58" fmla="*/ 18 w 920"/>
                        <a:gd name="T59" fmla="*/ 233 h 1714"/>
                        <a:gd name="T60" fmla="*/ 5 w 920"/>
                        <a:gd name="T61" fmla="*/ 203 h 1714"/>
                        <a:gd name="T62" fmla="*/ 0 w 920"/>
                        <a:gd name="T63" fmla="*/ 158 h 1714"/>
                        <a:gd name="T64" fmla="*/ 9 w 920"/>
                        <a:gd name="T65" fmla="*/ 113 h 1714"/>
                        <a:gd name="T66" fmla="*/ 31 w 920"/>
                        <a:gd name="T67" fmla="*/ 70 h 1714"/>
                        <a:gd name="T68" fmla="*/ 63 w 920"/>
                        <a:gd name="T69" fmla="*/ 34 h 1714"/>
                        <a:gd name="T70" fmla="*/ 104 w 920"/>
                        <a:gd name="T71" fmla="*/ 9 h 1714"/>
                        <a:gd name="T72" fmla="*/ 127 w 920"/>
                        <a:gd name="T73" fmla="*/ 2 h 1714"/>
                        <a:gd name="T74" fmla="*/ 154 w 920"/>
                        <a:gd name="T75" fmla="*/ 0 h 1714"/>
                        <a:gd name="T76" fmla="*/ 181 w 920"/>
                        <a:gd name="T77" fmla="*/ 2 h 17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920" h="1714">
                          <a:moveTo>
                            <a:pt x="181" y="2"/>
                          </a:moveTo>
                          <a:lnTo>
                            <a:pt x="181" y="2"/>
                          </a:lnTo>
                          <a:lnTo>
                            <a:pt x="233" y="81"/>
                          </a:lnTo>
                          <a:lnTo>
                            <a:pt x="360" y="278"/>
                          </a:lnTo>
                          <a:lnTo>
                            <a:pt x="438" y="402"/>
                          </a:lnTo>
                          <a:lnTo>
                            <a:pt x="516" y="531"/>
                          </a:lnTo>
                          <a:lnTo>
                            <a:pt x="592" y="658"/>
                          </a:lnTo>
                          <a:lnTo>
                            <a:pt x="626" y="719"/>
                          </a:lnTo>
                          <a:lnTo>
                            <a:pt x="656" y="775"/>
                          </a:lnTo>
                          <a:lnTo>
                            <a:pt x="656" y="775"/>
                          </a:lnTo>
                          <a:lnTo>
                            <a:pt x="685" y="834"/>
                          </a:lnTo>
                          <a:lnTo>
                            <a:pt x="714" y="898"/>
                          </a:lnTo>
                          <a:lnTo>
                            <a:pt x="739" y="967"/>
                          </a:lnTo>
                          <a:lnTo>
                            <a:pt x="764" y="1038"/>
                          </a:lnTo>
                          <a:lnTo>
                            <a:pt x="787" y="1112"/>
                          </a:lnTo>
                          <a:lnTo>
                            <a:pt x="809" y="1187"/>
                          </a:lnTo>
                          <a:lnTo>
                            <a:pt x="828" y="1261"/>
                          </a:lnTo>
                          <a:lnTo>
                            <a:pt x="846" y="1332"/>
                          </a:lnTo>
                          <a:lnTo>
                            <a:pt x="879" y="1463"/>
                          </a:lnTo>
                          <a:lnTo>
                            <a:pt x="902" y="1569"/>
                          </a:lnTo>
                          <a:lnTo>
                            <a:pt x="920" y="1666"/>
                          </a:lnTo>
                          <a:lnTo>
                            <a:pt x="920" y="1666"/>
                          </a:lnTo>
                          <a:lnTo>
                            <a:pt x="898" y="1676"/>
                          </a:lnTo>
                          <a:lnTo>
                            <a:pt x="873" y="1687"/>
                          </a:lnTo>
                          <a:lnTo>
                            <a:pt x="841" y="1698"/>
                          </a:lnTo>
                          <a:lnTo>
                            <a:pt x="807" y="1707"/>
                          </a:lnTo>
                          <a:lnTo>
                            <a:pt x="787" y="1710"/>
                          </a:lnTo>
                          <a:lnTo>
                            <a:pt x="769" y="1712"/>
                          </a:lnTo>
                          <a:lnTo>
                            <a:pt x="749" y="1714"/>
                          </a:lnTo>
                          <a:lnTo>
                            <a:pt x="732" y="1714"/>
                          </a:lnTo>
                          <a:lnTo>
                            <a:pt x="714" y="1712"/>
                          </a:lnTo>
                          <a:lnTo>
                            <a:pt x="696" y="1709"/>
                          </a:lnTo>
                          <a:lnTo>
                            <a:pt x="696" y="1709"/>
                          </a:lnTo>
                          <a:lnTo>
                            <a:pt x="680" y="1606"/>
                          </a:lnTo>
                          <a:lnTo>
                            <a:pt x="660" y="1499"/>
                          </a:lnTo>
                          <a:lnTo>
                            <a:pt x="633" y="1370"/>
                          </a:lnTo>
                          <a:lnTo>
                            <a:pt x="619" y="1300"/>
                          </a:lnTo>
                          <a:lnTo>
                            <a:pt x="602" y="1230"/>
                          </a:lnTo>
                          <a:lnTo>
                            <a:pt x="585" y="1162"/>
                          </a:lnTo>
                          <a:lnTo>
                            <a:pt x="567" y="1094"/>
                          </a:lnTo>
                          <a:lnTo>
                            <a:pt x="547" y="1031"/>
                          </a:lnTo>
                          <a:lnTo>
                            <a:pt x="527" y="974"/>
                          </a:lnTo>
                          <a:lnTo>
                            <a:pt x="506" y="922"/>
                          </a:lnTo>
                          <a:lnTo>
                            <a:pt x="495" y="900"/>
                          </a:lnTo>
                          <a:lnTo>
                            <a:pt x="484" y="880"/>
                          </a:lnTo>
                          <a:lnTo>
                            <a:pt x="484" y="880"/>
                          </a:lnTo>
                          <a:lnTo>
                            <a:pt x="438" y="798"/>
                          </a:lnTo>
                          <a:lnTo>
                            <a:pt x="380" y="708"/>
                          </a:lnTo>
                          <a:lnTo>
                            <a:pt x="319" y="615"/>
                          </a:lnTo>
                          <a:lnTo>
                            <a:pt x="255" y="524"/>
                          </a:lnTo>
                          <a:lnTo>
                            <a:pt x="192" y="438"/>
                          </a:lnTo>
                          <a:lnTo>
                            <a:pt x="135" y="361"/>
                          </a:lnTo>
                          <a:lnTo>
                            <a:pt x="108" y="328"/>
                          </a:lnTo>
                          <a:lnTo>
                            <a:pt x="83" y="300"/>
                          </a:lnTo>
                          <a:lnTo>
                            <a:pt x="59" y="276"/>
                          </a:lnTo>
                          <a:lnTo>
                            <a:pt x="41" y="258"/>
                          </a:lnTo>
                          <a:lnTo>
                            <a:pt x="41" y="258"/>
                          </a:lnTo>
                          <a:lnTo>
                            <a:pt x="32" y="250"/>
                          </a:lnTo>
                          <a:lnTo>
                            <a:pt x="25" y="242"/>
                          </a:lnTo>
                          <a:lnTo>
                            <a:pt x="18" y="233"/>
                          </a:lnTo>
                          <a:lnTo>
                            <a:pt x="13" y="223"/>
                          </a:lnTo>
                          <a:lnTo>
                            <a:pt x="5" y="203"/>
                          </a:lnTo>
                          <a:lnTo>
                            <a:pt x="2" y="181"/>
                          </a:lnTo>
                          <a:lnTo>
                            <a:pt x="0" y="158"/>
                          </a:lnTo>
                          <a:lnTo>
                            <a:pt x="4" y="135"/>
                          </a:lnTo>
                          <a:lnTo>
                            <a:pt x="9" y="113"/>
                          </a:lnTo>
                          <a:lnTo>
                            <a:pt x="18" y="90"/>
                          </a:lnTo>
                          <a:lnTo>
                            <a:pt x="31" y="70"/>
                          </a:lnTo>
                          <a:lnTo>
                            <a:pt x="45" y="51"/>
                          </a:lnTo>
                          <a:lnTo>
                            <a:pt x="63" y="34"/>
                          </a:lnTo>
                          <a:lnTo>
                            <a:pt x="83" y="20"/>
                          </a:lnTo>
                          <a:lnTo>
                            <a:pt x="104" y="9"/>
                          </a:lnTo>
                          <a:lnTo>
                            <a:pt x="115" y="6"/>
                          </a:lnTo>
                          <a:lnTo>
                            <a:pt x="127" y="2"/>
                          </a:lnTo>
                          <a:lnTo>
                            <a:pt x="140" y="0"/>
                          </a:lnTo>
                          <a:lnTo>
                            <a:pt x="154" y="0"/>
                          </a:lnTo>
                          <a:lnTo>
                            <a:pt x="167" y="0"/>
                          </a:lnTo>
                          <a:lnTo>
                            <a:pt x="181" y="2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5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  <a:close/>
                        </a:path>
                      </a:pathLst>
                    </a:custGeom>
                    <a:solidFill>
                      <a:srgbClr val="474C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0" name="Freeform 42"/>
                    <p:cNvSpPr>
                      <a:spLocks/>
                    </p:cNvSpPr>
                    <p:nvPr/>
                  </p:nvSpPr>
                  <p:spPr bwMode="auto">
                    <a:xfrm>
                      <a:off x="4882403" y="4474163"/>
                      <a:ext cx="933188" cy="1565471"/>
                    </a:xfrm>
                    <a:custGeom>
                      <a:avLst/>
                      <a:gdLst>
                        <a:gd name="T0" fmla="*/ 20 w 735"/>
                        <a:gd name="T1" fmla="*/ 45 h 1233"/>
                        <a:gd name="T2" fmla="*/ 20 w 735"/>
                        <a:gd name="T3" fmla="*/ 45 h 1233"/>
                        <a:gd name="T4" fmla="*/ 75 w 735"/>
                        <a:gd name="T5" fmla="*/ 36 h 1233"/>
                        <a:gd name="T6" fmla="*/ 132 w 735"/>
                        <a:gd name="T7" fmla="*/ 25 h 1233"/>
                        <a:gd name="T8" fmla="*/ 201 w 735"/>
                        <a:gd name="T9" fmla="*/ 16 h 1233"/>
                        <a:gd name="T10" fmla="*/ 272 w 735"/>
                        <a:gd name="T11" fmla="*/ 7 h 1233"/>
                        <a:gd name="T12" fmla="*/ 342 w 735"/>
                        <a:gd name="T13" fmla="*/ 2 h 1233"/>
                        <a:gd name="T14" fmla="*/ 374 w 735"/>
                        <a:gd name="T15" fmla="*/ 0 h 1233"/>
                        <a:gd name="T16" fmla="*/ 403 w 735"/>
                        <a:gd name="T17" fmla="*/ 0 h 1233"/>
                        <a:gd name="T18" fmla="*/ 426 w 735"/>
                        <a:gd name="T19" fmla="*/ 2 h 1233"/>
                        <a:gd name="T20" fmla="*/ 446 w 735"/>
                        <a:gd name="T21" fmla="*/ 4 h 1233"/>
                        <a:gd name="T22" fmla="*/ 446 w 735"/>
                        <a:gd name="T23" fmla="*/ 4 h 1233"/>
                        <a:gd name="T24" fmla="*/ 487 w 735"/>
                        <a:gd name="T25" fmla="*/ 138 h 1233"/>
                        <a:gd name="T26" fmla="*/ 530 w 735"/>
                        <a:gd name="T27" fmla="*/ 283 h 1233"/>
                        <a:gd name="T28" fmla="*/ 581 w 735"/>
                        <a:gd name="T29" fmla="*/ 457 h 1233"/>
                        <a:gd name="T30" fmla="*/ 633 w 735"/>
                        <a:gd name="T31" fmla="*/ 649 h 1233"/>
                        <a:gd name="T32" fmla="*/ 658 w 735"/>
                        <a:gd name="T33" fmla="*/ 744 h 1233"/>
                        <a:gd name="T34" fmla="*/ 679 w 735"/>
                        <a:gd name="T35" fmla="*/ 839 h 1233"/>
                        <a:gd name="T36" fmla="*/ 699 w 735"/>
                        <a:gd name="T37" fmla="*/ 928 h 1233"/>
                        <a:gd name="T38" fmla="*/ 715 w 735"/>
                        <a:gd name="T39" fmla="*/ 1015 h 1233"/>
                        <a:gd name="T40" fmla="*/ 728 w 735"/>
                        <a:gd name="T41" fmla="*/ 1092 h 1233"/>
                        <a:gd name="T42" fmla="*/ 735 w 735"/>
                        <a:gd name="T43" fmla="*/ 1158 h 1233"/>
                        <a:gd name="T44" fmla="*/ 735 w 735"/>
                        <a:gd name="T45" fmla="*/ 1158 h 1233"/>
                        <a:gd name="T46" fmla="*/ 651 w 735"/>
                        <a:gd name="T47" fmla="*/ 1183 h 1233"/>
                        <a:gd name="T48" fmla="*/ 586 w 735"/>
                        <a:gd name="T49" fmla="*/ 1203 h 1233"/>
                        <a:gd name="T50" fmla="*/ 538 w 735"/>
                        <a:gd name="T51" fmla="*/ 1215 h 1233"/>
                        <a:gd name="T52" fmla="*/ 498 w 735"/>
                        <a:gd name="T53" fmla="*/ 1108 h 1233"/>
                        <a:gd name="T54" fmla="*/ 450 w 735"/>
                        <a:gd name="T55" fmla="*/ 1212 h 1233"/>
                        <a:gd name="T56" fmla="*/ 450 w 735"/>
                        <a:gd name="T57" fmla="*/ 1212 h 1233"/>
                        <a:gd name="T58" fmla="*/ 419 w 735"/>
                        <a:gd name="T59" fmla="*/ 1217 h 1233"/>
                        <a:gd name="T60" fmla="*/ 383 w 735"/>
                        <a:gd name="T61" fmla="*/ 1224 h 1233"/>
                        <a:gd name="T62" fmla="*/ 337 w 735"/>
                        <a:gd name="T63" fmla="*/ 1230 h 1233"/>
                        <a:gd name="T64" fmla="*/ 278 w 735"/>
                        <a:gd name="T65" fmla="*/ 1233 h 1233"/>
                        <a:gd name="T66" fmla="*/ 244 w 735"/>
                        <a:gd name="T67" fmla="*/ 1233 h 1233"/>
                        <a:gd name="T68" fmla="*/ 210 w 735"/>
                        <a:gd name="T69" fmla="*/ 1231 h 1233"/>
                        <a:gd name="T70" fmla="*/ 172 w 735"/>
                        <a:gd name="T71" fmla="*/ 1230 h 1233"/>
                        <a:gd name="T72" fmla="*/ 132 w 735"/>
                        <a:gd name="T73" fmla="*/ 1224 h 1233"/>
                        <a:gd name="T74" fmla="*/ 91 w 735"/>
                        <a:gd name="T75" fmla="*/ 1219 h 1233"/>
                        <a:gd name="T76" fmla="*/ 48 w 735"/>
                        <a:gd name="T77" fmla="*/ 1210 h 1233"/>
                        <a:gd name="T78" fmla="*/ 48 w 735"/>
                        <a:gd name="T79" fmla="*/ 1210 h 1233"/>
                        <a:gd name="T80" fmla="*/ 52 w 735"/>
                        <a:gd name="T81" fmla="*/ 1138 h 1233"/>
                        <a:gd name="T82" fmla="*/ 52 w 735"/>
                        <a:gd name="T83" fmla="*/ 1061 h 1233"/>
                        <a:gd name="T84" fmla="*/ 54 w 735"/>
                        <a:gd name="T85" fmla="*/ 966 h 1233"/>
                        <a:gd name="T86" fmla="*/ 52 w 735"/>
                        <a:gd name="T87" fmla="*/ 859 h 1233"/>
                        <a:gd name="T88" fmla="*/ 50 w 735"/>
                        <a:gd name="T89" fmla="*/ 749 h 1233"/>
                        <a:gd name="T90" fmla="*/ 43 w 735"/>
                        <a:gd name="T91" fmla="*/ 643 h 1233"/>
                        <a:gd name="T92" fmla="*/ 39 w 735"/>
                        <a:gd name="T93" fmla="*/ 595 h 1233"/>
                        <a:gd name="T94" fmla="*/ 32 w 735"/>
                        <a:gd name="T95" fmla="*/ 550 h 1233"/>
                        <a:gd name="T96" fmla="*/ 32 w 735"/>
                        <a:gd name="T97" fmla="*/ 550 h 1233"/>
                        <a:gd name="T98" fmla="*/ 21 w 735"/>
                        <a:gd name="T99" fmla="*/ 466 h 1233"/>
                        <a:gd name="T100" fmla="*/ 12 w 735"/>
                        <a:gd name="T101" fmla="*/ 382 h 1233"/>
                        <a:gd name="T102" fmla="*/ 5 w 735"/>
                        <a:gd name="T103" fmla="*/ 301 h 1233"/>
                        <a:gd name="T104" fmla="*/ 2 w 735"/>
                        <a:gd name="T105" fmla="*/ 226 h 1233"/>
                        <a:gd name="T106" fmla="*/ 0 w 735"/>
                        <a:gd name="T107" fmla="*/ 159 h 1233"/>
                        <a:gd name="T108" fmla="*/ 2 w 735"/>
                        <a:gd name="T109" fmla="*/ 131 h 1233"/>
                        <a:gd name="T110" fmla="*/ 3 w 735"/>
                        <a:gd name="T111" fmla="*/ 106 h 1233"/>
                        <a:gd name="T112" fmla="*/ 5 w 735"/>
                        <a:gd name="T113" fmla="*/ 84 h 1233"/>
                        <a:gd name="T114" fmla="*/ 9 w 735"/>
                        <a:gd name="T115" fmla="*/ 66 h 1233"/>
                        <a:gd name="T116" fmla="*/ 14 w 735"/>
                        <a:gd name="T117" fmla="*/ 54 h 1233"/>
                        <a:gd name="T118" fmla="*/ 20 w 735"/>
                        <a:gd name="T119" fmla="*/ 45 h 1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735" h="1233">
                          <a:moveTo>
                            <a:pt x="20" y="45"/>
                          </a:moveTo>
                          <a:lnTo>
                            <a:pt x="20" y="45"/>
                          </a:lnTo>
                          <a:lnTo>
                            <a:pt x="75" y="36"/>
                          </a:lnTo>
                          <a:lnTo>
                            <a:pt x="132" y="25"/>
                          </a:lnTo>
                          <a:lnTo>
                            <a:pt x="201" y="16"/>
                          </a:lnTo>
                          <a:lnTo>
                            <a:pt x="272" y="7"/>
                          </a:lnTo>
                          <a:lnTo>
                            <a:pt x="342" y="2"/>
                          </a:lnTo>
                          <a:lnTo>
                            <a:pt x="374" y="0"/>
                          </a:lnTo>
                          <a:lnTo>
                            <a:pt x="403" y="0"/>
                          </a:lnTo>
                          <a:lnTo>
                            <a:pt x="426" y="2"/>
                          </a:lnTo>
                          <a:lnTo>
                            <a:pt x="446" y="4"/>
                          </a:lnTo>
                          <a:lnTo>
                            <a:pt x="446" y="4"/>
                          </a:lnTo>
                          <a:lnTo>
                            <a:pt x="487" y="138"/>
                          </a:lnTo>
                          <a:lnTo>
                            <a:pt x="530" y="283"/>
                          </a:lnTo>
                          <a:lnTo>
                            <a:pt x="581" y="457"/>
                          </a:lnTo>
                          <a:lnTo>
                            <a:pt x="633" y="649"/>
                          </a:lnTo>
                          <a:lnTo>
                            <a:pt x="658" y="744"/>
                          </a:lnTo>
                          <a:lnTo>
                            <a:pt x="679" y="839"/>
                          </a:lnTo>
                          <a:lnTo>
                            <a:pt x="699" y="928"/>
                          </a:lnTo>
                          <a:lnTo>
                            <a:pt x="715" y="1015"/>
                          </a:lnTo>
                          <a:lnTo>
                            <a:pt x="728" y="1092"/>
                          </a:lnTo>
                          <a:lnTo>
                            <a:pt x="735" y="1158"/>
                          </a:lnTo>
                          <a:lnTo>
                            <a:pt x="735" y="1158"/>
                          </a:lnTo>
                          <a:lnTo>
                            <a:pt x="651" y="1183"/>
                          </a:lnTo>
                          <a:lnTo>
                            <a:pt x="586" y="1203"/>
                          </a:lnTo>
                          <a:lnTo>
                            <a:pt x="538" y="1215"/>
                          </a:lnTo>
                          <a:lnTo>
                            <a:pt x="498" y="1108"/>
                          </a:lnTo>
                          <a:lnTo>
                            <a:pt x="450" y="1212"/>
                          </a:lnTo>
                          <a:lnTo>
                            <a:pt x="450" y="1212"/>
                          </a:lnTo>
                          <a:lnTo>
                            <a:pt x="419" y="1217"/>
                          </a:lnTo>
                          <a:lnTo>
                            <a:pt x="383" y="1224"/>
                          </a:lnTo>
                          <a:lnTo>
                            <a:pt x="337" y="1230"/>
                          </a:lnTo>
                          <a:lnTo>
                            <a:pt x="278" y="1233"/>
                          </a:lnTo>
                          <a:lnTo>
                            <a:pt x="244" y="1233"/>
                          </a:lnTo>
                          <a:lnTo>
                            <a:pt x="210" y="1231"/>
                          </a:lnTo>
                          <a:lnTo>
                            <a:pt x="172" y="1230"/>
                          </a:lnTo>
                          <a:lnTo>
                            <a:pt x="132" y="1224"/>
                          </a:lnTo>
                          <a:lnTo>
                            <a:pt x="91" y="1219"/>
                          </a:lnTo>
                          <a:lnTo>
                            <a:pt x="48" y="1210"/>
                          </a:lnTo>
                          <a:lnTo>
                            <a:pt x="48" y="1210"/>
                          </a:lnTo>
                          <a:lnTo>
                            <a:pt x="52" y="1138"/>
                          </a:lnTo>
                          <a:lnTo>
                            <a:pt x="52" y="1061"/>
                          </a:lnTo>
                          <a:lnTo>
                            <a:pt x="54" y="966"/>
                          </a:lnTo>
                          <a:lnTo>
                            <a:pt x="52" y="859"/>
                          </a:lnTo>
                          <a:lnTo>
                            <a:pt x="50" y="749"/>
                          </a:lnTo>
                          <a:lnTo>
                            <a:pt x="43" y="643"/>
                          </a:lnTo>
                          <a:lnTo>
                            <a:pt x="39" y="595"/>
                          </a:lnTo>
                          <a:lnTo>
                            <a:pt x="32" y="550"/>
                          </a:lnTo>
                          <a:lnTo>
                            <a:pt x="32" y="550"/>
                          </a:lnTo>
                          <a:lnTo>
                            <a:pt x="21" y="466"/>
                          </a:lnTo>
                          <a:lnTo>
                            <a:pt x="12" y="382"/>
                          </a:lnTo>
                          <a:lnTo>
                            <a:pt x="5" y="301"/>
                          </a:lnTo>
                          <a:lnTo>
                            <a:pt x="2" y="226"/>
                          </a:lnTo>
                          <a:lnTo>
                            <a:pt x="0" y="159"/>
                          </a:lnTo>
                          <a:lnTo>
                            <a:pt x="2" y="131"/>
                          </a:lnTo>
                          <a:lnTo>
                            <a:pt x="3" y="106"/>
                          </a:lnTo>
                          <a:lnTo>
                            <a:pt x="5" y="84"/>
                          </a:lnTo>
                          <a:lnTo>
                            <a:pt x="9" y="66"/>
                          </a:lnTo>
                          <a:lnTo>
                            <a:pt x="14" y="54"/>
                          </a:lnTo>
                          <a:lnTo>
                            <a:pt x="20" y="4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1" name="Freeform 43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2" name="Freeform 44"/>
                    <p:cNvSpPr>
                      <a:spLocks/>
                    </p:cNvSpPr>
                    <p:nvPr/>
                  </p:nvSpPr>
                  <p:spPr bwMode="auto">
                    <a:xfrm>
                      <a:off x="5114748" y="4258323"/>
                      <a:ext cx="192986" cy="422792"/>
                    </a:xfrm>
                    <a:custGeom>
                      <a:avLst/>
                      <a:gdLst>
                        <a:gd name="T0" fmla="*/ 152 w 152"/>
                        <a:gd name="T1" fmla="*/ 27 h 333"/>
                        <a:gd name="T2" fmla="*/ 152 w 152"/>
                        <a:gd name="T3" fmla="*/ 27 h 333"/>
                        <a:gd name="T4" fmla="*/ 148 w 152"/>
                        <a:gd name="T5" fmla="*/ 61 h 333"/>
                        <a:gd name="T6" fmla="*/ 141 w 152"/>
                        <a:gd name="T7" fmla="*/ 138 h 333"/>
                        <a:gd name="T8" fmla="*/ 138 w 152"/>
                        <a:gd name="T9" fmla="*/ 184 h 333"/>
                        <a:gd name="T10" fmla="*/ 136 w 152"/>
                        <a:gd name="T11" fmla="*/ 229 h 333"/>
                        <a:gd name="T12" fmla="*/ 136 w 152"/>
                        <a:gd name="T13" fmla="*/ 269 h 333"/>
                        <a:gd name="T14" fmla="*/ 136 w 152"/>
                        <a:gd name="T15" fmla="*/ 285 h 333"/>
                        <a:gd name="T16" fmla="*/ 138 w 152"/>
                        <a:gd name="T17" fmla="*/ 299 h 333"/>
                        <a:gd name="T18" fmla="*/ 138 w 152"/>
                        <a:gd name="T19" fmla="*/ 299 h 333"/>
                        <a:gd name="T20" fmla="*/ 139 w 152"/>
                        <a:gd name="T21" fmla="*/ 310 h 333"/>
                        <a:gd name="T22" fmla="*/ 138 w 152"/>
                        <a:gd name="T23" fmla="*/ 319 h 333"/>
                        <a:gd name="T24" fmla="*/ 136 w 152"/>
                        <a:gd name="T25" fmla="*/ 326 h 333"/>
                        <a:gd name="T26" fmla="*/ 131 w 152"/>
                        <a:gd name="T27" fmla="*/ 329 h 333"/>
                        <a:gd name="T28" fmla="*/ 123 w 152"/>
                        <a:gd name="T29" fmla="*/ 333 h 333"/>
                        <a:gd name="T30" fmla="*/ 116 w 152"/>
                        <a:gd name="T31" fmla="*/ 333 h 333"/>
                        <a:gd name="T32" fmla="*/ 107 w 152"/>
                        <a:gd name="T33" fmla="*/ 333 h 333"/>
                        <a:gd name="T34" fmla="*/ 96 w 152"/>
                        <a:gd name="T35" fmla="*/ 331 h 333"/>
                        <a:gd name="T36" fmla="*/ 77 w 152"/>
                        <a:gd name="T37" fmla="*/ 326 h 333"/>
                        <a:gd name="T38" fmla="*/ 55 w 152"/>
                        <a:gd name="T39" fmla="*/ 315 h 333"/>
                        <a:gd name="T40" fmla="*/ 37 w 152"/>
                        <a:gd name="T41" fmla="*/ 304 h 333"/>
                        <a:gd name="T42" fmla="*/ 23 w 152"/>
                        <a:gd name="T43" fmla="*/ 292 h 333"/>
                        <a:gd name="T44" fmla="*/ 23 w 152"/>
                        <a:gd name="T45" fmla="*/ 292 h 333"/>
                        <a:gd name="T46" fmla="*/ 18 w 152"/>
                        <a:gd name="T47" fmla="*/ 285 h 333"/>
                        <a:gd name="T48" fmla="*/ 14 w 152"/>
                        <a:gd name="T49" fmla="*/ 272 h 333"/>
                        <a:gd name="T50" fmla="*/ 10 w 152"/>
                        <a:gd name="T51" fmla="*/ 258 h 333"/>
                        <a:gd name="T52" fmla="*/ 9 w 152"/>
                        <a:gd name="T53" fmla="*/ 238 h 333"/>
                        <a:gd name="T54" fmla="*/ 5 w 152"/>
                        <a:gd name="T55" fmla="*/ 195 h 333"/>
                        <a:gd name="T56" fmla="*/ 5 w 152"/>
                        <a:gd name="T57" fmla="*/ 147 h 333"/>
                        <a:gd name="T58" fmla="*/ 5 w 152"/>
                        <a:gd name="T59" fmla="*/ 57 h 333"/>
                        <a:gd name="T60" fmla="*/ 3 w 152"/>
                        <a:gd name="T61" fmla="*/ 27 h 333"/>
                        <a:gd name="T62" fmla="*/ 1 w 152"/>
                        <a:gd name="T63" fmla="*/ 16 h 333"/>
                        <a:gd name="T64" fmla="*/ 1 w 152"/>
                        <a:gd name="T65" fmla="*/ 9 h 333"/>
                        <a:gd name="T66" fmla="*/ 1 w 152"/>
                        <a:gd name="T67" fmla="*/ 9 h 333"/>
                        <a:gd name="T68" fmla="*/ 0 w 152"/>
                        <a:gd name="T69" fmla="*/ 7 h 333"/>
                        <a:gd name="T70" fmla="*/ 3 w 152"/>
                        <a:gd name="T71" fmla="*/ 3 h 333"/>
                        <a:gd name="T72" fmla="*/ 9 w 152"/>
                        <a:gd name="T73" fmla="*/ 1 h 333"/>
                        <a:gd name="T74" fmla="*/ 18 w 152"/>
                        <a:gd name="T75" fmla="*/ 0 h 333"/>
                        <a:gd name="T76" fmla="*/ 39 w 152"/>
                        <a:gd name="T77" fmla="*/ 0 h 333"/>
                        <a:gd name="T78" fmla="*/ 64 w 152"/>
                        <a:gd name="T79" fmla="*/ 1 h 333"/>
                        <a:gd name="T80" fmla="*/ 93 w 152"/>
                        <a:gd name="T81" fmla="*/ 5 h 333"/>
                        <a:gd name="T82" fmla="*/ 118 w 152"/>
                        <a:gd name="T83" fmla="*/ 10 h 333"/>
                        <a:gd name="T84" fmla="*/ 139 w 152"/>
                        <a:gd name="T85" fmla="*/ 18 h 333"/>
                        <a:gd name="T86" fmla="*/ 147 w 152"/>
                        <a:gd name="T87" fmla="*/ 23 h 333"/>
                        <a:gd name="T88" fmla="*/ 152 w 152"/>
                        <a:gd name="T89" fmla="*/ 27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152" h="333">
                          <a:moveTo>
                            <a:pt x="152" y="27"/>
                          </a:moveTo>
                          <a:lnTo>
                            <a:pt x="152" y="27"/>
                          </a:lnTo>
                          <a:lnTo>
                            <a:pt x="148" y="61"/>
                          </a:lnTo>
                          <a:lnTo>
                            <a:pt x="141" y="138"/>
                          </a:lnTo>
                          <a:lnTo>
                            <a:pt x="138" y="184"/>
                          </a:lnTo>
                          <a:lnTo>
                            <a:pt x="136" y="229"/>
                          </a:lnTo>
                          <a:lnTo>
                            <a:pt x="136" y="269"/>
                          </a:lnTo>
                          <a:lnTo>
                            <a:pt x="136" y="285"/>
                          </a:lnTo>
                          <a:lnTo>
                            <a:pt x="138" y="299"/>
                          </a:lnTo>
                          <a:lnTo>
                            <a:pt x="138" y="299"/>
                          </a:lnTo>
                          <a:lnTo>
                            <a:pt x="139" y="310"/>
                          </a:lnTo>
                          <a:lnTo>
                            <a:pt x="138" y="319"/>
                          </a:lnTo>
                          <a:lnTo>
                            <a:pt x="136" y="326"/>
                          </a:lnTo>
                          <a:lnTo>
                            <a:pt x="131" y="329"/>
                          </a:lnTo>
                          <a:lnTo>
                            <a:pt x="123" y="333"/>
                          </a:lnTo>
                          <a:lnTo>
                            <a:pt x="116" y="333"/>
                          </a:lnTo>
                          <a:lnTo>
                            <a:pt x="107" y="333"/>
                          </a:lnTo>
                          <a:lnTo>
                            <a:pt x="96" y="331"/>
                          </a:lnTo>
                          <a:lnTo>
                            <a:pt x="77" y="326"/>
                          </a:lnTo>
                          <a:lnTo>
                            <a:pt x="55" y="315"/>
                          </a:lnTo>
                          <a:lnTo>
                            <a:pt x="37" y="304"/>
                          </a:lnTo>
                          <a:lnTo>
                            <a:pt x="23" y="292"/>
                          </a:lnTo>
                          <a:lnTo>
                            <a:pt x="23" y="292"/>
                          </a:lnTo>
                          <a:lnTo>
                            <a:pt x="18" y="285"/>
                          </a:lnTo>
                          <a:lnTo>
                            <a:pt x="14" y="272"/>
                          </a:lnTo>
                          <a:lnTo>
                            <a:pt x="10" y="258"/>
                          </a:lnTo>
                          <a:lnTo>
                            <a:pt x="9" y="238"/>
                          </a:lnTo>
                          <a:lnTo>
                            <a:pt x="5" y="195"/>
                          </a:lnTo>
                          <a:lnTo>
                            <a:pt x="5" y="147"/>
                          </a:lnTo>
                          <a:lnTo>
                            <a:pt x="5" y="57"/>
                          </a:lnTo>
                          <a:lnTo>
                            <a:pt x="3" y="27"/>
                          </a:lnTo>
                          <a:lnTo>
                            <a:pt x="1" y="16"/>
                          </a:lnTo>
                          <a:lnTo>
                            <a:pt x="1" y="9"/>
                          </a:lnTo>
                          <a:lnTo>
                            <a:pt x="1" y="9"/>
                          </a:lnTo>
                          <a:lnTo>
                            <a:pt x="0" y="7"/>
                          </a:lnTo>
                          <a:lnTo>
                            <a:pt x="3" y="3"/>
                          </a:lnTo>
                          <a:lnTo>
                            <a:pt x="9" y="1"/>
                          </a:lnTo>
                          <a:lnTo>
                            <a:pt x="18" y="0"/>
                          </a:lnTo>
                          <a:lnTo>
                            <a:pt x="39" y="0"/>
                          </a:lnTo>
                          <a:lnTo>
                            <a:pt x="64" y="1"/>
                          </a:lnTo>
                          <a:lnTo>
                            <a:pt x="93" y="5"/>
                          </a:lnTo>
                          <a:lnTo>
                            <a:pt x="118" y="10"/>
                          </a:lnTo>
                          <a:lnTo>
                            <a:pt x="139" y="18"/>
                          </a:lnTo>
                          <a:lnTo>
                            <a:pt x="147" y="23"/>
                          </a:lnTo>
                          <a:lnTo>
                            <a:pt x="152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3" name="Freeform 45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  <a:close/>
                        </a:path>
                      </a:pathLst>
                    </a:custGeom>
                    <a:solidFill>
                      <a:srgbClr val="E5E5E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4" name="Freeform 46"/>
                    <p:cNvSpPr>
                      <a:spLocks/>
                    </p:cNvSpPr>
                    <p:nvPr/>
                  </p:nvSpPr>
                  <p:spPr bwMode="auto">
                    <a:xfrm>
                      <a:off x="5043648" y="4497016"/>
                      <a:ext cx="384702" cy="775752"/>
                    </a:xfrm>
                    <a:custGeom>
                      <a:avLst/>
                      <a:gdLst>
                        <a:gd name="T0" fmla="*/ 142 w 303"/>
                        <a:gd name="T1" fmla="*/ 3 h 611"/>
                        <a:gd name="T2" fmla="*/ 188 w 303"/>
                        <a:gd name="T3" fmla="*/ 106 h 611"/>
                        <a:gd name="T4" fmla="*/ 185 w 303"/>
                        <a:gd name="T5" fmla="*/ 7 h 611"/>
                        <a:gd name="T6" fmla="*/ 271 w 303"/>
                        <a:gd name="T7" fmla="*/ 46 h 611"/>
                        <a:gd name="T8" fmla="*/ 271 w 303"/>
                        <a:gd name="T9" fmla="*/ 46 h 611"/>
                        <a:gd name="T10" fmla="*/ 274 w 303"/>
                        <a:gd name="T11" fmla="*/ 59 h 611"/>
                        <a:gd name="T12" fmla="*/ 283 w 303"/>
                        <a:gd name="T13" fmla="*/ 93 h 611"/>
                        <a:gd name="T14" fmla="*/ 294 w 303"/>
                        <a:gd name="T15" fmla="*/ 145 h 611"/>
                        <a:gd name="T16" fmla="*/ 299 w 303"/>
                        <a:gd name="T17" fmla="*/ 177 h 611"/>
                        <a:gd name="T18" fmla="*/ 303 w 303"/>
                        <a:gd name="T19" fmla="*/ 210 h 611"/>
                        <a:gd name="T20" fmla="*/ 303 w 303"/>
                        <a:gd name="T21" fmla="*/ 210 h 611"/>
                        <a:gd name="T22" fmla="*/ 303 w 303"/>
                        <a:gd name="T23" fmla="*/ 254 h 611"/>
                        <a:gd name="T24" fmla="*/ 303 w 303"/>
                        <a:gd name="T25" fmla="*/ 312 h 611"/>
                        <a:gd name="T26" fmla="*/ 299 w 303"/>
                        <a:gd name="T27" fmla="*/ 378 h 611"/>
                        <a:gd name="T28" fmla="*/ 296 w 303"/>
                        <a:gd name="T29" fmla="*/ 446 h 611"/>
                        <a:gd name="T30" fmla="*/ 287 w 303"/>
                        <a:gd name="T31" fmla="*/ 563 h 611"/>
                        <a:gd name="T32" fmla="*/ 282 w 303"/>
                        <a:gd name="T33" fmla="*/ 611 h 611"/>
                        <a:gd name="T34" fmla="*/ 282 w 303"/>
                        <a:gd name="T35" fmla="*/ 611 h 611"/>
                        <a:gd name="T36" fmla="*/ 247 w 303"/>
                        <a:gd name="T37" fmla="*/ 541 h 611"/>
                        <a:gd name="T38" fmla="*/ 167 w 303"/>
                        <a:gd name="T39" fmla="*/ 380 h 611"/>
                        <a:gd name="T40" fmla="*/ 74 w 303"/>
                        <a:gd name="T41" fmla="*/ 199 h 611"/>
                        <a:gd name="T42" fmla="*/ 32 w 303"/>
                        <a:gd name="T43" fmla="*/ 122 h 611"/>
                        <a:gd name="T44" fmla="*/ 0 w 303"/>
                        <a:gd name="T45" fmla="*/ 68 h 611"/>
                        <a:gd name="T46" fmla="*/ 0 w 303"/>
                        <a:gd name="T47" fmla="*/ 68 h 611"/>
                        <a:gd name="T48" fmla="*/ 13 w 303"/>
                        <a:gd name="T49" fmla="*/ 55 h 611"/>
                        <a:gd name="T50" fmla="*/ 27 w 303"/>
                        <a:gd name="T51" fmla="*/ 41 h 611"/>
                        <a:gd name="T52" fmla="*/ 45 w 303"/>
                        <a:gd name="T53" fmla="*/ 29 h 611"/>
                        <a:gd name="T54" fmla="*/ 66 w 303"/>
                        <a:gd name="T55" fmla="*/ 14 h 611"/>
                        <a:gd name="T56" fmla="*/ 79 w 303"/>
                        <a:gd name="T57" fmla="*/ 9 h 611"/>
                        <a:gd name="T58" fmla="*/ 92 w 303"/>
                        <a:gd name="T59" fmla="*/ 5 h 611"/>
                        <a:gd name="T60" fmla="*/ 104 w 303"/>
                        <a:gd name="T61" fmla="*/ 2 h 611"/>
                        <a:gd name="T62" fmla="*/ 117 w 303"/>
                        <a:gd name="T63" fmla="*/ 0 h 611"/>
                        <a:gd name="T64" fmla="*/ 129 w 303"/>
                        <a:gd name="T65" fmla="*/ 2 h 611"/>
                        <a:gd name="T66" fmla="*/ 142 w 303"/>
                        <a:gd name="T67" fmla="*/ 3 h 6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303" h="611">
                          <a:moveTo>
                            <a:pt x="142" y="3"/>
                          </a:moveTo>
                          <a:lnTo>
                            <a:pt x="188" y="106"/>
                          </a:lnTo>
                          <a:lnTo>
                            <a:pt x="185" y="7"/>
                          </a:lnTo>
                          <a:lnTo>
                            <a:pt x="271" y="46"/>
                          </a:lnTo>
                          <a:lnTo>
                            <a:pt x="271" y="46"/>
                          </a:lnTo>
                          <a:lnTo>
                            <a:pt x="274" y="59"/>
                          </a:lnTo>
                          <a:lnTo>
                            <a:pt x="283" y="93"/>
                          </a:lnTo>
                          <a:lnTo>
                            <a:pt x="294" y="145"/>
                          </a:lnTo>
                          <a:lnTo>
                            <a:pt x="299" y="177"/>
                          </a:lnTo>
                          <a:lnTo>
                            <a:pt x="303" y="210"/>
                          </a:lnTo>
                          <a:lnTo>
                            <a:pt x="303" y="210"/>
                          </a:lnTo>
                          <a:lnTo>
                            <a:pt x="303" y="254"/>
                          </a:lnTo>
                          <a:lnTo>
                            <a:pt x="303" y="312"/>
                          </a:lnTo>
                          <a:lnTo>
                            <a:pt x="299" y="378"/>
                          </a:lnTo>
                          <a:lnTo>
                            <a:pt x="296" y="446"/>
                          </a:lnTo>
                          <a:lnTo>
                            <a:pt x="287" y="563"/>
                          </a:lnTo>
                          <a:lnTo>
                            <a:pt x="282" y="611"/>
                          </a:lnTo>
                          <a:lnTo>
                            <a:pt x="282" y="611"/>
                          </a:lnTo>
                          <a:lnTo>
                            <a:pt x="247" y="541"/>
                          </a:lnTo>
                          <a:lnTo>
                            <a:pt x="167" y="380"/>
                          </a:lnTo>
                          <a:lnTo>
                            <a:pt x="74" y="199"/>
                          </a:lnTo>
                          <a:lnTo>
                            <a:pt x="32" y="122"/>
                          </a:lnTo>
                          <a:lnTo>
                            <a:pt x="0" y="68"/>
                          </a:lnTo>
                          <a:lnTo>
                            <a:pt x="0" y="68"/>
                          </a:lnTo>
                          <a:lnTo>
                            <a:pt x="13" y="55"/>
                          </a:lnTo>
                          <a:lnTo>
                            <a:pt x="27" y="41"/>
                          </a:lnTo>
                          <a:lnTo>
                            <a:pt x="45" y="29"/>
                          </a:lnTo>
                          <a:lnTo>
                            <a:pt x="66" y="14"/>
                          </a:lnTo>
                          <a:lnTo>
                            <a:pt x="79" y="9"/>
                          </a:lnTo>
                          <a:lnTo>
                            <a:pt x="92" y="5"/>
                          </a:lnTo>
                          <a:lnTo>
                            <a:pt x="104" y="2"/>
                          </a:lnTo>
                          <a:lnTo>
                            <a:pt x="117" y="0"/>
                          </a:lnTo>
                          <a:lnTo>
                            <a:pt x="129" y="2"/>
                          </a:lnTo>
                          <a:lnTo>
                            <a:pt x="142" y="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5" name="Freeform 47"/>
                    <p:cNvSpPr>
                      <a:spLocks/>
                    </p:cNvSpPr>
                    <p:nvPr/>
                  </p:nvSpPr>
                  <p:spPr bwMode="auto">
                    <a:xfrm>
                      <a:off x="5227746" y="4655722"/>
                      <a:ext cx="109189" cy="123156"/>
                    </a:xfrm>
                    <a:custGeom>
                      <a:avLst/>
                      <a:gdLst>
                        <a:gd name="T0" fmla="*/ 0 w 86"/>
                        <a:gd name="T1" fmla="*/ 8 h 97"/>
                        <a:gd name="T2" fmla="*/ 0 w 86"/>
                        <a:gd name="T3" fmla="*/ 8 h 97"/>
                        <a:gd name="T4" fmla="*/ 33 w 86"/>
                        <a:gd name="T5" fmla="*/ 4 h 97"/>
                        <a:gd name="T6" fmla="*/ 58 w 86"/>
                        <a:gd name="T7" fmla="*/ 0 h 97"/>
                        <a:gd name="T8" fmla="*/ 74 w 86"/>
                        <a:gd name="T9" fmla="*/ 2 h 97"/>
                        <a:gd name="T10" fmla="*/ 74 w 86"/>
                        <a:gd name="T11" fmla="*/ 2 h 97"/>
                        <a:gd name="T12" fmla="*/ 81 w 86"/>
                        <a:gd name="T13" fmla="*/ 45 h 97"/>
                        <a:gd name="T14" fmla="*/ 85 w 86"/>
                        <a:gd name="T15" fmla="*/ 76 h 97"/>
                        <a:gd name="T16" fmla="*/ 86 w 86"/>
                        <a:gd name="T17" fmla="*/ 94 h 97"/>
                        <a:gd name="T18" fmla="*/ 86 w 86"/>
                        <a:gd name="T19" fmla="*/ 94 h 97"/>
                        <a:gd name="T20" fmla="*/ 85 w 86"/>
                        <a:gd name="T21" fmla="*/ 95 h 97"/>
                        <a:gd name="T22" fmla="*/ 81 w 86"/>
                        <a:gd name="T23" fmla="*/ 97 h 97"/>
                        <a:gd name="T24" fmla="*/ 67 w 86"/>
                        <a:gd name="T25" fmla="*/ 97 h 97"/>
                        <a:gd name="T26" fmla="*/ 49 w 86"/>
                        <a:gd name="T27" fmla="*/ 95 h 97"/>
                        <a:gd name="T28" fmla="*/ 31 w 86"/>
                        <a:gd name="T29" fmla="*/ 90 h 97"/>
                        <a:gd name="T30" fmla="*/ 0 w 86"/>
                        <a:gd name="T31" fmla="*/ 8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86" h="97">
                          <a:moveTo>
                            <a:pt x="0" y="8"/>
                          </a:moveTo>
                          <a:lnTo>
                            <a:pt x="0" y="8"/>
                          </a:lnTo>
                          <a:lnTo>
                            <a:pt x="33" y="4"/>
                          </a:lnTo>
                          <a:lnTo>
                            <a:pt x="58" y="0"/>
                          </a:lnTo>
                          <a:lnTo>
                            <a:pt x="74" y="2"/>
                          </a:lnTo>
                          <a:lnTo>
                            <a:pt x="74" y="2"/>
                          </a:lnTo>
                          <a:lnTo>
                            <a:pt x="81" y="45"/>
                          </a:lnTo>
                          <a:lnTo>
                            <a:pt x="85" y="76"/>
                          </a:lnTo>
                          <a:lnTo>
                            <a:pt x="86" y="94"/>
                          </a:lnTo>
                          <a:lnTo>
                            <a:pt x="86" y="94"/>
                          </a:lnTo>
                          <a:lnTo>
                            <a:pt x="85" y="95"/>
                          </a:lnTo>
                          <a:lnTo>
                            <a:pt x="81" y="97"/>
                          </a:lnTo>
                          <a:lnTo>
                            <a:pt x="67" y="97"/>
                          </a:lnTo>
                          <a:lnTo>
                            <a:pt x="49" y="95"/>
                          </a:lnTo>
                          <a:lnTo>
                            <a:pt x="31" y="90"/>
                          </a:lnTo>
                          <a:lnTo>
                            <a:pt x="0" y="8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6" name="Freeform 48"/>
                    <p:cNvSpPr>
                      <a:spLocks/>
                    </p:cNvSpPr>
                    <p:nvPr/>
                  </p:nvSpPr>
                  <p:spPr bwMode="auto">
                    <a:xfrm>
                      <a:off x="5273453" y="4769990"/>
                      <a:ext cx="146009" cy="502779"/>
                    </a:xfrm>
                    <a:custGeom>
                      <a:avLst/>
                      <a:gdLst>
                        <a:gd name="T0" fmla="*/ 0 w 115"/>
                        <a:gd name="T1" fmla="*/ 194 h 396"/>
                        <a:gd name="T2" fmla="*/ 0 w 115"/>
                        <a:gd name="T3" fmla="*/ 0 h 396"/>
                        <a:gd name="T4" fmla="*/ 50 w 115"/>
                        <a:gd name="T5" fmla="*/ 4 h 396"/>
                        <a:gd name="T6" fmla="*/ 50 w 115"/>
                        <a:gd name="T7" fmla="*/ 4 h 396"/>
                        <a:gd name="T8" fmla="*/ 115 w 115"/>
                        <a:gd name="T9" fmla="*/ 237 h 396"/>
                        <a:gd name="T10" fmla="*/ 101 w 115"/>
                        <a:gd name="T11" fmla="*/ 396 h 396"/>
                        <a:gd name="T12" fmla="*/ 0 w 115"/>
                        <a:gd name="T13" fmla="*/ 194 h 3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5" h="396">
                          <a:moveTo>
                            <a:pt x="0" y="194"/>
                          </a:moveTo>
                          <a:lnTo>
                            <a:pt x="0" y="0"/>
                          </a:lnTo>
                          <a:lnTo>
                            <a:pt x="50" y="4"/>
                          </a:lnTo>
                          <a:lnTo>
                            <a:pt x="50" y="4"/>
                          </a:lnTo>
                          <a:lnTo>
                            <a:pt x="115" y="237"/>
                          </a:lnTo>
                          <a:lnTo>
                            <a:pt x="101" y="396"/>
                          </a:lnTo>
                          <a:lnTo>
                            <a:pt x="0" y="194"/>
                          </a:lnTo>
                          <a:close/>
                        </a:path>
                      </a:pathLst>
                    </a:custGeom>
                    <a:solidFill>
                      <a:srgbClr val="16161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7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8" name="Freeform 50"/>
                    <p:cNvSpPr>
                      <a:spLocks/>
                    </p:cNvSpPr>
                    <p:nvPr/>
                  </p:nvSpPr>
                  <p:spPr bwMode="auto">
                    <a:xfrm>
                      <a:off x="4945885" y="4491938"/>
                      <a:ext cx="459611" cy="853200"/>
                    </a:xfrm>
                    <a:custGeom>
                      <a:avLst/>
                      <a:gdLst>
                        <a:gd name="T0" fmla="*/ 65 w 362"/>
                        <a:gd name="T1" fmla="*/ 0 h 672"/>
                        <a:gd name="T2" fmla="*/ 65 w 362"/>
                        <a:gd name="T3" fmla="*/ 0 h 672"/>
                        <a:gd name="T4" fmla="*/ 38 w 362"/>
                        <a:gd name="T5" fmla="*/ 86 h 672"/>
                        <a:gd name="T6" fmla="*/ 16 w 362"/>
                        <a:gd name="T7" fmla="*/ 151 h 672"/>
                        <a:gd name="T8" fmla="*/ 7 w 362"/>
                        <a:gd name="T9" fmla="*/ 176 h 672"/>
                        <a:gd name="T10" fmla="*/ 0 w 362"/>
                        <a:gd name="T11" fmla="*/ 190 h 672"/>
                        <a:gd name="T12" fmla="*/ 0 w 362"/>
                        <a:gd name="T13" fmla="*/ 190 h 672"/>
                        <a:gd name="T14" fmla="*/ 0 w 362"/>
                        <a:gd name="T15" fmla="*/ 192 h 672"/>
                        <a:gd name="T16" fmla="*/ 0 w 362"/>
                        <a:gd name="T17" fmla="*/ 196 h 672"/>
                        <a:gd name="T18" fmla="*/ 5 w 362"/>
                        <a:gd name="T19" fmla="*/ 201 h 672"/>
                        <a:gd name="T20" fmla="*/ 13 w 362"/>
                        <a:gd name="T21" fmla="*/ 206 h 672"/>
                        <a:gd name="T22" fmla="*/ 23 w 362"/>
                        <a:gd name="T23" fmla="*/ 214 h 672"/>
                        <a:gd name="T24" fmla="*/ 50 w 362"/>
                        <a:gd name="T25" fmla="*/ 228 h 672"/>
                        <a:gd name="T26" fmla="*/ 82 w 362"/>
                        <a:gd name="T27" fmla="*/ 242 h 672"/>
                        <a:gd name="T28" fmla="*/ 143 w 362"/>
                        <a:gd name="T29" fmla="*/ 266 h 672"/>
                        <a:gd name="T30" fmla="*/ 172 w 362"/>
                        <a:gd name="T31" fmla="*/ 276 h 672"/>
                        <a:gd name="T32" fmla="*/ 172 w 362"/>
                        <a:gd name="T33" fmla="*/ 276 h 672"/>
                        <a:gd name="T34" fmla="*/ 127 w 362"/>
                        <a:gd name="T35" fmla="*/ 348 h 672"/>
                        <a:gd name="T36" fmla="*/ 95 w 362"/>
                        <a:gd name="T37" fmla="*/ 402 h 672"/>
                        <a:gd name="T38" fmla="*/ 82 w 362"/>
                        <a:gd name="T39" fmla="*/ 423 h 672"/>
                        <a:gd name="T40" fmla="*/ 75 w 362"/>
                        <a:gd name="T41" fmla="*/ 438 h 672"/>
                        <a:gd name="T42" fmla="*/ 75 w 362"/>
                        <a:gd name="T43" fmla="*/ 438 h 672"/>
                        <a:gd name="T44" fmla="*/ 212 w 362"/>
                        <a:gd name="T45" fmla="*/ 545 h 672"/>
                        <a:gd name="T46" fmla="*/ 308 w 362"/>
                        <a:gd name="T47" fmla="*/ 626 h 672"/>
                        <a:gd name="T48" fmla="*/ 344 w 362"/>
                        <a:gd name="T49" fmla="*/ 655 h 672"/>
                        <a:gd name="T50" fmla="*/ 362 w 362"/>
                        <a:gd name="T51" fmla="*/ 672 h 672"/>
                        <a:gd name="T52" fmla="*/ 359 w 362"/>
                        <a:gd name="T53" fmla="*/ 615 h 672"/>
                        <a:gd name="T54" fmla="*/ 359 w 362"/>
                        <a:gd name="T55" fmla="*/ 615 h 672"/>
                        <a:gd name="T56" fmla="*/ 226 w 362"/>
                        <a:gd name="T57" fmla="*/ 343 h 672"/>
                        <a:gd name="T58" fmla="*/ 131 w 362"/>
                        <a:gd name="T59" fmla="*/ 149 h 672"/>
                        <a:gd name="T60" fmla="*/ 97 w 362"/>
                        <a:gd name="T61" fmla="*/ 81 h 672"/>
                        <a:gd name="T62" fmla="*/ 79 w 362"/>
                        <a:gd name="T63" fmla="*/ 47 h 672"/>
                        <a:gd name="T64" fmla="*/ 79 w 362"/>
                        <a:gd name="T65" fmla="*/ 47 h 672"/>
                        <a:gd name="T66" fmla="*/ 73 w 362"/>
                        <a:gd name="T67" fmla="*/ 36 h 672"/>
                        <a:gd name="T68" fmla="*/ 68 w 362"/>
                        <a:gd name="T69" fmla="*/ 27 h 672"/>
                        <a:gd name="T70" fmla="*/ 65 w 362"/>
                        <a:gd name="T71" fmla="*/ 13 h 672"/>
                        <a:gd name="T72" fmla="*/ 65 w 362"/>
                        <a:gd name="T73" fmla="*/ 4 h 672"/>
                        <a:gd name="T74" fmla="*/ 65 w 362"/>
                        <a:gd name="T75" fmla="*/ 0 h 6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362" h="672">
                          <a:moveTo>
                            <a:pt x="65" y="0"/>
                          </a:moveTo>
                          <a:lnTo>
                            <a:pt x="65" y="0"/>
                          </a:lnTo>
                          <a:lnTo>
                            <a:pt x="38" y="86"/>
                          </a:lnTo>
                          <a:lnTo>
                            <a:pt x="16" y="151"/>
                          </a:lnTo>
                          <a:lnTo>
                            <a:pt x="7" y="176"/>
                          </a:lnTo>
                          <a:lnTo>
                            <a:pt x="0" y="190"/>
                          </a:lnTo>
                          <a:lnTo>
                            <a:pt x="0" y="190"/>
                          </a:lnTo>
                          <a:lnTo>
                            <a:pt x="0" y="192"/>
                          </a:lnTo>
                          <a:lnTo>
                            <a:pt x="0" y="196"/>
                          </a:lnTo>
                          <a:lnTo>
                            <a:pt x="5" y="201"/>
                          </a:lnTo>
                          <a:lnTo>
                            <a:pt x="13" y="206"/>
                          </a:lnTo>
                          <a:lnTo>
                            <a:pt x="23" y="214"/>
                          </a:lnTo>
                          <a:lnTo>
                            <a:pt x="50" y="228"/>
                          </a:lnTo>
                          <a:lnTo>
                            <a:pt x="82" y="242"/>
                          </a:lnTo>
                          <a:lnTo>
                            <a:pt x="143" y="266"/>
                          </a:lnTo>
                          <a:lnTo>
                            <a:pt x="172" y="276"/>
                          </a:lnTo>
                          <a:lnTo>
                            <a:pt x="172" y="276"/>
                          </a:lnTo>
                          <a:lnTo>
                            <a:pt x="127" y="348"/>
                          </a:lnTo>
                          <a:lnTo>
                            <a:pt x="95" y="402"/>
                          </a:lnTo>
                          <a:lnTo>
                            <a:pt x="82" y="423"/>
                          </a:lnTo>
                          <a:lnTo>
                            <a:pt x="75" y="438"/>
                          </a:lnTo>
                          <a:lnTo>
                            <a:pt x="75" y="438"/>
                          </a:lnTo>
                          <a:lnTo>
                            <a:pt x="212" y="545"/>
                          </a:lnTo>
                          <a:lnTo>
                            <a:pt x="308" y="626"/>
                          </a:lnTo>
                          <a:lnTo>
                            <a:pt x="344" y="655"/>
                          </a:lnTo>
                          <a:lnTo>
                            <a:pt x="362" y="672"/>
                          </a:lnTo>
                          <a:lnTo>
                            <a:pt x="359" y="615"/>
                          </a:lnTo>
                          <a:lnTo>
                            <a:pt x="359" y="615"/>
                          </a:lnTo>
                          <a:lnTo>
                            <a:pt x="226" y="343"/>
                          </a:lnTo>
                          <a:lnTo>
                            <a:pt x="131" y="149"/>
                          </a:lnTo>
                          <a:lnTo>
                            <a:pt x="97" y="81"/>
                          </a:lnTo>
                          <a:lnTo>
                            <a:pt x="79" y="47"/>
                          </a:lnTo>
                          <a:lnTo>
                            <a:pt x="79" y="47"/>
                          </a:lnTo>
                          <a:lnTo>
                            <a:pt x="73" y="36"/>
                          </a:lnTo>
                          <a:lnTo>
                            <a:pt x="68" y="27"/>
                          </a:lnTo>
                          <a:lnTo>
                            <a:pt x="65" y="13"/>
                          </a:lnTo>
                          <a:lnTo>
                            <a:pt x="65" y="4"/>
                          </a:lnTo>
                          <a:lnTo>
                            <a:pt x="6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6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5376294" y="4519870"/>
                      <a:ext cx="184099" cy="893829"/>
                    </a:xfrm>
                    <a:custGeom>
                      <a:avLst/>
                      <a:gdLst>
                        <a:gd name="T0" fmla="*/ 0 w 145"/>
                        <a:gd name="T1" fmla="*/ 0 h 704"/>
                        <a:gd name="T2" fmla="*/ 0 w 145"/>
                        <a:gd name="T3" fmla="*/ 0 h 704"/>
                        <a:gd name="T4" fmla="*/ 7 w 145"/>
                        <a:gd name="T5" fmla="*/ 48 h 704"/>
                        <a:gd name="T6" fmla="*/ 14 w 145"/>
                        <a:gd name="T7" fmla="*/ 107 h 704"/>
                        <a:gd name="T8" fmla="*/ 20 w 145"/>
                        <a:gd name="T9" fmla="*/ 190 h 704"/>
                        <a:gd name="T10" fmla="*/ 25 w 145"/>
                        <a:gd name="T11" fmla="*/ 290 h 704"/>
                        <a:gd name="T12" fmla="*/ 27 w 145"/>
                        <a:gd name="T13" fmla="*/ 410 h 704"/>
                        <a:gd name="T14" fmla="*/ 25 w 145"/>
                        <a:gd name="T15" fmla="*/ 478 h 704"/>
                        <a:gd name="T16" fmla="*/ 23 w 145"/>
                        <a:gd name="T17" fmla="*/ 550 h 704"/>
                        <a:gd name="T18" fmla="*/ 20 w 145"/>
                        <a:gd name="T19" fmla="*/ 625 h 704"/>
                        <a:gd name="T20" fmla="*/ 14 w 145"/>
                        <a:gd name="T21" fmla="*/ 704 h 704"/>
                        <a:gd name="T22" fmla="*/ 14 w 145"/>
                        <a:gd name="T23" fmla="*/ 704 h 704"/>
                        <a:gd name="T24" fmla="*/ 79 w 145"/>
                        <a:gd name="T25" fmla="*/ 536 h 704"/>
                        <a:gd name="T26" fmla="*/ 122 w 145"/>
                        <a:gd name="T27" fmla="*/ 419 h 704"/>
                        <a:gd name="T28" fmla="*/ 145 w 145"/>
                        <a:gd name="T29" fmla="*/ 362 h 704"/>
                        <a:gd name="T30" fmla="*/ 145 w 145"/>
                        <a:gd name="T31" fmla="*/ 362 h 704"/>
                        <a:gd name="T32" fmla="*/ 145 w 145"/>
                        <a:gd name="T33" fmla="*/ 358 h 704"/>
                        <a:gd name="T34" fmla="*/ 143 w 145"/>
                        <a:gd name="T35" fmla="*/ 353 h 704"/>
                        <a:gd name="T36" fmla="*/ 138 w 145"/>
                        <a:gd name="T37" fmla="*/ 337 h 704"/>
                        <a:gd name="T38" fmla="*/ 127 w 145"/>
                        <a:gd name="T39" fmla="*/ 313 h 704"/>
                        <a:gd name="T40" fmla="*/ 113 w 145"/>
                        <a:gd name="T41" fmla="*/ 290 h 704"/>
                        <a:gd name="T42" fmla="*/ 98 w 145"/>
                        <a:gd name="T43" fmla="*/ 265 h 704"/>
                        <a:gd name="T44" fmla="*/ 84 w 145"/>
                        <a:gd name="T45" fmla="*/ 244 h 704"/>
                        <a:gd name="T46" fmla="*/ 72 w 145"/>
                        <a:gd name="T47" fmla="*/ 227 h 704"/>
                        <a:gd name="T48" fmla="*/ 66 w 145"/>
                        <a:gd name="T49" fmla="*/ 222 h 704"/>
                        <a:gd name="T50" fmla="*/ 63 w 145"/>
                        <a:gd name="T51" fmla="*/ 220 h 704"/>
                        <a:gd name="T52" fmla="*/ 63 w 145"/>
                        <a:gd name="T53" fmla="*/ 220 h 704"/>
                        <a:gd name="T54" fmla="*/ 84 w 145"/>
                        <a:gd name="T55" fmla="*/ 170 h 704"/>
                        <a:gd name="T56" fmla="*/ 102 w 145"/>
                        <a:gd name="T57" fmla="*/ 134 h 704"/>
                        <a:gd name="T58" fmla="*/ 109 w 145"/>
                        <a:gd name="T59" fmla="*/ 122 h 704"/>
                        <a:gd name="T60" fmla="*/ 115 w 145"/>
                        <a:gd name="T61" fmla="*/ 115 h 704"/>
                        <a:gd name="T62" fmla="*/ 0 w 145"/>
                        <a:gd name="T63" fmla="*/ 0 h 7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145" h="70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7" y="48"/>
                          </a:lnTo>
                          <a:lnTo>
                            <a:pt x="14" y="107"/>
                          </a:lnTo>
                          <a:lnTo>
                            <a:pt x="20" y="190"/>
                          </a:lnTo>
                          <a:lnTo>
                            <a:pt x="25" y="290"/>
                          </a:lnTo>
                          <a:lnTo>
                            <a:pt x="27" y="410"/>
                          </a:lnTo>
                          <a:lnTo>
                            <a:pt x="25" y="478"/>
                          </a:lnTo>
                          <a:lnTo>
                            <a:pt x="23" y="550"/>
                          </a:lnTo>
                          <a:lnTo>
                            <a:pt x="20" y="625"/>
                          </a:lnTo>
                          <a:lnTo>
                            <a:pt x="14" y="704"/>
                          </a:lnTo>
                          <a:lnTo>
                            <a:pt x="14" y="704"/>
                          </a:lnTo>
                          <a:lnTo>
                            <a:pt x="79" y="536"/>
                          </a:lnTo>
                          <a:lnTo>
                            <a:pt x="122" y="419"/>
                          </a:lnTo>
                          <a:lnTo>
                            <a:pt x="145" y="362"/>
                          </a:lnTo>
                          <a:lnTo>
                            <a:pt x="145" y="362"/>
                          </a:lnTo>
                          <a:lnTo>
                            <a:pt x="145" y="358"/>
                          </a:lnTo>
                          <a:lnTo>
                            <a:pt x="143" y="353"/>
                          </a:lnTo>
                          <a:lnTo>
                            <a:pt x="138" y="337"/>
                          </a:lnTo>
                          <a:lnTo>
                            <a:pt x="127" y="313"/>
                          </a:lnTo>
                          <a:lnTo>
                            <a:pt x="113" y="290"/>
                          </a:lnTo>
                          <a:lnTo>
                            <a:pt x="98" y="265"/>
                          </a:lnTo>
                          <a:lnTo>
                            <a:pt x="84" y="244"/>
                          </a:lnTo>
                          <a:lnTo>
                            <a:pt x="72" y="227"/>
                          </a:lnTo>
                          <a:lnTo>
                            <a:pt x="66" y="222"/>
                          </a:lnTo>
                          <a:lnTo>
                            <a:pt x="63" y="220"/>
                          </a:lnTo>
                          <a:lnTo>
                            <a:pt x="63" y="220"/>
                          </a:lnTo>
                          <a:lnTo>
                            <a:pt x="84" y="170"/>
                          </a:lnTo>
                          <a:lnTo>
                            <a:pt x="102" y="134"/>
                          </a:lnTo>
                          <a:lnTo>
                            <a:pt x="109" y="122"/>
                          </a:lnTo>
                          <a:lnTo>
                            <a:pt x="115" y="11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676C6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0" name="Freeform 52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1" name="Freeform 53"/>
                    <p:cNvSpPr>
                      <a:spLocks/>
                    </p:cNvSpPr>
                    <p:nvPr/>
                  </p:nvSpPr>
                  <p:spPr bwMode="auto">
                    <a:xfrm>
                      <a:off x="5018255" y="4419569"/>
                      <a:ext cx="205682" cy="241232"/>
                    </a:xfrm>
                    <a:custGeom>
                      <a:avLst/>
                      <a:gdLst>
                        <a:gd name="T0" fmla="*/ 25 w 162"/>
                        <a:gd name="T1" fmla="*/ 0 h 190"/>
                        <a:gd name="T2" fmla="*/ 25 w 162"/>
                        <a:gd name="T3" fmla="*/ 0 h 190"/>
                        <a:gd name="T4" fmla="*/ 94 w 162"/>
                        <a:gd name="T5" fmla="*/ 30 h 190"/>
                        <a:gd name="T6" fmla="*/ 140 w 162"/>
                        <a:gd name="T7" fmla="*/ 52 h 190"/>
                        <a:gd name="T8" fmla="*/ 156 w 162"/>
                        <a:gd name="T9" fmla="*/ 61 h 190"/>
                        <a:gd name="T10" fmla="*/ 162 w 162"/>
                        <a:gd name="T11" fmla="*/ 64 h 190"/>
                        <a:gd name="T12" fmla="*/ 162 w 162"/>
                        <a:gd name="T13" fmla="*/ 64 h 190"/>
                        <a:gd name="T14" fmla="*/ 155 w 162"/>
                        <a:gd name="T15" fmla="*/ 88 h 190"/>
                        <a:gd name="T16" fmla="*/ 138 w 162"/>
                        <a:gd name="T17" fmla="*/ 131 h 190"/>
                        <a:gd name="T18" fmla="*/ 113 w 162"/>
                        <a:gd name="T19" fmla="*/ 190 h 190"/>
                        <a:gd name="T20" fmla="*/ 113 w 162"/>
                        <a:gd name="T21" fmla="*/ 190 h 190"/>
                        <a:gd name="T22" fmla="*/ 0 w 162"/>
                        <a:gd name="T23" fmla="*/ 115 h 190"/>
                        <a:gd name="T24" fmla="*/ 0 w 162"/>
                        <a:gd name="T25" fmla="*/ 115 h 190"/>
                        <a:gd name="T26" fmla="*/ 2 w 162"/>
                        <a:gd name="T27" fmla="*/ 99 h 190"/>
                        <a:gd name="T28" fmla="*/ 6 w 162"/>
                        <a:gd name="T29" fmla="*/ 63 h 190"/>
                        <a:gd name="T30" fmla="*/ 11 w 162"/>
                        <a:gd name="T31" fmla="*/ 41 h 190"/>
                        <a:gd name="T32" fmla="*/ 15 w 162"/>
                        <a:gd name="T33" fmla="*/ 23 h 190"/>
                        <a:gd name="T34" fmla="*/ 20 w 162"/>
                        <a:gd name="T35" fmla="*/ 9 h 190"/>
                        <a:gd name="T36" fmla="*/ 22 w 162"/>
                        <a:gd name="T37" fmla="*/ 4 h 190"/>
                        <a:gd name="T38" fmla="*/ 25 w 162"/>
                        <a:gd name="T39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62" h="190">
                          <a:moveTo>
                            <a:pt x="25" y="0"/>
                          </a:moveTo>
                          <a:lnTo>
                            <a:pt x="25" y="0"/>
                          </a:lnTo>
                          <a:lnTo>
                            <a:pt x="94" y="30"/>
                          </a:lnTo>
                          <a:lnTo>
                            <a:pt x="140" y="52"/>
                          </a:lnTo>
                          <a:lnTo>
                            <a:pt x="156" y="61"/>
                          </a:lnTo>
                          <a:lnTo>
                            <a:pt x="162" y="64"/>
                          </a:lnTo>
                          <a:lnTo>
                            <a:pt x="162" y="64"/>
                          </a:lnTo>
                          <a:lnTo>
                            <a:pt x="155" y="88"/>
                          </a:lnTo>
                          <a:lnTo>
                            <a:pt x="138" y="131"/>
                          </a:lnTo>
                          <a:lnTo>
                            <a:pt x="113" y="190"/>
                          </a:lnTo>
                          <a:lnTo>
                            <a:pt x="113" y="190"/>
                          </a:lnTo>
                          <a:lnTo>
                            <a:pt x="0" y="115"/>
                          </a:lnTo>
                          <a:lnTo>
                            <a:pt x="0" y="115"/>
                          </a:lnTo>
                          <a:lnTo>
                            <a:pt x="2" y="99"/>
                          </a:lnTo>
                          <a:lnTo>
                            <a:pt x="6" y="63"/>
                          </a:lnTo>
                          <a:lnTo>
                            <a:pt x="11" y="41"/>
                          </a:lnTo>
                          <a:lnTo>
                            <a:pt x="15" y="23"/>
                          </a:lnTo>
                          <a:lnTo>
                            <a:pt x="20" y="9"/>
                          </a:lnTo>
                          <a:lnTo>
                            <a:pt x="22" y="4"/>
                          </a:lnTo>
                          <a:lnTo>
                            <a:pt x="2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2" name="Freeform 54"/>
                    <p:cNvSpPr>
                      <a:spLocks/>
                    </p:cNvSpPr>
                    <p:nvPr/>
                  </p:nvSpPr>
                  <p:spPr bwMode="auto">
                    <a:xfrm>
                      <a:off x="5278531" y="4433534"/>
                      <a:ext cx="118077" cy="167593"/>
                    </a:xfrm>
                    <a:custGeom>
                      <a:avLst/>
                      <a:gdLst>
                        <a:gd name="T0" fmla="*/ 10 w 93"/>
                        <a:gd name="T1" fmla="*/ 0 h 132"/>
                        <a:gd name="T2" fmla="*/ 0 w 93"/>
                        <a:gd name="T3" fmla="*/ 57 h 132"/>
                        <a:gd name="T4" fmla="*/ 0 w 93"/>
                        <a:gd name="T5" fmla="*/ 57 h 132"/>
                        <a:gd name="T6" fmla="*/ 34 w 93"/>
                        <a:gd name="T7" fmla="*/ 93 h 132"/>
                        <a:gd name="T8" fmla="*/ 59 w 93"/>
                        <a:gd name="T9" fmla="*/ 120 h 132"/>
                        <a:gd name="T10" fmla="*/ 70 w 93"/>
                        <a:gd name="T11" fmla="*/ 129 h 132"/>
                        <a:gd name="T12" fmla="*/ 75 w 93"/>
                        <a:gd name="T13" fmla="*/ 132 h 132"/>
                        <a:gd name="T14" fmla="*/ 93 w 93"/>
                        <a:gd name="T15" fmla="*/ 68 h 132"/>
                        <a:gd name="T16" fmla="*/ 10 w 93"/>
                        <a:gd name="T17" fmla="*/ 0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132">
                          <a:moveTo>
                            <a:pt x="10" y="0"/>
                          </a:moveTo>
                          <a:lnTo>
                            <a:pt x="0" y="57"/>
                          </a:lnTo>
                          <a:lnTo>
                            <a:pt x="0" y="57"/>
                          </a:lnTo>
                          <a:lnTo>
                            <a:pt x="34" y="93"/>
                          </a:lnTo>
                          <a:lnTo>
                            <a:pt x="59" y="120"/>
                          </a:lnTo>
                          <a:lnTo>
                            <a:pt x="70" y="129"/>
                          </a:lnTo>
                          <a:lnTo>
                            <a:pt x="75" y="132"/>
                          </a:lnTo>
                          <a:lnTo>
                            <a:pt x="93" y="68"/>
                          </a:lnTo>
                          <a:lnTo>
                            <a:pt x="1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3" name="Freeform 55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4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5422001" y="5416238"/>
                      <a:ext cx="81257" cy="427870"/>
                    </a:xfrm>
                    <a:custGeom>
                      <a:avLst/>
                      <a:gdLst>
                        <a:gd name="T0" fmla="*/ 0 w 64"/>
                        <a:gd name="T1" fmla="*/ 0 h 337"/>
                        <a:gd name="T2" fmla="*/ 0 w 64"/>
                        <a:gd name="T3" fmla="*/ 0 h 337"/>
                        <a:gd name="T4" fmla="*/ 9 w 64"/>
                        <a:gd name="T5" fmla="*/ 39 h 337"/>
                        <a:gd name="T6" fmla="*/ 30 w 64"/>
                        <a:gd name="T7" fmla="*/ 133 h 337"/>
                        <a:gd name="T8" fmla="*/ 41 w 64"/>
                        <a:gd name="T9" fmla="*/ 190 h 337"/>
                        <a:gd name="T10" fmla="*/ 52 w 64"/>
                        <a:gd name="T11" fmla="*/ 246 h 337"/>
                        <a:gd name="T12" fmla="*/ 59 w 64"/>
                        <a:gd name="T13" fmla="*/ 296 h 337"/>
                        <a:gd name="T14" fmla="*/ 62 w 64"/>
                        <a:gd name="T15" fmla="*/ 337 h 337"/>
                        <a:gd name="T16" fmla="*/ 62 w 64"/>
                        <a:gd name="T17" fmla="*/ 337 h 337"/>
                        <a:gd name="T18" fmla="*/ 64 w 64"/>
                        <a:gd name="T19" fmla="*/ 301 h 337"/>
                        <a:gd name="T20" fmla="*/ 64 w 64"/>
                        <a:gd name="T21" fmla="*/ 262 h 337"/>
                        <a:gd name="T22" fmla="*/ 62 w 64"/>
                        <a:gd name="T23" fmla="*/ 213 h 337"/>
                        <a:gd name="T24" fmla="*/ 61 w 64"/>
                        <a:gd name="T25" fmla="*/ 186 h 337"/>
                        <a:gd name="T26" fmla="*/ 57 w 64"/>
                        <a:gd name="T27" fmla="*/ 158 h 337"/>
                        <a:gd name="T28" fmla="*/ 52 w 64"/>
                        <a:gd name="T29" fmla="*/ 131 h 337"/>
                        <a:gd name="T30" fmla="*/ 46 w 64"/>
                        <a:gd name="T31" fmla="*/ 102 h 337"/>
                        <a:gd name="T32" fmla="*/ 37 w 64"/>
                        <a:gd name="T33" fmla="*/ 75 h 337"/>
                        <a:gd name="T34" fmla="*/ 27 w 64"/>
                        <a:gd name="T35" fmla="*/ 48 h 337"/>
                        <a:gd name="T36" fmla="*/ 14 w 64"/>
                        <a:gd name="T37" fmla="*/ 23 h 337"/>
                        <a:gd name="T38" fmla="*/ 0 w 64"/>
                        <a:gd name="T39" fmla="*/ 0 h 3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64" h="33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39"/>
                          </a:lnTo>
                          <a:lnTo>
                            <a:pt x="30" y="133"/>
                          </a:lnTo>
                          <a:lnTo>
                            <a:pt x="41" y="190"/>
                          </a:lnTo>
                          <a:lnTo>
                            <a:pt x="52" y="246"/>
                          </a:lnTo>
                          <a:lnTo>
                            <a:pt x="59" y="296"/>
                          </a:lnTo>
                          <a:lnTo>
                            <a:pt x="62" y="337"/>
                          </a:lnTo>
                          <a:lnTo>
                            <a:pt x="62" y="337"/>
                          </a:lnTo>
                          <a:lnTo>
                            <a:pt x="64" y="301"/>
                          </a:lnTo>
                          <a:lnTo>
                            <a:pt x="64" y="262"/>
                          </a:lnTo>
                          <a:lnTo>
                            <a:pt x="62" y="213"/>
                          </a:lnTo>
                          <a:lnTo>
                            <a:pt x="61" y="186"/>
                          </a:lnTo>
                          <a:lnTo>
                            <a:pt x="57" y="158"/>
                          </a:lnTo>
                          <a:lnTo>
                            <a:pt x="52" y="131"/>
                          </a:lnTo>
                          <a:lnTo>
                            <a:pt x="46" y="102"/>
                          </a:lnTo>
                          <a:lnTo>
                            <a:pt x="37" y="75"/>
                          </a:lnTo>
                          <a:lnTo>
                            <a:pt x="27" y="48"/>
                          </a:lnTo>
                          <a:lnTo>
                            <a:pt x="14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5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5353441" y="5477181"/>
                      <a:ext cx="43168" cy="71100"/>
                    </a:xfrm>
                    <a:custGeom>
                      <a:avLst/>
                      <a:gdLst>
                        <a:gd name="T0" fmla="*/ 34 w 34"/>
                        <a:gd name="T1" fmla="*/ 26 h 56"/>
                        <a:gd name="T2" fmla="*/ 34 w 34"/>
                        <a:gd name="T3" fmla="*/ 26 h 56"/>
                        <a:gd name="T4" fmla="*/ 34 w 34"/>
                        <a:gd name="T5" fmla="*/ 36 h 56"/>
                        <a:gd name="T6" fmla="*/ 30 w 34"/>
                        <a:gd name="T7" fmla="*/ 47 h 56"/>
                        <a:gd name="T8" fmla="*/ 27 w 34"/>
                        <a:gd name="T9" fmla="*/ 52 h 56"/>
                        <a:gd name="T10" fmla="*/ 23 w 34"/>
                        <a:gd name="T11" fmla="*/ 54 h 56"/>
                        <a:gd name="T12" fmla="*/ 20 w 34"/>
                        <a:gd name="T13" fmla="*/ 56 h 56"/>
                        <a:gd name="T14" fmla="*/ 20 w 34"/>
                        <a:gd name="T15" fmla="*/ 56 h 56"/>
                        <a:gd name="T16" fmla="*/ 16 w 34"/>
                        <a:gd name="T17" fmla="*/ 56 h 56"/>
                        <a:gd name="T18" fmla="*/ 12 w 34"/>
                        <a:gd name="T19" fmla="*/ 54 h 56"/>
                        <a:gd name="T20" fmla="*/ 7 w 34"/>
                        <a:gd name="T21" fmla="*/ 49 h 56"/>
                        <a:gd name="T22" fmla="*/ 2 w 34"/>
                        <a:gd name="T23" fmla="*/ 42 h 56"/>
                        <a:gd name="T24" fmla="*/ 0 w 34"/>
                        <a:gd name="T25" fmla="*/ 31 h 56"/>
                        <a:gd name="T26" fmla="*/ 0 w 34"/>
                        <a:gd name="T27" fmla="*/ 31 h 56"/>
                        <a:gd name="T28" fmla="*/ 0 w 34"/>
                        <a:gd name="T29" fmla="*/ 20 h 56"/>
                        <a:gd name="T30" fmla="*/ 2 w 34"/>
                        <a:gd name="T31" fmla="*/ 11 h 56"/>
                        <a:gd name="T32" fmla="*/ 7 w 34"/>
                        <a:gd name="T33" fmla="*/ 4 h 56"/>
                        <a:gd name="T34" fmla="*/ 11 w 34"/>
                        <a:gd name="T35" fmla="*/ 2 h 56"/>
                        <a:gd name="T36" fmla="*/ 12 w 34"/>
                        <a:gd name="T37" fmla="*/ 0 h 56"/>
                        <a:gd name="T38" fmla="*/ 12 w 34"/>
                        <a:gd name="T39" fmla="*/ 0 h 56"/>
                        <a:gd name="T40" fmla="*/ 16 w 34"/>
                        <a:gd name="T41" fmla="*/ 0 h 56"/>
                        <a:gd name="T42" fmla="*/ 20 w 34"/>
                        <a:gd name="T43" fmla="*/ 2 h 56"/>
                        <a:gd name="T44" fmla="*/ 27 w 34"/>
                        <a:gd name="T45" fmla="*/ 8 h 56"/>
                        <a:gd name="T46" fmla="*/ 30 w 34"/>
                        <a:gd name="T47" fmla="*/ 15 h 56"/>
                        <a:gd name="T48" fmla="*/ 34 w 34"/>
                        <a:gd name="T49" fmla="*/ 26 h 5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6">
                          <a:moveTo>
                            <a:pt x="34" y="26"/>
                          </a:moveTo>
                          <a:lnTo>
                            <a:pt x="34" y="26"/>
                          </a:lnTo>
                          <a:lnTo>
                            <a:pt x="34" y="36"/>
                          </a:lnTo>
                          <a:lnTo>
                            <a:pt x="30" y="47"/>
                          </a:lnTo>
                          <a:lnTo>
                            <a:pt x="27" y="52"/>
                          </a:lnTo>
                          <a:lnTo>
                            <a:pt x="23" y="54"/>
                          </a:lnTo>
                          <a:lnTo>
                            <a:pt x="20" y="56"/>
                          </a:lnTo>
                          <a:lnTo>
                            <a:pt x="20" y="56"/>
                          </a:lnTo>
                          <a:lnTo>
                            <a:pt x="16" y="56"/>
                          </a:lnTo>
                          <a:lnTo>
                            <a:pt x="12" y="54"/>
                          </a:lnTo>
                          <a:lnTo>
                            <a:pt x="7" y="49"/>
                          </a:lnTo>
                          <a:lnTo>
                            <a:pt x="2" y="42"/>
                          </a:lnTo>
                          <a:lnTo>
                            <a:pt x="0" y="31"/>
                          </a:lnTo>
                          <a:lnTo>
                            <a:pt x="0" y="31"/>
                          </a:lnTo>
                          <a:lnTo>
                            <a:pt x="0" y="20"/>
                          </a:lnTo>
                          <a:lnTo>
                            <a:pt x="2" y="11"/>
                          </a:lnTo>
                          <a:lnTo>
                            <a:pt x="7" y="4"/>
                          </a:lnTo>
                          <a:lnTo>
                            <a:pt x="11" y="2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20" y="2"/>
                          </a:lnTo>
                          <a:lnTo>
                            <a:pt x="27" y="8"/>
                          </a:lnTo>
                          <a:lnTo>
                            <a:pt x="30" y="15"/>
                          </a:lnTo>
                          <a:lnTo>
                            <a:pt x="34" y="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5399148" y="5657470"/>
                      <a:ext cx="43168" cy="68561"/>
                    </a:xfrm>
                    <a:custGeom>
                      <a:avLst/>
                      <a:gdLst>
                        <a:gd name="T0" fmla="*/ 34 w 34"/>
                        <a:gd name="T1" fmla="*/ 25 h 54"/>
                        <a:gd name="T2" fmla="*/ 34 w 34"/>
                        <a:gd name="T3" fmla="*/ 25 h 54"/>
                        <a:gd name="T4" fmla="*/ 34 w 34"/>
                        <a:gd name="T5" fmla="*/ 36 h 54"/>
                        <a:gd name="T6" fmla="*/ 32 w 34"/>
                        <a:gd name="T7" fmla="*/ 45 h 54"/>
                        <a:gd name="T8" fmla="*/ 27 w 34"/>
                        <a:gd name="T9" fmla="*/ 52 h 54"/>
                        <a:gd name="T10" fmla="*/ 25 w 34"/>
                        <a:gd name="T11" fmla="*/ 54 h 54"/>
                        <a:gd name="T12" fmla="*/ 21 w 34"/>
                        <a:gd name="T13" fmla="*/ 54 h 54"/>
                        <a:gd name="T14" fmla="*/ 21 w 34"/>
                        <a:gd name="T15" fmla="*/ 54 h 54"/>
                        <a:gd name="T16" fmla="*/ 18 w 34"/>
                        <a:gd name="T17" fmla="*/ 54 h 54"/>
                        <a:gd name="T18" fmla="*/ 14 w 34"/>
                        <a:gd name="T19" fmla="*/ 54 h 54"/>
                        <a:gd name="T20" fmla="*/ 7 w 34"/>
                        <a:gd name="T21" fmla="*/ 48 h 54"/>
                        <a:gd name="T22" fmla="*/ 3 w 34"/>
                        <a:gd name="T23" fmla="*/ 39 h 54"/>
                        <a:gd name="T24" fmla="*/ 0 w 34"/>
                        <a:gd name="T25" fmla="*/ 29 h 54"/>
                        <a:gd name="T26" fmla="*/ 0 w 34"/>
                        <a:gd name="T27" fmla="*/ 29 h 54"/>
                        <a:gd name="T28" fmla="*/ 0 w 34"/>
                        <a:gd name="T29" fmla="*/ 18 h 54"/>
                        <a:gd name="T30" fmla="*/ 3 w 34"/>
                        <a:gd name="T31" fmla="*/ 9 h 54"/>
                        <a:gd name="T32" fmla="*/ 7 w 34"/>
                        <a:gd name="T33" fmla="*/ 2 h 54"/>
                        <a:gd name="T34" fmla="*/ 11 w 34"/>
                        <a:gd name="T35" fmla="*/ 0 h 54"/>
                        <a:gd name="T36" fmla="*/ 14 w 34"/>
                        <a:gd name="T37" fmla="*/ 0 h 54"/>
                        <a:gd name="T38" fmla="*/ 14 w 34"/>
                        <a:gd name="T39" fmla="*/ 0 h 54"/>
                        <a:gd name="T40" fmla="*/ 18 w 34"/>
                        <a:gd name="T41" fmla="*/ 0 h 54"/>
                        <a:gd name="T42" fmla="*/ 21 w 34"/>
                        <a:gd name="T43" fmla="*/ 0 h 54"/>
                        <a:gd name="T44" fmla="*/ 27 w 34"/>
                        <a:gd name="T45" fmla="*/ 5 h 54"/>
                        <a:gd name="T46" fmla="*/ 32 w 34"/>
                        <a:gd name="T47" fmla="*/ 14 h 54"/>
                        <a:gd name="T48" fmla="*/ 34 w 34"/>
                        <a:gd name="T49" fmla="*/ 25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4" h="54">
                          <a:moveTo>
                            <a:pt x="34" y="25"/>
                          </a:moveTo>
                          <a:lnTo>
                            <a:pt x="34" y="25"/>
                          </a:lnTo>
                          <a:lnTo>
                            <a:pt x="34" y="36"/>
                          </a:lnTo>
                          <a:lnTo>
                            <a:pt x="32" y="45"/>
                          </a:lnTo>
                          <a:lnTo>
                            <a:pt x="27" y="52"/>
                          </a:lnTo>
                          <a:lnTo>
                            <a:pt x="25" y="54"/>
                          </a:lnTo>
                          <a:lnTo>
                            <a:pt x="21" y="54"/>
                          </a:lnTo>
                          <a:lnTo>
                            <a:pt x="21" y="54"/>
                          </a:lnTo>
                          <a:lnTo>
                            <a:pt x="18" y="54"/>
                          </a:lnTo>
                          <a:lnTo>
                            <a:pt x="14" y="54"/>
                          </a:lnTo>
                          <a:lnTo>
                            <a:pt x="7" y="48"/>
                          </a:lnTo>
                          <a:lnTo>
                            <a:pt x="3" y="39"/>
                          </a:lnTo>
                          <a:lnTo>
                            <a:pt x="0" y="29"/>
                          </a:lnTo>
                          <a:lnTo>
                            <a:pt x="0" y="29"/>
                          </a:lnTo>
                          <a:lnTo>
                            <a:pt x="0" y="18"/>
                          </a:lnTo>
                          <a:lnTo>
                            <a:pt x="3" y="9"/>
                          </a:lnTo>
                          <a:lnTo>
                            <a:pt x="7" y="2"/>
                          </a:lnTo>
                          <a:lnTo>
                            <a:pt x="11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8" y="0"/>
                          </a:lnTo>
                          <a:lnTo>
                            <a:pt x="21" y="0"/>
                          </a:lnTo>
                          <a:lnTo>
                            <a:pt x="27" y="5"/>
                          </a:lnTo>
                          <a:lnTo>
                            <a:pt x="32" y="14"/>
                          </a:lnTo>
                          <a:lnTo>
                            <a:pt x="34" y="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79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2427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0" name="Freeform 62"/>
                    <p:cNvSpPr>
                      <a:spLocks/>
                    </p:cNvSpPr>
                    <p:nvPr/>
                  </p:nvSpPr>
                  <p:spPr bwMode="auto">
                    <a:xfrm>
                      <a:off x="5046187" y="5905051"/>
                      <a:ext cx="735124" cy="134582"/>
                    </a:xfrm>
                    <a:custGeom>
                      <a:avLst/>
                      <a:gdLst>
                        <a:gd name="T0" fmla="*/ 0 w 579"/>
                        <a:gd name="T1" fmla="*/ 97 h 106"/>
                        <a:gd name="T2" fmla="*/ 0 w 579"/>
                        <a:gd name="T3" fmla="*/ 97 h 106"/>
                        <a:gd name="T4" fmla="*/ 14 w 579"/>
                        <a:gd name="T5" fmla="*/ 94 h 106"/>
                        <a:gd name="T6" fmla="*/ 43 w 579"/>
                        <a:gd name="T7" fmla="*/ 90 h 106"/>
                        <a:gd name="T8" fmla="*/ 129 w 579"/>
                        <a:gd name="T9" fmla="*/ 86 h 106"/>
                        <a:gd name="T10" fmla="*/ 229 w 579"/>
                        <a:gd name="T11" fmla="*/ 85 h 106"/>
                        <a:gd name="T12" fmla="*/ 315 w 579"/>
                        <a:gd name="T13" fmla="*/ 85 h 106"/>
                        <a:gd name="T14" fmla="*/ 367 w 579"/>
                        <a:gd name="T15" fmla="*/ 0 h 106"/>
                        <a:gd name="T16" fmla="*/ 403 w 579"/>
                        <a:gd name="T17" fmla="*/ 70 h 106"/>
                        <a:gd name="T18" fmla="*/ 403 w 579"/>
                        <a:gd name="T19" fmla="*/ 70 h 106"/>
                        <a:gd name="T20" fmla="*/ 425 w 579"/>
                        <a:gd name="T21" fmla="*/ 70 h 106"/>
                        <a:gd name="T22" fmla="*/ 475 w 579"/>
                        <a:gd name="T23" fmla="*/ 65 h 106"/>
                        <a:gd name="T24" fmla="*/ 505 w 579"/>
                        <a:gd name="T25" fmla="*/ 60 h 106"/>
                        <a:gd name="T26" fmla="*/ 534 w 579"/>
                        <a:gd name="T27" fmla="*/ 54 h 106"/>
                        <a:gd name="T28" fmla="*/ 559 w 579"/>
                        <a:gd name="T29" fmla="*/ 47 h 106"/>
                        <a:gd name="T30" fmla="*/ 570 w 579"/>
                        <a:gd name="T31" fmla="*/ 43 h 106"/>
                        <a:gd name="T32" fmla="*/ 579 w 579"/>
                        <a:gd name="T33" fmla="*/ 40 h 106"/>
                        <a:gd name="T34" fmla="*/ 579 w 579"/>
                        <a:gd name="T35" fmla="*/ 40 h 106"/>
                        <a:gd name="T36" fmla="*/ 565 w 579"/>
                        <a:gd name="T37" fmla="*/ 47 h 106"/>
                        <a:gd name="T38" fmla="*/ 523 w 579"/>
                        <a:gd name="T39" fmla="*/ 63 h 106"/>
                        <a:gd name="T40" fmla="*/ 495 w 579"/>
                        <a:gd name="T41" fmla="*/ 74 h 106"/>
                        <a:gd name="T42" fmla="*/ 464 w 579"/>
                        <a:gd name="T43" fmla="*/ 83 h 106"/>
                        <a:gd name="T44" fmla="*/ 430 w 579"/>
                        <a:gd name="T45" fmla="*/ 92 h 106"/>
                        <a:gd name="T46" fmla="*/ 394 w 579"/>
                        <a:gd name="T47" fmla="*/ 95 h 106"/>
                        <a:gd name="T48" fmla="*/ 394 w 579"/>
                        <a:gd name="T49" fmla="*/ 95 h 106"/>
                        <a:gd name="T50" fmla="*/ 384 w 579"/>
                        <a:gd name="T51" fmla="*/ 72 h 106"/>
                        <a:gd name="T52" fmla="*/ 369 w 579"/>
                        <a:gd name="T53" fmla="*/ 40 h 106"/>
                        <a:gd name="T54" fmla="*/ 369 w 579"/>
                        <a:gd name="T55" fmla="*/ 40 h 106"/>
                        <a:gd name="T56" fmla="*/ 353 w 579"/>
                        <a:gd name="T57" fmla="*/ 72 h 106"/>
                        <a:gd name="T58" fmla="*/ 339 w 579"/>
                        <a:gd name="T59" fmla="*/ 94 h 106"/>
                        <a:gd name="T60" fmla="*/ 333 w 579"/>
                        <a:gd name="T61" fmla="*/ 103 h 106"/>
                        <a:gd name="T62" fmla="*/ 328 w 579"/>
                        <a:gd name="T63" fmla="*/ 106 h 106"/>
                        <a:gd name="T64" fmla="*/ 328 w 579"/>
                        <a:gd name="T65" fmla="*/ 106 h 106"/>
                        <a:gd name="T66" fmla="*/ 310 w 579"/>
                        <a:gd name="T67" fmla="*/ 106 h 106"/>
                        <a:gd name="T68" fmla="*/ 271 w 579"/>
                        <a:gd name="T69" fmla="*/ 106 h 106"/>
                        <a:gd name="T70" fmla="*/ 159 w 579"/>
                        <a:gd name="T71" fmla="*/ 103 h 106"/>
                        <a:gd name="T72" fmla="*/ 0 w 579"/>
                        <a:gd name="T73" fmla="*/ 97 h 1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579" h="106">
                          <a:moveTo>
                            <a:pt x="0" y="97"/>
                          </a:moveTo>
                          <a:lnTo>
                            <a:pt x="0" y="97"/>
                          </a:lnTo>
                          <a:lnTo>
                            <a:pt x="14" y="94"/>
                          </a:lnTo>
                          <a:lnTo>
                            <a:pt x="43" y="90"/>
                          </a:lnTo>
                          <a:lnTo>
                            <a:pt x="129" y="86"/>
                          </a:lnTo>
                          <a:lnTo>
                            <a:pt x="229" y="85"/>
                          </a:lnTo>
                          <a:lnTo>
                            <a:pt x="315" y="85"/>
                          </a:lnTo>
                          <a:lnTo>
                            <a:pt x="367" y="0"/>
                          </a:lnTo>
                          <a:lnTo>
                            <a:pt x="403" y="70"/>
                          </a:lnTo>
                          <a:lnTo>
                            <a:pt x="403" y="70"/>
                          </a:lnTo>
                          <a:lnTo>
                            <a:pt x="425" y="70"/>
                          </a:lnTo>
                          <a:lnTo>
                            <a:pt x="475" y="65"/>
                          </a:lnTo>
                          <a:lnTo>
                            <a:pt x="505" y="60"/>
                          </a:lnTo>
                          <a:lnTo>
                            <a:pt x="534" y="54"/>
                          </a:lnTo>
                          <a:lnTo>
                            <a:pt x="559" y="47"/>
                          </a:lnTo>
                          <a:lnTo>
                            <a:pt x="570" y="43"/>
                          </a:lnTo>
                          <a:lnTo>
                            <a:pt x="579" y="40"/>
                          </a:lnTo>
                          <a:lnTo>
                            <a:pt x="579" y="40"/>
                          </a:lnTo>
                          <a:lnTo>
                            <a:pt x="565" y="47"/>
                          </a:lnTo>
                          <a:lnTo>
                            <a:pt x="523" y="63"/>
                          </a:lnTo>
                          <a:lnTo>
                            <a:pt x="495" y="74"/>
                          </a:lnTo>
                          <a:lnTo>
                            <a:pt x="464" y="83"/>
                          </a:lnTo>
                          <a:lnTo>
                            <a:pt x="430" y="92"/>
                          </a:lnTo>
                          <a:lnTo>
                            <a:pt x="394" y="95"/>
                          </a:lnTo>
                          <a:lnTo>
                            <a:pt x="394" y="95"/>
                          </a:lnTo>
                          <a:lnTo>
                            <a:pt x="384" y="72"/>
                          </a:lnTo>
                          <a:lnTo>
                            <a:pt x="369" y="40"/>
                          </a:lnTo>
                          <a:lnTo>
                            <a:pt x="369" y="40"/>
                          </a:lnTo>
                          <a:lnTo>
                            <a:pt x="353" y="72"/>
                          </a:lnTo>
                          <a:lnTo>
                            <a:pt x="339" y="94"/>
                          </a:lnTo>
                          <a:lnTo>
                            <a:pt x="333" y="103"/>
                          </a:lnTo>
                          <a:lnTo>
                            <a:pt x="328" y="106"/>
                          </a:lnTo>
                          <a:lnTo>
                            <a:pt x="328" y="106"/>
                          </a:lnTo>
                          <a:lnTo>
                            <a:pt x="310" y="106"/>
                          </a:lnTo>
                          <a:lnTo>
                            <a:pt x="271" y="106"/>
                          </a:lnTo>
                          <a:lnTo>
                            <a:pt x="159" y="103"/>
                          </a:lnTo>
                          <a:lnTo>
                            <a:pt x="0" y="9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1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2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4709731" y="3161352"/>
                      <a:ext cx="991592" cy="1217588"/>
                    </a:xfrm>
                    <a:custGeom>
                      <a:avLst/>
                      <a:gdLst>
                        <a:gd name="T0" fmla="*/ 512 w 781"/>
                        <a:gd name="T1" fmla="*/ 10 h 959"/>
                        <a:gd name="T2" fmla="*/ 606 w 781"/>
                        <a:gd name="T3" fmla="*/ 267 h 959"/>
                        <a:gd name="T4" fmla="*/ 708 w 781"/>
                        <a:gd name="T5" fmla="*/ 570 h 959"/>
                        <a:gd name="T6" fmla="*/ 751 w 781"/>
                        <a:gd name="T7" fmla="*/ 706 h 959"/>
                        <a:gd name="T8" fmla="*/ 776 w 781"/>
                        <a:gd name="T9" fmla="*/ 806 h 959"/>
                        <a:gd name="T10" fmla="*/ 781 w 781"/>
                        <a:gd name="T11" fmla="*/ 839 h 959"/>
                        <a:gd name="T12" fmla="*/ 778 w 781"/>
                        <a:gd name="T13" fmla="*/ 855 h 959"/>
                        <a:gd name="T14" fmla="*/ 769 w 781"/>
                        <a:gd name="T15" fmla="*/ 864 h 959"/>
                        <a:gd name="T16" fmla="*/ 729 w 781"/>
                        <a:gd name="T17" fmla="*/ 883 h 959"/>
                        <a:gd name="T18" fmla="*/ 670 w 781"/>
                        <a:gd name="T19" fmla="*/ 905 h 959"/>
                        <a:gd name="T20" fmla="*/ 598 w 781"/>
                        <a:gd name="T21" fmla="*/ 926 h 959"/>
                        <a:gd name="T22" fmla="*/ 521 w 781"/>
                        <a:gd name="T23" fmla="*/ 943 h 959"/>
                        <a:gd name="T24" fmla="*/ 448 w 781"/>
                        <a:gd name="T25" fmla="*/ 955 h 959"/>
                        <a:gd name="T26" fmla="*/ 381 w 781"/>
                        <a:gd name="T27" fmla="*/ 959 h 959"/>
                        <a:gd name="T28" fmla="*/ 331 w 781"/>
                        <a:gd name="T29" fmla="*/ 951 h 959"/>
                        <a:gd name="T30" fmla="*/ 313 w 781"/>
                        <a:gd name="T31" fmla="*/ 943 h 959"/>
                        <a:gd name="T32" fmla="*/ 306 w 781"/>
                        <a:gd name="T33" fmla="*/ 937 h 959"/>
                        <a:gd name="T34" fmla="*/ 279 w 781"/>
                        <a:gd name="T35" fmla="*/ 903 h 959"/>
                        <a:gd name="T36" fmla="*/ 238 w 781"/>
                        <a:gd name="T37" fmla="*/ 833 h 959"/>
                        <a:gd name="T38" fmla="*/ 188 w 781"/>
                        <a:gd name="T39" fmla="*/ 740 h 959"/>
                        <a:gd name="T40" fmla="*/ 91 w 781"/>
                        <a:gd name="T41" fmla="*/ 532 h 959"/>
                        <a:gd name="T42" fmla="*/ 17 w 781"/>
                        <a:gd name="T43" fmla="*/ 358 h 959"/>
                        <a:gd name="T44" fmla="*/ 1 w 781"/>
                        <a:gd name="T45" fmla="*/ 308 h 959"/>
                        <a:gd name="T46" fmla="*/ 0 w 781"/>
                        <a:gd name="T47" fmla="*/ 290 h 959"/>
                        <a:gd name="T48" fmla="*/ 7 w 781"/>
                        <a:gd name="T49" fmla="*/ 243 h 959"/>
                        <a:gd name="T50" fmla="*/ 30 w 781"/>
                        <a:gd name="T51" fmla="*/ 188 h 959"/>
                        <a:gd name="T52" fmla="*/ 73 w 781"/>
                        <a:gd name="T53" fmla="*/ 129 h 959"/>
                        <a:gd name="T54" fmla="*/ 102 w 781"/>
                        <a:gd name="T55" fmla="*/ 102 h 959"/>
                        <a:gd name="T56" fmla="*/ 136 w 781"/>
                        <a:gd name="T57" fmla="*/ 75 h 959"/>
                        <a:gd name="T58" fmla="*/ 173 w 781"/>
                        <a:gd name="T59" fmla="*/ 52 h 959"/>
                        <a:gd name="T60" fmla="*/ 216 w 781"/>
                        <a:gd name="T61" fmla="*/ 32 h 959"/>
                        <a:gd name="T62" fmla="*/ 265 w 781"/>
                        <a:gd name="T63" fmla="*/ 16 h 959"/>
                        <a:gd name="T64" fmla="*/ 319 w 781"/>
                        <a:gd name="T65" fmla="*/ 5 h 959"/>
                        <a:gd name="T66" fmla="*/ 378 w 781"/>
                        <a:gd name="T67" fmla="*/ 0 h 959"/>
                        <a:gd name="T68" fmla="*/ 442 w 781"/>
                        <a:gd name="T69" fmla="*/ 1 h 959"/>
                        <a:gd name="T70" fmla="*/ 512 w 781"/>
                        <a:gd name="T71" fmla="*/ 10 h 9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</a:cxnLst>
                      <a:rect l="0" t="0" r="r" b="b"/>
                      <a:pathLst>
                        <a:path w="781" h="959">
                          <a:moveTo>
                            <a:pt x="512" y="10"/>
                          </a:moveTo>
                          <a:lnTo>
                            <a:pt x="512" y="10"/>
                          </a:lnTo>
                          <a:lnTo>
                            <a:pt x="559" y="138"/>
                          </a:lnTo>
                          <a:lnTo>
                            <a:pt x="606" y="267"/>
                          </a:lnTo>
                          <a:lnTo>
                            <a:pt x="657" y="417"/>
                          </a:lnTo>
                          <a:lnTo>
                            <a:pt x="708" y="570"/>
                          </a:lnTo>
                          <a:lnTo>
                            <a:pt x="731" y="641"/>
                          </a:lnTo>
                          <a:lnTo>
                            <a:pt x="751" y="706"/>
                          </a:lnTo>
                          <a:lnTo>
                            <a:pt x="765" y="761"/>
                          </a:lnTo>
                          <a:lnTo>
                            <a:pt x="776" y="806"/>
                          </a:lnTo>
                          <a:lnTo>
                            <a:pt x="779" y="824"/>
                          </a:lnTo>
                          <a:lnTo>
                            <a:pt x="781" y="839"/>
                          </a:lnTo>
                          <a:lnTo>
                            <a:pt x="779" y="849"/>
                          </a:lnTo>
                          <a:lnTo>
                            <a:pt x="778" y="855"/>
                          </a:lnTo>
                          <a:lnTo>
                            <a:pt x="778" y="855"/>
                          </a:lnTo>
                          <a:lnTo>
                            <a:pt x="769" y="864"/>
                          </a:lnTo>
                          <a:lnTo>
                            <a:pt x="751" y="874"/>
                          </a:lnTo>
                          <a:lnTo>
                            <a:pt x="729" y="883"/>
                          </a:lnTo>
                          <a:lnTo>
                            <a:pt x="701" y="894"/>
                          </a:lnTo>
                          <a:lnTo>
                            <a:pt x="670" y="905"/>
                          </a:lnTo>
                          <a:lnTo>
                            <a:pt x="636" y="916"/>
                          </a:lnTo>
                          <a:lnTo>
                            <a:pt x="598" y="926"/>
                          </a:lnTo>
                          <a:lnTo>
                            <a:pt x="561" y="935"/>
                          </a:lnTo>
                          <a:lnTo>
                            <a:pt x="521" y="943"/>
                          </a:lnTo>
                          <a:lnTo>
                            <a:pt x="484" y="950"/>
                          </a:lnTo>
                          <a:lnTo>
                            <a:pt x="448" y="955"/>
                          </a:lnTo>
                          <a:lnTo>
                            <a:pt x="412" y="957"/>
                          </a:lnTo>
                          <a:lnTo>
                            <a:pt x="381" y="959"/>
                          </a:lnTo>
                          <a:lnTo>
                            <a:pt x="353" y="955"/>
                          </a:lnTo>
                          <a:lnTo>
                            <a:pt x="331" y="951"/>
                          </a:lnTo>
                          <a:lnTo>
                            <a:pt x="320" y="948"/>
                          </a:lnTo>
                          <a:lnTo>
                            <a:pt x="313" y="943"/>
                          </a:lnTo>
                          <a:lnTo>
                            <a:pt x="313" y="943"/>
                          </a:lnTo>
                          <a:lnTo>
                            <a:pt x="306" y="937"/>
                          </a:lnTo>
                          <a:lnTo>
                            <a:pt x="299" y="928"/>
                          </a:lnTo>
                          <a:lnTo>
                            <a:pt x="279" y="903"/>
                          </a:lnTo>
                          <a:lnTo>
                            <a:pt x="259" y="873"/>
                          </a:lnTo>
                          <a:lnTo>
                            <a:pt x="238" y="833"/>
                          </a:lnTo>
                          <a:lnTo>
                            <a:pt x="213" y="788"/>
                          </a:lnTo>
                          <a:lnTo>
                            <a:pt x="188" y="740"/>
                          </a:lnTo>
                          <a:lnTo>
                            <a:pt x="139" y="638"/>
                          </a:lnTo>
                          <a:lnTo>
                            <a:pt x="91" y="532"/>
                          </a:lnTo>
                          <a:lnTo>
                            <a:pt x="50" y="435"/>
                          </a:lnTo>
                          <a:lnTo>
                            <a:pt x="17" y="358"/>
                          </a:lnTo>
                          <a:lnTo>
                            <a:pt x="1" y="308"/>
                          </a:lnTo>
                          <a:lnTo>
                            <a:pt x="1" y="308"/>
                          </a:lnTo>
                          <a:lnTo>
                            <a:pt x="0" y="299"/>
                          </a:lnTo>
                          <a:lnTo>
                            <a:pt x="0" y="290"/>
                          </a:lnTo>
                          <a:lnTo>
                            <a:pt x="0" y="269"/>
                          </a:lnTo>
                          <a:lnTo>
                            <a:pt x="7" y="243"/>
                          </a:lnTo>
                          <a:lnTo>
                            <a:pt x="16" y="217"/>
                          </a:lnTo>
                          <a:lnTo>
                            <a:pt x="30" y="188"/>
                          </a:lnTo>
                          <a:lnTo>
                            <a:pt x="50" y="159"/>
                          </a:lnTo>
                          <a:lnTo>
                            <a:pt x="73" y="129"/>
                          </a:lnTo>
                          <a:lnTo>
                            <a:pt x="87" y="114"/>
                          </a:lnTo>
                          <a:lnTo>
                            <a:pt x="102" y="102"/>
                          </a:lnTo>
                          <a:lnTo>
                            <a:pt x="118" y="87"/>
                          </a:lnTo>
                          <a:lnTo>
                            <a:pt x="136" y="75"/>
                          </a:lnTo>
                          <a:lnTo>
                            <a:pt x="154" y="62"/>
                          </a:lnTo>
                          <a:lnTo>
                            <a:pt x="173" y="52"/>
                          </a:lnTo>
                          <a:lnTo>
                            <a:pt x="195" y="41"/>
                          </a:lnTo>
                          <a:lnTo>
                            <a:pt x="216" y="32"/>
                          </a:lnTo>
                          <a:lnTo>
                            <a:pt x="240" y="23"/>
                          </a:lnTo>
                          <a:lnTo>
                            <a:pt x="265" y="16"/>
                          </a:lnTo>
                          <a:lnTo>
                            <a:pt x="292" y="9"/>
                          </a:lnTo>
                          <a:lnTo>
                            <a:pt x="319" y="5"/>
                          </a:lnTo>
                          <a:lnTo>
                            <a:pt x="347" y="1"/>
                          </a:lnTo>
                          <a:lnTo>
                            <a:pt x="378" y="0"/>
                          </a:lnTo>
                          <a:lnTo>
                            <a:pt x="408" y="0"/>
                          </a:lnTo>
                          <a:lnTo>
                            <a:pt x="442" y="1"/>
                          </a:lnTo>
                          <a:lnTo>
                            <a:pt x="476" y="5"/>
                          </a:lnTo>
                          <a:lnTo>
                            <a:pt x="512" y="1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3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  <a:close/>
                        </a:path>
                      </a:pathLst>
                    </a:custGeom>
                    <a:solidFill>
                      <a:srgbClr val="735D2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4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4358040" y="2871873"/>
                      <a:ext cx="1175690" cy="1212510"/>
                    </a:xfrm>
                    <a:custGeom>
                      <a:avLst/>
                      <a:gdLst>
                        <a:gd name="T0" fmla="*/ 438 w 926"/>
                        <a:gd name="T1" fmla="*/ 916 h 955"/>
                        <a:gd name="T2" fmla="*/ 452 w 926"/>
                        <a:gd name="T3" fmla="*/ 821 h 955"/>
                        <a:gd name="T4" fmla="*/ 436 w 926"/>
                        <a:gd name="T5" fmla="*/ 697 h 955"/>
                        <a:gd name="T6" fmla="*/ 395 w 926"/>
                        <a:gd name="T7" fmla="*/ 618 h 955"/>
                        <a:gd name="T8" fmla="*/ 354 w 926"/>
                        <a:gd name="T9" fmla="*/ 574 h 955"/>
                        <a:gd name="T10" fmla="*/ 490 w 926"/>
                        <a:gd name="T11" fmla="*/ 577 h 955"/>
                        <a:gd name="T12" fmla="*/ 558 w 926"/>
                        <a:gd name="T13" fmla="*/ 559 h 955"/>
                        <a:gd name="T14" fmla="*/ 565 w 926"/>
                        <a:gd name="T15" fmla="*/ 538 h 955"/>
                        <a:gd name="T16" fmla="*/ 542 w 926"/>
                        <a:gd name="T17" fmla="*/ 500 h 955"/>
                        <a:gd name="T18" fmla="*/ 510 w 926"/>
                        <a:gd name="T19" fmla="*/ 479 h 955"/>
                        <a:gd name="T20" fmla="*/ 612 w 926"/>
                        <a:gd name="T21" fmla="*/ 498 h 955"/>
                        <a:gd name="T22" fmla="*/ 680 w 926"/>
                        <a:gd name="T23" fmla="*/ 488 h 955"/>
                        <a:gd name="T24" fmla="*/ 719 w 926"/>
                        <a:gd name="T25" fmla="*/ 459 h 955"/>
                        <a:gd name="T26" fmla="*/ 735 w 926"/>
                        <a:gd name="T27" fmla="*/ 418 h 955"/>
                        <a:gd name="T28" fmla="*/ 719 w 926"/>
                        <a:gd name="T29" fmla="*/ 400 h 955"/>
                        <a:gd name="T30" fmla="*/ 680 w 926"/>
                        <a:gd name="T31" fmla="*/ 396 h 955"/>
                        <a:gd name="T32" fmla="*/ 822 w 926"/>
                        <a:gd name="T33" fmla="*/ 382 h 955"/>
                        <a:gd name="T34" fmla="*/ 875 w 926"/>
                        <a:gd name="T35" fmla="*/ 360 h 955"/>
                        <a:gd name="T36" fmla="*/ 883 w 926"/>
                        <a:gd name="T37" fmla="*/ 346 h 955"/>
                        <a:gd name="T38" fmla="*/ 861 w 926"/>
                        <a:gd name="T39" fmla="*/ 308 h 955"/>
                        <a:gd name="T40" fmla="*/ 845 w 926"/>
                        <a:gd name="T41" fmla="*/ 305 h 955"/>
                        <a:gd name="T42" fmla="*/ 891 w 926"/>
                        <a:gd name="T43" fmla="*/ 260 h 955"/>
                        <a:gd name="T44" fmla="*/ 922 w 926"/>
                        <a:gd name="T45" fmla="*/ 203 h 955"/>
                        <a:gd name="T46" fmla="*/ 917 w 926"/>
                        <a:gd name="T47" fmla="*/ 127 h 955"/>
                        <a:gd name="T48" fmla="*/ 877 w 926"/>
                        <a:gd name="T49" fmla="*/ 66 h 955"/>
                        <a:gd name="T50" fmla="*/ 795 w 926"/>
                        <a:gd name="T51" fmla="*/ 11 h 955"/>
                        <a:gd name="T52" fmla="*/ 703 w 926"/>
                        <a:gd name="T53" fmla="*/ 4 h 955"/>
                        <a:gd name="T54" fmla="*/ 664 w 926"/>
                        <a:gd name="T55" fmla="*/ 22 h 955"/>
                        <a:gd name="T56" fmla="*/ 633 w 926"/>
                        <a:gd name="T57" fmla="*/ 59 h 955"/>
                        <a:gd name="T58" fmla="*/ 614 w 926"/>
                        <a:gd name="T59" fmla="*/ 117 h 955"/>
                        <a:gd name="T60" fmla="*/ 563 w 926"/>
                        <a:gd name="T61" fmla="*/ 68 h 955"/>
                        <a:gd name="T62" fmla="*/ 497 w 926"/>
                        <a:gd name="T63" fmla="*/ 29 h 955"/>
                        <a:gd name="T64" fmla="*/ 450 w 926"/>
                        <a:gd name="T65" fmla="*/ 18 h 955"/>
                        <a:gd name="T66" fmla="*/ 375 w 926"/>
                        <a:gd name="T67" fmla="*/ 38 h 955"/>
                        <a:gd name="T68" fmla="*/ 325 w 926"/>
                        <a:gd name="T69" fmla="*/ 84 h 955"/>
                        <a:gd name="T70" fmla="*/ 320 w 926"/>
                        <a:gd name="T71" fmla="*/ 122 h 955"/>
                        <a:gd name="T72" fmla="*/ 339 w 926"/>
                        <a:gd name="T73" fmla="*/ 151 h 955"/>
                        <a:gd name="T74" fmla="*/ 397 w 926"/>
                        <a:gd name="T75" fmla="*/ 183 h 955"/>
                        <a:gd name="T76" fmla="*/ 389 w 926"/>
                        <a:gd name="T77" fmla="*/ 204 h 955"/>
                        <a:gd name="T78" fmla="*/ 266 w 926"/>
                        <a:gd name="T79" fmla="*/ 255 h 955"/>
                        <a:gd name="T80" fmla="*/ 171 w 926"/>
                        <a:gd name="T81" fmla="*/ 333 h 955"/>
                        <a:gd name="T82" fmla="*/ 142 w 926"/>
                        <a:gd name="T83" fmla="*/ 389 h 955"/>
                        <a:gd name="T84" fmla="*/ 130 w 926"/>
                        <a:gd name="T85" fmla="*/ 403 h 955"/>
                        <a:gd name="T86" fmla="*/ 99 w 926"/>
                        <a:gd name="T87" fmla="*/ 350 h 955"/>
                        <a:gd name="T88" fmla="*/ 60 w 926"/>
                        <a:gd name="T89" fmla="*/ 332 h 955"/>
                        <a:gd name="T90" fmla="*/ 24 w 926"/>
                        <a:gd name="T91" fmla="*/ 344 h 955"/>
                        <a:gd name="T92" fmla="*/ 9 w 926"/>
                        <a:gd name="T93" fmla="*/ 380 h 955"/>
                        <a:gd name="T94" fmla="*/ 35 w 926"/>
                        <a:gd name="T95" fmla="*/ 432 h 955"/>
                        <a:gd name="T96" fmla="*/ 49 w 926"/>
                        <a:gd name="T97" fmla="*/ 466 h 955"/>
                        <a:gd name="T98" fmla="*/ 6 w 926"/>
                        <a:gd name="T99" fmla="*/ 495 h 955"/>
                        <a:gd name="T100" fmla="*/ 4 w 926"/>
                        <a:gd name="T101" fmla="*/ 523 h 955"/>
                        <a:gd name="T102" fmla="*/ 36 w 926"/>
                        <a:gd name="T103" fmla="*/ 561 h 955"/>
                        <a:gd name="T104" fmla="*/ 85 w 926"/>
                        <a:gd name="T105" fmla="*/ 579 h 955"/>
                        <a:gd name="T106" fmla="*/ 101 w 926"/>
                        <a:gd name="T107" fmla="*/ 624 h 955"/>
                        <a:gd name="T108" fmla="*/ 142 w 926"/>
                        <a:gd name="T109" fmla="*/ 730 h 955"/>
                        <a:gd name="T110" fmla="*/ 225 w 926"/>
                        <a:gd name="T111" fmla="*/ 841 h 955"/>
                        <a:gd name="T112" fmla="*/ 300 w 926"/>
                        <a:gd name="T113" fmla="*/ 898 h 955"/>
                        <a:gd name="T114" fmla="*/ 397 w 926"/>
                        <a:gd name="T115" fmla="*/ 945 h 9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926" h="955">
                          <a:moveTo>
                            <a:pt x="425" y="955"/>
                          </a:moveTo>
                          <a:lnTo>
                            <a:pt x="425" y="955"/>
                          </a:lnTo>
                          <a:lnTo>
                            <a:pt x="429" y="945"/>
                          </a:lnTo>
                          <a:lnTo>
                            <a:pt x="438" y="916"/>
                          </a:lnTo>
                          <a:lnTo>
                            <a:pt x="443" y="896"/>
                          </a:lnTo>
                          <a:lnTo>
                            <a:pt x="447" y="875"/>
                          </a:lnTo>
                          <a:lnTo>
                            <a:pt x="450" y="848"/>
                          </a:lnTo>
                          <a:lnTo>
                            <a:pt x="452" y="821"/>
                          </a:lnTo>
                          <a:lnTo>
                            <a:pt x="452" y="791"/>
                          </a:lnTo>
                          <a:lnTo>
                            <a:pt x="450" y="760"/>
                          </a:lnTo>
                          <a:lnTo>
                            <a:pt x="445" y="730"/>
                          </a:lnTo>
                          <a:lnTo>
                            <a:pt x="436" y="697"/>
                          </a:lnTo>
                          <a:lnTo>
                            <a:pt x="424" y="665"/>
                          </a:lnTo>
                          <a:lnTo>
                            <a:pt x="415" y="649"/>
                          </a:lnTo>
                          <a:lnTo>
                            <a:pt x="406" y="633"/>
                          </a:lnTo>
                          <a:lnTo>
                            <a:pt x="395" y="618"/>
                          </a:lnTo>
                          <a:lnTo>
                            <a:pt x="382" y="602"/>
                          </a:lnTo>
                          <a:lnTo>
                            <a:pt x="368" y="588"/>
                          </a:lnTo>
                          <a:lnTo>
                            <a:pt x="354" y="574"/>
                          </a:lnTo>
                          <a:lnTo>
                            <a:pt x="354" y="574"/>
                          </a:lnTo>
                          <a:lnTo>
                            <a:pt x="384" y="575"/>
                          </a:lnTo>
                          <a:lnTo>
                            <a:pt x="416" y="577"/>
                          </a:lnTo>
                          <a:lnTo>
                            <a:pt x="452" y="579"/>
                          </a:lnTo>
                          <a:lnTo>
                            <a:pt x="490" y="577"/>
                          </a:lnTo>
                          <a:lnTo>
                            <a:pt x="524" y="574"/>
                          </a:lnTo>
                          <a:lnTo>
                            <a:pt x="538" y="570"/>
                          </a:lnTo>
                          <a:lnTo>
                            <a:pt x="549" y="565"/>
                          </a:lnTo>
                          <a:lnTo>
                            <a:pt x="558" y="559"/>
                          </a:lnTo>
                          <a:lnTo>
                            <a:pt x="563" y="552"/>
                          </a:lnTo>
                          <a:lnTo>
                            <a:pt x="563" y="552"/>
                          </a:lnTo>
                          <a:lnTo>
                            <a:pt x="565" y="545"/>
                          </a:lnTo>
                          <a:lnTo>
                            <a:pt x="565" y="538"/>
                          </a:lnTo>
                          <a:lnTo>
                            <a:pt x="563" y="531"/>
                          </a:lnTo>
                          <a:lnTo>
                            <a:pt x="562" y="523"/>
                          </a:lnTo>
                          <a:lnTo>
                            <a:pt x="553" y="513"/>
                          </a:lnTo>
                          <a:lnTo>
                            <a:pt x="542" y="500"/>
                          </a:lnTo>
                          <a:lnTo>
                            <a:pt x="531" y="491"/>
                          </a:lnTo>
                          <a:lnTo>
                            <a:pt x="520" y="486"/>
                          </a:lnTo>
                          <a:lnTo>
                            <a:pt x="510" y="479"/>
                          </a:lnTo>
                          <a:lnTo>
                            <a:pt x="510" y="479"/>
                          </a:lnTo>
                          <a:lnTo>
                            <a:pt x="535" y="486"/>
                          </a:lnTo>
                          <a:lnTo>
                            <a:pt x="562" y="493"/>
                          </a:lnTo>
                          <a:lnTo>
                            <a:pt x="596" y="497"/>
                          </a:lnTo>
                          <a:lnTo>
                            <a:pt x="612" y="498"/>
                          </a:lnTo>
                          <a:lnTo>
                            <a:pt x="630" y="498"/>
                          </a:lnTo>
                          <a:lnTo>
                            <a:pt x="648" y="497"/>
                          </a:lnTo>
                          <a:lnTo>
                            <a:pt x="664" y="493"/>
                          </a:lnTo>
                          <a:lnTo>
                            <a:pt x="680" y="488"/>
                          </a:lnTo>
                          <a:lnTo>
                            <a:pt x="696" y="480"/>
                          </a:lnTo>
                          <a:lnTo>
                            <a:pt x="709" y="471"/>
                          </a:lnTo>
                          <a:lnTo>
                            <a:pt x="719" y="459"/>
                          </a:lnTo>
                          <a:lnTo>
                            <a:pt x="719" y="459"/>
                          </a:lnTo>
                          <a:lnTo>
                            <a:pt x="728" y="446"/>
                          </a:lnTo>
                          <a:lnTo>
                            <a:pt x="734" y="434"/>
                          </a:lnTo>
                          <a:lnTo>
                            <a:pt x="735" y="425"/>
                          </a:lnTo>
                          <a:lnTo>
                            <a:pt x="735" y="418"/>
                          </a:lnTo>
                          <a:lnTo>
                            <a:pt x="734" y="410"/>
                          </a:lnTo>
                          <a:lnTo>
                            <a:pt x="730" y="405"/>
                          </a:lnTo>
                          <a:lnTo>
                            <a:pt x="725" y="402"/>
                          </a:lnTo>
                          <a:lnTo>
                            <a:pt x="719" y="400"/>
                          </a:lnTo>
                          <a:lnTo>
                            <a:pt x="707" y="396"/>
                          </a:lnTo>
                          <a:lnTo>
                            <a:pt x="692" y="394"/>
                          </a:lnTo>
                          <a:lnTo>
                            <a:pt x="680" y="396"/>
                          </a:lnTo>
                          <a:lnTo>
                            <a:pt x="680" y="396"/>
                          </a:lnTo>
                          <a:lnTo>
                            <a:pt x="712" y="394"/>
                          </a:lnTo>
                          <a:lnTo>
                            <a:pt x="746" y="393"/>
                          </a:lnTo>
                          <a:lnTo>
                            <a:pt x="784" y="387"/>
                          </a:lnTo>
                          <a:lnTo>
                            <a:pt x="822" y="382"/>
                          </a:lnTo>
                          <a:lnTo>
                            <a:pt x="839" y="378"/>
                          </a:lnTo>
                          <a:lnTo>
                            <a:pt x="854" y="373"/>
                          </a:lnTo>
                          <a:lnTo>
                            <a:pt x="866" y="367"/>
                          </a:lnTo>
                          <a:lnTo>
                            <a:pt x="875" y="360"/>
                          </a:lnTo>
                          <a:lnTo>
                            <a:pt x="881" y="355"/>
                          </a:lnTo>
                          <a:lnTo>
                            <a:pt x="883" y="350"/>
                          </a:lnTo>
                          <a:lnTo>
                            <a:pt x="883" y="346"/>
                          </a:lnTo>
                          <a:lnTo>
                            <a:pt x="883" y="346"/>
                          </a:lnTo>
                          <a:lnTo>
                            <a:pt x="879" y="332"/>
                          </a:lnTo>
                          <a:lnTo>
                            <a:pt x="874" y="321"/>
                          </a:lnTo>
                          <a:lnTo>
                            <a:pt x="866" y="314"/>
                          </a:lnTo>
                          <a:lnTo>
                            <a:pt x="861" y="308"/>
                          </a:lnTo>
                          <a:lnTo>
                            <a:pt x="854" y="307"/>
                          </a:lnTo>
                          <a:lnTo>
                            <a:pt x="848" y="305"/>
                          </a:lnTo>
                          <a:lnTo>
                            <a:pt x="845" y="305"/>
                          </a:lnTo>
                          <a:lnTo>
                            <a:pt x="845" y="305"/>
                          </a:lnTo>
                          <a:lnTo>
                            <a:pt x="850" y="301"/>
                          </a:lnTo>
                          <a:lnTo>
                            <a:pt x="863" y="290"/>
                          </a:lnTo>
                          <a:lnTo>
                            <a:pt x="881" y="272"/>
                          </a:lnTo>
                          <a:lnTo>
                            <a:pt x="891" y="260"/>
                          </a:lnTo>
                          <a:lnTo>
                            <a:pt x="900" y="247"/>
                          </a:lnTo>
                          <a:lnTo>
                            <a:pt x="908" y="235"/>
                          </a:lnTo>
                          <a:lnTo>
                            <a:pt x="917" y="219"/>
                          </a:lnTo>
                          <a:lnTo>
                            <a:pt x="922" y="203"/>
                          </a:lnTo>
                          <a:lnTo>
                            <a:pt x="926" y="185"/>
                          </a:lnTo>
                          <a:lnTo>
                            <a:pt x="926" y="167"/>
                          </a:lnTo>
                          <a:lnTo>
                            <a:pt x="924" y="147"/>
                          </a:lnTo>
                          <a:lnTo>
                            <a:pt x="917" y="127"/>
                          </a:lnTo>
                          <a:lnTo>
                            <a:pt x="908" y="106"/>
                          </a:lnTo>
                          <a:lnTo>
                            <a:pt x="908" y="106"/>
                          </a:lnTo>
                          <a:lnTo>
                            <a:pt x="893" y="84"/>
                          </a:lnTo>
                          <a:lnTo>
                            <a:pt x="877" y="66"/>
                          </a:lnTo>
                          <a:lnTo>
                            <a:pt x="859" y="48"/>
                          </a:lnTo>
                          <a:lnTo>
                            <a:pt x="839" y="34"/>
                          </a:lnTo>
                          <a:lnTo>
                            <a:pt x="818" y="22"/>
                          </a:lnTo>
                          <a:lnTo>
                            <a:pt x="795" y="11"/>
                          </a:lnTo>
                          <a:lnTo>
                            <a:pt x="771" y="4"/>
                          </a:lnTo>
                          <a:lnTo>
                            <a:pt x="748" y="0"/>
                          </a:lnTo>
                          <a:lnTo>
                            <a:pt x="727" y="0"/>
                          </a:lnTo>
                          <a:lnTo>
                            <a:pt x="703" y="4"/>
                          </a:lnTo>
                          <a:lnTo>
                            <a:pt x="694" y="5"/>
                          </a:lnTo>
                          <a:lnTo>
                            <a:pt x="684" y="11"/>
                          </a:lnTo>
                          <a:lnTo>
                            <a:pt x="673" y="16"/>
                          </a:lnTo>
                          <a:lnTo>
                            <a:pt x="664" y="22"/>
                          </a:lnTo>
                          <a:lnTo>
                            <a:pt x="655" y="29"/>
                          </a:lnTo>
                          <a:lnTo>
                            <a:pt x="648" y="38"/>
                          </a:lnTo>
                          <a:lnTo>
                            <a:pt x="640" y="48"/>
                          </a:lnTo>
                          <a:lnTo>
                            <a:pt x="633" y="59"/>
                          </a:lnTo>
                          <a:lnTo>
                            <a:pt x="628" y="72"/>
                          </a:lnTo>
                          <a:lnTo>
                            <a:pt x="623" y="84"/>
                          </a:lnTo>
                          <a:lnTo>
                            <a:pt x="617" y="100"/>
                          </a:lnTo>
                          <a:lnTo>
                            <a:pt x="614" y="117"/>
                          </a:lnTo>
                          <a:lnTo>
                            <a:pt x="614" y="117"/>
                          </a:lnTo>
                          <a:lnTo>
                            <a:pt x="601" y="100"/>
                          </a:lnTo>
                          <a:lnTo>
                            <a:pt x="585" y="86"/>
                          </a:lnTo>
                          <a:lnTo>
                            <a:pt x="563" y="68"/>
                          </a:lnTo>
                          <a:lnTo>
                            <a:pt x="538" y="50"/>
                          </a:lnTo>
                          <a:lnTo>
                            <a:pt x="526" y="41"/>
                          </a:lnTo>
                          <a:lnTo>
                            <a:pt x="511" y="34"/>
                          </a:lnTo>
                          <a:lnTo>
                            <a:pt x="497" y="29"/>
                          </a:lnTo>
                          <a:lnTo>
                            <a:pt x="481" y="23"/>
                          </a:lnTo>
                          <a:lnTo>
                            <a:pt x="467" y="20"/>
                          </a:lnTo>
                          <a:lnTo>
                            <a:pt x="450" y="18"/>
                          </a:lnTo>
                          <a:lnTo>
                            <a:pt x="450" y="18"/>
                          </a:lnTo>
                          <a:lnTo>
                            <a:pt x="431" y="20"/>
                          </a:lnTo>
                          <a:lnTo>
                            <a:pt x="413" y="23"/>
                          </a:lnTo>
                          <a:lnTo>
                            <a:pt x="393" y="30"/>
                          </a:lnTo>
                          <a:lnTo>
                            <a:pt x="375" y="38"/>
                          </a:lnTo>
                          <a:lnTo>
                            <a:pt x="359" y="48"/>
                          </a:lnTo>
                          <a:lnTo>
                            <a:pt x="345" y="59"/>
                          </a:lnTo>
                          <a:lnTo>
                            <a:pt x="334" y="72"/>
                          </a:lnTo>
                          <a:lnTo>
                            <a:pt x="325" y="84"/>
                          </a:lnTo>
                          <a:lnTo>
                            <a:pt x="320" y="99"/>
                          </a:lnTo>
                          <a:lnTo>
                            <a:pt x="318" y="106"/>
                          </a:lnTo>
                          <a:lnTo>
                            <a:pt x="318" y="113"/>
                          </a:lnTo>
                          <a:lnTo>
                            <a:pt x="320" y="122"/>
                          </a:lnTo>
                          <a:lnTo>
                            <a:pt x="323" y="129"/>
                          </a:lnTo>
                          <a:lnTo>
                            <a:pt x="327" y="136"/>
                          </a:lnTo>
                          <a:lnTo>
                            <a:pt x="332" y="143"/>
                          </a:lnTo>
                          <a:lnTo>
                            <a:pt x="339" y="151"/>
                          </a:lnTo>
                          <a:lnTo>
                            <a:pt x="346" y="158"/>
                          </a:lnTo>
                          <a:lnTo>
                            <a:pt x="357" y="163"/>
                          </a:lnTo>
                          <a:lnTo>
                            <a:pt x="368" y="170"/>
                          </a:lnTo>
                          <a:lnTo>
                            <a:pt x="397" y="183"/>
                          </a:lnTo>
                          <a:lnTo>
                            <a:pt x="433" y="194"/>
                          </a:lnTo>
                          <a:lnTo>
                            <a:pt x="433" y="194"/>
                          </a:lnTo>
                          <a:lnTo>
                            <a:pt x="420" y="197"/>
                          </a:lnTo>
                          <a:lnTo>
                            <a:pt x="389" y="204"/>
                          </a:lnTo>
                          <a:lnTo>
                            <a:pt x="345" y="219"/>
                          </a:lnTo>
                          <a:lnTo>
                            <a:pt x="320" y="229"/>
                          </a:lnTo>
                          <a:lnTo>
                            <a:pt x="293" y="242"/>
                          </a:lnTo>
                          <a:lnTo>
                            <a:pt x="266" y="255"/>
                          </a:lnTo>
                          <a:lnTo>
                            <a:pt x="239" y="272"/>
                          </a:lnTo>
                          <a:lnTo>
                            <a:pt x="214" y="290"/>
                          </a:lnTo>
                          <a:lnTo>
                            <a:pt x="190" y="310"/>
                          </a:lnTo>
                          <a:lnTo>
                            <a:pt x="171" y="333"/>
                          </a:lnTo>
                          <a:lnTo>
                            <a:pt x="162" y="348"/>
                          </a:lnTo>
                          <a:lnTo>
                            <a:pt x="155" y="360"/>
                          </a:lnTo>
                          <a:lnTo>
                            <a:pt x="147" y="375"/>
                          </a:lnTo>
                          <a:lnTo>
                            <a:pt x="142" y="389"/>
                          </a:lnTo>
                          <a:lnTo>
                            <a:pt x="137" y="405"/>
                          </a:lnTo>
                          <a:lnTo>
                            <a:pt x="133" y="421"/>
                          </a:lnTo>
                          <a:lnTo>
                            <a:pt x="133" y="421"/>
                          </a:lnTo>
                          <a:lnTo>
                            <a:pt x="130" y="403"/>
                          </a:lnTo>
                          <a:lnTo>
                            <a:pt x="122" y="385"/>
                          </a:lnTo>
                          <a:lnTo>
                            <a:pt x="112" y="367"/>
                          </a:lnTo>
                          <a:lnTo>
                            <a:pt x="106" y="359"/>
                          </a:lnTo>
                          <a:lnTo>
                            <a:pt x="99" y="350"/>
                          </a:lnTo>
                          <a:lnTo>
                            <a:pt x="90" y="342"/>
                          </a:lnTo>
                          <a:lnTo>
                            <a:pt x="81" y="337"/>
                          </a:lnTo>
                          <a:lnTo>
                            <a:pt x="70" y="333"/>
                          </a:lnTo>
                          <a:lnTo>
                            <a:pt x="60" y="332"/>
                          </a:lnTo>
                          <a:lnTo>
                            <a:pt x="49" y="333"/>
                          </a:lnTo>
                          <a:lnTo>
                            <a:pt x="35" y="337"/>
                          </a:lnTo>
                          <a:lnTo>
                            <a:pt x="35" y="337"/>
                          </a:lnTo>
                          <a:lnTo>
                            <a:pt x="24" y="344"/>
                          </a:lnTo>
                          <a:lnTo>
                            <a:pt x="15" y="353"/>
                          </a:lnTo>
                          <a:lnTo>
                            <a:pt x="11" y="360"/>
                          </a:lnTo>
                          <a:lnTo>
                            <a:pt x="9" y="371"/>
                          </a:lnTo>
                          <a:lnTo>
                            <a:pt x="9" y="380"/>
                          </a:lnTo>
                          <a:lnTo>
                            <a:pt x="11" y="391"/>
                          </a:lnTo>
                          <a:lnTo>
                            <a:pt x="17" y="402"/>
                          </a:lnTo>
                          <a:lnTo>
                            <a:pt x="22" y="412"/>
                          </a:lnTo>
                          <a:lnTo>
                            <a:pt x="35" y="432"/>
                          </a:lnTo>
                          <a:lnTo>
                            <a:pt x="49" y="448"/>
                          </a:lnTo>
                          <a:lnTo>
                            <a:pt x="63" y="462"/>
                          </a:lnTo>
                          <a:lnTo>
                            <a:pt x="63" y="462"/>
                          </a:lnTo>
                          <a:lnTo>
                            <a:pt x="49" y="466"/>
                          </a:lnTo>
                          <a:lnTo>
                            <a:pt x="36" y="471"/>
                          </a:lnTo>
                          <a:lnTo>
                            <a:pt x="22" y="479"/>
                          </a:lnTo>
                          <a:lnTo>
                            <a:pt x="11" y="489"/>
                          </a:lnTo>
                          <a:lnTo>
                            <a:pt x="6" y="495"/>
                          </a:lnTo>
                          <a:lnTo>
                            <a:pt x="2" y="500"/>
                          </a:lnTo>
                          <a:lnTo>
                            <a:pt x="0" y="507"/>
                          </a:lnTo>
                          <a:lnTo>
                            <a:pt x="2" y="516"/>
                          </a:lnTo>
                          <a:lnTo>
                            <a:pt x="4" y="523"/>
                          </a:lnTo>
                          <a:lnTo>
                            <a:pt x="9" y="534"/>
                          </a:lnTo>
                          <a:lnTo>
                            <a:pt x="9" y="534"/>
                          </a:lnTo>
                          <a:lnTo>
                            <a:pt x="24" y="550"/>
                          </a:lnTo>
                          <a:lnTo>
                            <a:pt x="36" y="561"/>
                          </a:lnTo>
                          <a:lnTo>
                            <a:pt x="51" y="570"/>
                          </a:lnTo>
                          <a:lnTo>
                            <a:pt x="65" y="575"/>
                          </a:lnTo>
                          <a:lnTo>
                            <a:pt x="76" y="577"/>
                          </a:lnTo>
                          <a:lnTo>
                            <a:pt x="85" y="579"/>
                          </a:lnTo>
                          <a:lnTo>
                            <a:pt x="94" y="579"/>
                          </a:lnTo>
                          <a:lnTo>
                            <a:pt x="94" y="579"/>
                          </a:lnTo>
                          <a:lnTo>
                            <a:pt x="94" y="590"/>
                          </a:lnTo>
                          <a:lnTo>
                            <a:pt x="101" y="624"/>
                          </a:lnTo>
                          <a:lnTo>
                            <a:pt x="108" y="645"/>
                          </a:lnTo>
                          <a:lnTo>
                            <a:pt x="115" y="672"/>
                          </a:lnTo>
                          <a:lnTo>
                            <a:pt x="128" y="701"/>
                          </a:lnTo>
                          <a:lnTo>
                            <a:pt x="142" y="730"/>
                          </a:lnTo>
                          <a:lnTo>
                            <a:pt x="160" y="762"/>
                          </a:lnTo>
                          <a:lnTo>
                            <a:pt x="183" y="792"/>
                          </a:lnTo>
                          <a:lnTo>
                            <a:pt x="210" y="825"/>
                          </a:lnTo>
                          <a:lnTo>
                            <a:pt x="225" y="841"/>
                          </a:lnTo>
                          <a:lnTo>
                            <a:pt x="242" y="855"/>
                          </a:lnTo>
                          <a:lnTo>
                            <a:pt x="259" y="869"/>
                          </a:lnTo>
                          <a:lnTo>
                            <a:pt x="278" y="884"/>
                          </a:lnTo>
                          <a:lnTo>
                            <a:pt x="300" y="898"/>
                          </a:lnTo>
                          <a:lnTo>
                            <a:pt x="321" y="911"/>
                          </a:lnTo>
                          <a:lnTo>
                            <a:pt x="345" y="923"/>
                          </a:lnTo>
                          <a:lnTo>
                            <a:pt x="370" y="934"/>
                          </a:lnTo>
                          <a:lnTo>
                            <a:pt x="397" y="945"/>
                          </a:lnTo>
                          <a:lnTo>
                            <a:pt x="425" y="95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  <a:close/>
                        </a:path>
                      </a:pathLst>
                    </a:custGeom>
                    <a:solidFill>
                      <a:srgbClr val="FEDCB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6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4738933" y="3952340"/>
                      <a:ext cx="267895" cy="295827"/>
                    </a:xfrm>
                    <a:custGeom>
                      <a:avLst/>
                      <a:gdLst>
                        <a:gd name="T0" fmla="*/ 172 w 211"/>
                        <a:gd name="T1" fmla="*/ 36 h 233"/>
                        <a:gd name="T2" fmla="*/ 172 w 211"/>
                        <a:gd name="T3" fmla="*/ 36 h 233"/>
                        <a:gd name="T4" fmla="*/ 159 w 211"/>
                        <a:gd name="T5" fmla="*/ 27 h 233"/>
                        <a:gd name="T6" fmla="*/ 145 w 211"/>
                        <a:gd name="T7" fmla="*/ 18 h 233"/>
                        <a:gd name="T8" fmla="*/ 127 w 211"/>
                        <a:gd name="T9" fmla="*/ 9 h 233"/>
                        <a:gd name="T10" fmla="*/ 106 w 211"/>
                        <a:gd name="T11" fmla="*/ 4 h 233"/>
                        <a:gd name="T12" fmla="*/ 93 w 211"/>
                        <a:gd name="T13" fmla="*/ 0 h 233"/>
                        <a:gd name="T14" fmla="*/ 81 w 211"/>
                        <a:gd name="T15" fmla="*/ 0 h 233"/>
                        <a:gd name="T16" fmla="*/ 68 w 211"/>
                        <a:gd name="T17" fmla="*/ 0 h 233"/>
                        <a:gd name="T18" fmla="*/ 54 w 211"/>
                        <a:gd name="T19" fmla="*/ 4 h 233"/>
                        <a:gd name="T20" fmla="*/ 39 w 211"/>
                        <a:gd name="T21" fmla="*/ 8 h 233"/>
                        <a:gd name="T22" fmla="*/ 27 w 211"/>
                        <a:gd name="T23" fmla="*/ 15 h 233"/>
                        <a:gd name="T24" fmla="*/ 27 w 211"/>
                        <a:gd name="T25" fmla="*/ 15 h 233"/>
                        <a:gd name="T26" fmla="*/ 20 w 211"/>
                        <a:gd name="T27" fmla="*/ 18 h 233"/>
                        <a:gd name="T28" fmla="*/ 14 w 211"/>
                        <a:gd name="T29" fmla="*/ 24 h 233"/>
                        <a:gd name="T30" fmla="*/ 9 w 211"/>
                        <a:gd name="T31" fmla="*/ 31 h 233"/>
                        <a:gd name="T32" fmla="*/ 5 w 211"/>
                        <a:gd name="T33" fmla="*/ 38 h 233"/>
                        <a:gd name="T34" fmla="*/ 2 w 211"/>
                        <a:gd name="T35" fmla="*/ 52 h 233"/>
                        <a:gd name="T36" fmla="*/ 0 w 211"/>
                        <a:gd name="T37" fmla="*/ 72 h 233"/>
                        <a:gd name="T38" fmla="*/ 2 w 211"/>
                        <a:gd name="T39" fmla="*/ 92 h 233"/>
                        <a:gd name="T40" fmla="*/ 7 w 211"/>
                        <a:gd name="T41" fmla="*/ 112 h 233"/>
                        <a:gd name="T42" fmla="*/ 14 w 211"/>
                        <a:gd name="T43" fmla="*/ 133 h 233"/>
                        <a:gd name="T44" fmla="*/ 25 w 211"/>
                        <a:gd name="T45" fmla="*/ 153 h 233"/>
                        <a:gd name="T46" fmla="*/ 36 w 211"/>
                        <a:gd name="T47" fmla="*/ 173 h 233"/>
                        <a:gd name="T48" fmla="*/ 50 w 211"/>
                        <a:gd name="T49" fmla="*/ 190 h 233"/>
                        <a:gd name="T50" fmla="*/ 66 w 211"/>
                        <a:gd name="T51" fmla="*/ 207 h 233"/>
                        <a:gd name="T52" fmla="*/ 82 w 211"/>
                        <a:gd name="T53" fmla="*/ 219 h 233"/>
                        <a:gd name="T54" fmla="*/ 102 w 211"/>
                        <a:gd name="T55" fmla="*/ 228 h 233"/>
                        <a:gd name="T56" fmla="*/ 111 w 211"/>
                        <a:gd name="T57" fmla="*/ 232 h 233"/>
                        <a:gd name="T58" fmla="*/ 120 w 211"/>
                        <a:gd name="T59" fmla="*/ 233 h 233"/>
                        <a:gd name="T60" fmla="*/ 131 w 211"/>
                        <a:gd name="T61" fmla="*/ 233 h 233"/>
                        <a:gd name="T62" fmla="*/ 140 w 211"/>
                        <a:gd name="T63" fmla="*/ 233 h 233"/>
                        <a:gd name="T64" fmla="*/ 150 w 211"/>
                        <a:gd name="T65" fmla="*/ 230 h 233"/>
                        <a:gd name="T66" fmla="*/ 161 w 211"/>
                        <a:gd name="T67" fmla="*/ 228 h 233"/>
                        <a:gd name="T68" fmla="*/ 161 w 211"/>
                        <a:gd name="T69" fmla="*/ 228 h 233"/>
                        <a:gd name="T70" fmla="*/ 179 w 211"/>
                        <a:gd name="T71" fmla="*/ 217 h 233"/>
                        <a:gd name="T72" fmla="*/ 192 w 211"/>
                        <a:gd name="T73" fmla="*/ 207 h 233"/>
                        <a:gd name="T74" fmla="*/ 202 w 211"/>
                        <a:gd name="T75" fmla="*/ 192 h 233"/>
                        <a:gd name="T76" fmla="*/ 208 w 211"/>
                        <a:gd name="T77" fmla="*/ 178 h 233"/>
                        <a:gd name="T78" fmla="*/ 211 w 211"/>
                        <a:gd name="T79" fmla="*/ 164 h 233"/>
                        <a:gd name="T80" fmla="*/ 211 w 211"/>
                        <a:gd name="T81" fmla="*/ 147 h 233"/>
                        <a:gd name="T82" fmla="*/ 210 w 211"/>
                        <a:gd name="T83" fmla="*/ 131 h 233"/>
                        <a:gd name="T84" fmla="*/ 206 w 211"/>
                        <a:gd name="T85" fmla="*/ 115 h 233"/>
                        <a:gd name="T86" fmla="*/ 202 w 211"/>
                        <a:gd name="T87" fmla="*/ 99 h 233"/>
                        <a:gd name="T88" fmla="*/ 197 w 211"/>
                        <a:gd name="T89" fmla="*/ 85 h 233"/>
                        <a:gd name="T90" fmla="*/ 185 w 211"/>
                        <a:gd name="T91" fmla="*/ 60 h 233"/>
                        <a:gd name="T92" fmla="*/ 176 w 211"/>
                        <a:gd name="T93" fmla="*/ 42 h 233"/>
                        <a:gd name="T94" fmla="*/ 172 w 211"/>
                        <a:gd name="T95" fmla="*/ 36 h 2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11" h="233">
                          <a:moveTo>
                            <a:pt x="172" y="36"/>
                          </a:moveTo>
                          <a:lnTo>
                            <a:pt x="172" y="36"/>
                          </a:lnTo>
                          <a:lnTo>
                            <a:pt x="159" y="27"/>
                          </a:lnTo>
                          <a:lnTo>
                            <a:pt x="145" y="18"/>
                          </a:lnTo>
                          <a:lnTo>
                            <a:pt x="127" y="9"/>
                          </a:lnTo>
                          <a:lnTo>
                            <a:pt x="106" y="4"/>
                          </a:lnTo>
                          <a:lnTo>
                            <a:pt x="93" y="0"/>
                          </a:lnTo>
                          <a:lnTo>
                            <a:pt x="81" y="0"/>
                          </a:lnTo>
                          <a:lnTo>
                            <a:pt x="68" y="0"/>
                          </a:lnTo>
                          <a:lnTo>
                            <a:pt x="54" y="4"/>
                          </a:lnTo>
                          <a:lnTo>
                            <a:pt x="39" y="8"/>
                          </a:lnTo>
                          <a:lnTo>
                            <a:pt x="27" y="15"/>
                          </a:lnTo>
                          <a:lnTo>
                            <a:pt x="27" y="15"/>
                          </a:lnTo>
                          <a:lnTo>
                            <a:pt x="20" y="18"/>
                          </a:lnTo>
                          <a:lnTo>
                            <a:pt x="14" y="24"/>
                          </a:lnTo>
                          <a:lnTo>
                            <a:pt x="9" y="31"/>
                          </a:lnTo>
                          <a:lnTo>
                            <a:pt x="5" y="38"/>
                          </a:lnTo>
                          <a:lnTo>
                            <a:pt x="2" y="52"/>
                          </a:lnTo>
                          <a:lnTo>
                            <a:pt x="0" y="72"/>
                          </a:lnTo>
                          <a:lnTo>
                            <a:pt x="2" y="92"/>
                          </a:lnTo>
                          <a:lnTo>
                            <a:pt x="7" y="112"/>
                          </a:lnTo>
                          <a:lnTo>
                            <a:pt x="14" y="133"/>
                          </a:lnTo>
                          <a:lnTo>
                            <a:pt x="25" y="153"/>
                          </a:lnTo>
                          <a:lnTo>
                            <a:pt x="36" y="173"/>
                          </a:lnTo>
                          <a:lnTo>
                            <a:pt x="50" y="190"/>
                          </a:lnTo>
                          <a:lnTo>
                            <a:pt x="66" y="207"/>
                          </a:lnTo>
                          <a:lnTo>
                            <a:pt x="82" y="219"/>
                          </a:lnTo>
                          <a:lnTo>
                            <a:pt x="102" y="228"/>
                          </a:lnTo>
                          <a:lnTo>
                            <a:pt x="111" y="232"/>
                          </a:lnTo>
                          <a:lnTo>
                            <a:pt x="120" y="233"/>
                          </a:lnTo>
                          <a:lnTo>
                            <a:pt x="131" y="233"/>
                          </a:lnTo>
                          <a:lnTo>
                            <a:pt x="140" y="233"/>
                          </a:lnTo>
                          <a:lnTo>
                            <a:pt x="150" y="230"/>
                          </a:lnTo>
                          <a:lnTo>
                            <a:pt x="161" y="228"/>
                          </a:lnTo>
                          <a:lnTo>
                            <a:pt x="161" y="228"/>
                          </a:lnTo>
                          <a:lnTo>
                            <a:pt x="179" y="217"/>
                          </a:lnTo>
                          <a:lnTo>
                            <a:pt x="192" y="207"/>
                          </a:lnTo>
                          <a:lnTo>
                            <a:pt x="202" y="192"/>
                          </a:lnTo>
                          <a:lnTo>
                            <a:pt x="208" y="178"/>
                          </a:lnTo>
                          <a:lnTo>
                            <a:pt x="211" y="164"/>
                          </a:lnTo>
                          <a:lnTo>
                            <a:pt x="211" y="147"/>
                          </a:lnTo>
                          <a:lnTo>
                            <a:pt x="210" y="131"/>
                          </a:lnTo>
                          <a:lnTo>
                            <a:pt x="206" y="115"/>
                          </a:lnTo>
                          <a:lnTo>
                            <a:pt x="202" y="99"/>
                          </a:lnTo>
                          <a:lnTo>
                            <a:pt x="197" y="85"/>
                          </a:lnTo>
                          <a:lnTo>
                            <a:pt x="185" y="60"/>
                          </a:lnTo>
                          <a:lnTo>
                            <a:pt x="176" y="42"/>
                          </a:lnTo>
                          <a:lnTo>
                            <a:pt x="172" y="3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B8F5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278531" y="3690793"/>
                      <a:ext cx="198064" cy="171402"/>
                    </a:xfrm>
                    <a:custGeom>
                      <a:avLst/>
                      <a:gdLst>
                        <a:gd name="T0" fmla="*/ 0 w 156"/>
                        <a:gd name="T1" fmla="*/ 0 h 135"/>
                        <a:gd name="T2" fmla="*/ 16 w 156"/>
                        <a:gd name="T3" fmla="*/ 40 h 135"/>
                        <a:gd name="T4" fmla="*/ 32 w 156"/>
                        <a:gd name="T5" fmla="*/ 67 h 135"/>
                        <a:gd name="T6" fmla="*/ 41 w 156"/>
                        <a:gd name="T7" fmla="*/ 74 h 135"/>
                        <a:gd name="T8" fmla="*/ 52 w 156"/>
                        <a:gd name="T9" fmla="*/ 77 h 135"/>
                        <a:gd name="T10" fmla="*/ 57 w 156"/>
                        <a:gd name="T11" fmla="*/ 76 h 135"/>
                        <a:gd name="T12" fmla="*/ 68 w 156"/>
                        <a:gd name="T13" fmla="*/ 68 h 135"/>
                        <a:gd name="T14" fmla="*/ 88 w 156"/>
                        <a:gd name="T15" fmla="*/ 45 h 135"/>
                        <a:gd name="T16" fmla="*/ 102 w 156"/>
                        <a:gd name="T17" fmla="*/ 40 h 135"/>
                        <a:gd name="T18" fmla="*/ 113 w 156"/>
                        <a:gd name="T19" fmla="*/ 43 h 135"/>
                        <a:gd name="T20" fmla="*/ 120 w 156"/>
                        <a:gd name="T21" fmla="*/ 47 h 135"/>
                        <a:gd name="T22" fmla="*/ 132 w 156"/>
                        <a:gd name="T23" fmla="*/ 58 h 135"/>
                        <a:gd name="T24" fmla="*/ 138 w 156"/>
                        <a:gd name="T25" fmla="*/ 68 h 135"/>
                        <a:gd name="T26" fmla="*/ 138 w 156"/>
                        <a:gd name="T27" fmla="*/ 81 h 135"/>
                        <a:gd name="T28" fmla="*/ 123 w 156"/>
                        <a:gd name="T29" fmla="*/ 106 h 135"/>
                        <a:gd name="T30" fmla="*/ 98 w 156"/>
                        <a:gd name="T31" fmla="*/ 128 h 135"/>
                        <a:gd name="T32" fmla="*/ 82 w 156"/>
                        <a:gd name="T33" fmla="*/ 135 h 135"/>
                        <a:gd name="T34" fmla="*/ 113 w 156"/>
                        <a:gd name="T35" fmla="*/ 120 h 135"/>
                        <a:gd name="T36" fmla="*/ 136 w 156"/>
                        <a:gd name="T37" fmla="*/ 106 h 135"/>
                        <a:gd name="T38" fmla="*/ 149 w 156"/>
                        <a:gd name="T39" fmla="*/ 92 h 135"/>
                        <a:gd name="T40" fmla="*/ 156 w 156"/>
                        <a:gd name="T41" fmla="*/ 74 h 135"/>
                        <a:gd name="T42" fmla="*/ 152 w 156"/>
                        <a:gd name="T43" fmla="*/ 56 h 135"/>
                        <a:gd name="T44" fmla="*/ 147 w 156"/>
                        <a:gd name="T45" fmla="*/ 45 h 135"/>
                        <a:gd name="T46" fmla="*/ 132 w 156"/>
                        <a:gd name="T47" fmla="*/ 27 h 135"/>
                        <a:gd name="T48" fmla="*/ 118 w 156"/>
                        <a:gd name="T49" fmla="*/ 20 h 135"/>
                        <a:gd name="T50" fmla="*/ 104 w 156"/>
                        <a:gd name="T51" fmla="*/ 20 h 135"/>
                        <a:gd name="T52" fmla="*/ 91 w 156"/>
                        <a:gd name="T53" fmla="*/ 25 h 135"/>
                        <a:gd name="T54" fmla="*/ 68 w 156"/>
                        <a:gd name="T55" fmla="*/ 42 h 135"/>
                        <a:gd name="T56" fmla="*/ 50 w 156"/>
                        <a:gd name="T57" fmla="*/ 54 h 135"/>
                        <a:gd name="T58" fmla="*/ 45 w 156"/>
                        <a:gd name="T59" fmla="*/ 54 h 135"/>
                        <a:gd name="T60" fmla="*/ 32 w 156"/>
                        <a:gd name="T61" fmla="*/ 49 h 135"/>
                        <a:gd name="T62" fmla="*/ 18 w 156"/>
                        <a:gd name="T63" fmla="*/ 31 h 135"/>
                        <a:gd name="T64" fmla="*/ 0 w 156"/>
                        <a:gd name="T65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56" h="135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5" y="13"/>
                          </a:lnTo>
                          <a:lnTo>
                            <a:pt x="16" y="40"/>
                          </a:lnTo>
                          <a:lnTo>
                            <a:pt x="23" y="54"/>
                          </a:lnTo>
                          <a:lnTo>
                            <a:pt x="32" y="67"/>
                          </a:lnTo>
                          <a:lnTo>
                            <a:pt x="36" y="70"/>
                          </a:lnTo>
                          <a:lnTo>
                            <a:pt x="41" y="74"/>
                          </a:lnTo>
                          <a:lnTo>
                            <a:pt x="46" y="77"/>
                          </a:lnTo>
                          <a:lnTo>
                            <a:pt x="52" y="77"/>
                          </a:lnTo>
                          <a:lnTo>
                            <a:pt x="52" y="77"/>
                          </a:lnTo>
                          <a:lnTo>
                            <a:pt x="57" y="76"/>
                          </a:lnTo>
                          <a:lnTo>
                            <a:pt x="61" y="74"/>
                          </a:lnTo>
                          <a:lnTo>
                            <a:pt x="68" y="68"/>
                          </a:lnTo>
                          <a:lnTo>
                            <a:pt x="80" y="52"/>
                          </a:lnTo>
                          <a:lnTo>
                            <a:pt x="88" y="45"/>
                          </a:lnTo>
                          <a:lnTo>
                            <a:pt x="97" y="42"/>
                          </a:lnTo>
                          <a:lnTo>
                            <a:pt x="102" y="40"/>
                          </a:lnTo>
                          <a:lnTo>
                            <a:pt x="107" y="42"/>
                          </a:lnTo>
                          <a:lnTo>
                            <a:pt x="113" y="43"/>
                          </a:lnTo>
                          <a:lnTo>
                            <a:pt x="120" y="47"/>
                          </a:lnTo>
                          <a:lnTo>
                            <a:pt x="120" y="47"/>
                          </a:lnTo>
                          <a:lnTo>
                            <a:pt x="127" y="52"/>
                          </a:lnTo>
                          <a:lnTo>
                            <a:pt x="132" y="58"/>
                          </a:lnTo>
                          <a:lnTo>
                            <a:pt x="136" y="63"/>
                          </a:lnTo>
                          <a:lnTo>
                            <a:pt x="138" y="68"/>
                          </a:lnTo>
                          <a:lnTo>
                            <a:pt x="138" y="76"/>
                          </a:lnTo>
                          <a:lnTo>
                            <a:pt x="138" y="81"/>
                          </a:lnTo>
                          <a:lnTo>
                            <a:pt x="132" y="94"/>
                          </a:lnTo>
                          <a:lnTo>
                            <a:pt x="123" y="106"/>
                          </a:lnTo>
                          <a:lnTo>
                            <a:pt x="113" y="117"/>
                          </a:lnTo>
                          <a:lnTo>
                            <a:pt x="98" y="128"/>
                          </a:lnTo>
                          <a:lnTo>
                            <a:pt x="82" y="135"/>
                          </a:lnTo>
                          <a:lnTo>
                            <a:pt x="82" y="135"/>
                          </a:lnTo>
                          <a:lnTo>
                            <a:pt x="97" y="129"/>
                          </a:lnTo>
                          <a:lnTo>
                            <a:pt x="113" y="120"/>
                          </a:lnTo>
                          <a:lnTo>
                            <a:pt x="129" y="111"/>
                          </a:lnTo>
                          <a:lnTo>
                            <a:pt x="136" y="106"/>
                          </a:lnTo>
                          <a:lnTo>
                            <a:pt x="143" y="99"/>
                          </a:lnTo>
                          <a:lnTo>
                            <a:pt x="149" y="92"/>
                          </a:lnTo>
                          <a:lnTo>
                            <a:pt x="154" y="83"/>
                          </a:lnTo>
                          <a:lnTo>
                            <a:pt x="156" y="74"/>
                          </a:lnTo>
                          <a:lnTo>
                            <a:pt x="156" y="65"/>
                          </a:lnTo>
                          <a:lnTo>
                            <a:pt x="152" y="56"/>
                          </a:lnTo>
                          <a:lnTo>
                            <a:pt x="147" y="45"/>
                          </a:lnTo>
                          <a:lnTo>
                            <a:pt x="147" y="45"/>
                          </a:lnTo>
                          <a:lnTo>
                            <a:pt x="140" y="34"/>
                          </a:lnTo>
                          <a:lnTo>
                            <a:pt x="132" y="27"/>
                          </a:lnTo>
                          <a:lnTo>
                            <a:pt x="125" y="24"/>
                          </a:lnTo>
                          <a:lnTo>
                            <a:pt x="118" y="20"/>
                          </a:lnTo>
                          <a:lnTo>
                            <a:pt x="111" y="20"/>
                          </a:lnTo>
                          <a:lnTo>
                            <a:pt x="104" y="20"/>
                          </a:lnTo>
                          <a:lnTo>
                            <a:pt x="97" y="22"/>
                          </a:lnTo>
                          <a:lnTo>
                            <a:pt x="91" y="25"/>
                          </a:lnTo>
                          <a:lnTo>
                            <a:pt x="79" y="33"/>
                          </a:lnTo>
                          <a:lnTo>
                            <a:pt x="68" y="42"/>
                          </a:lnTo>
                          <a:lnTo>
                            <a:pt x="57" y="49"/>
                          </a:lnTo>
                          <a:lnTo>
                            <a:pt x="50" y="54"/>
                          </a:lnTo>
                          <a:lnTo>
                            <a:pt x="50" y="54"/>
                          </a:lnTo>
                          <a:lnTo>
                            <a:pt x="45" y="54"/>
                          </a:lnTo>
                          <a:lnTo>
                            <a:pt x="41" y="54"/>
                          </a:lnTo>
                          <a:lnTo>
                            <a:pt x="32" y="49"/>
                          </a:lnTo>
                          <a:lnTo>
                            <a:pt x="25" y="42"/>
                          </a:lnTo>
                          <a:lnTo>
                            <a:pt x="18" y="31"/>
                          </a:lnTo>
                          <a:lnTo>
                            <a:pt x="5" y="11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8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  <a:close/>
                        </a:path>
                      </a:pathLst>
                    </a:custGeom>
                    <a:solidFill>
                      <a:srgbClr val="EDA69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0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5132523" y="4132629"/>
                      <a:ext cx="286939" cy="161245"/>
                    </a:xfrm>
                    <a:custGeom>
                      <a:avLst/>
                      <a:gdLst>
                        <a:gd name="T0" fmla="*/ 0 w 226"/>
                        <a:gd name="T1" fmla="*/ 13 h 127"/>
                        <a:gd name="T2" fmla="*/ 0 w 226"/>
                        <a:gd name="T3" fmla="*/ 13 h 127"/>
                        <a:gd name="T4" fmla="*/ 20 w 226"/>
                        <a:gd name="T5" fmla="*/ 39 h 127"/>
                        <a:gd name="T6" fmla="*/ 43 w 226"/>
                        <a:gd name="T7" fmla="*/ 63 h 127"/>
                        <a:gd name="T8" fmla="*/ 68 w 226"/>
                        <a:gd name="T9" fmla="*/ 84 h 127"/>
                        <a:gd name="T10" fmla="*/ 93 w 226"/>
                        <a:gd name="T11" fmla="*/ 102 h 127"/>
                        <a:gd name="T12" fmla="*/ 120 w 226"/>
                        <a:gd name="T13" fmla="*/ 115 h 127"/>
                        <a:gd name="T14" fmla="*/ 134 w 226"/>
                        <a:gd name="T15" fmla="*/ 120 h 127"/>
                        <a:gd name="T16" fmla="*/ 147 w 226"/>
                        <a:gd name="T17" fmla="*/ 124 h 127"/>
                        <a:gd name="T18" fmla="*/ 161 w 226"/>
                        <a:gd name="T19" fmla="*/ 126 h 127"/>
                        <a:gd name="T20" fmla="*/ 174 w 226"/>
                        <a:gd name="T21" fmla="*/ 127 h 127"/>
                        <a:gd name="T22" fmla="*/ 186 w 226"/>
                        <a:gd name="T23" fmla="*/ 126 h 127"/>
                        <a:gd name="T24" fmla="*/ 201 w 226"/>
                        <a:gd name="T25" fmla="*/ 124 h 127"/>
                        <a:gd name="T26" fmla="*/ 201 w 226"/>
                        <a:gd name="T27" fmla="*/ 124 h 127"/>
                        <a:gd name="T28" fmla="*/ 213 w 226"/>
                        <a:gd name="T29" fmla="*/ 120 h 127"/>
                        <a:gd name="T30" fmla="*/ 226 w 226"/>
                        <a:gd name="T31" fmla="*/ 113 h 127"/>
                        <a:gd name="T32" fmla="*/ 226 w 226"/>
                        <a:gd name="T33" fmla="*/ 113 h 127"/>
                        <a:gd name="T34" fmla="*/ 215 w 226"/>
                        <a:gd name="T35" fmla="*/ 90 h 127"/>
                        <a:gd name="T36" fmla="*/ 203 w 226"/>
                        <a:gd name="T37" fmla="*/ 70 h 127"/>
                        <a:gd name="T38" fmla="*/ 190 w 226"/>
                        <a:gd name="T39" fmla="*/ 52 h 127"/>
                        <a:gd name="T40" fmla="*/ 176 w 226"/>
                        <a:gd name="T41" fmla="*/ 38 h 127"/>
                        <a:gd name="T42" fmla="*/ 161 w 226"/>
                        <a:gd name="T43" fmla="*/ 27 h 127"/>
                        <a:gd name="T44" fmla="*/ 145 w 226"/>
                        <a:gd name="T45" fmla="*/ 18 h 127"/>
                        <a:gd name="T46" fmla="*/ 131 w 226"/>
                        <a:gd name="T47" fmla="*/ 11 h 127"/>
                        <a:gd name="T48" fmla="*/ 115 w 226"/>
                        <a:gd name="T49" fmla="*/ 5 h 127"/>
                        <a:gd name="T50" fmla="*/ 99 w 226"/>
                        <a:gd name="T51" fmla="*/ 2 h 127"/>
                        <a:gd name="T52" fmla="*/ 84 w 226"/>
                        <a:gd name="T53" fmla="*/ 0 h 127"/>
                        <a:gd name="T54" fmla="*/ 68 w 226"/>
                        <a:gd name="T55" fmla="*/ 0 h 127"/>
                        <a:gd name="T56" fmla="*/ 54 w 226"/>
                        <a:gd name="T57" fmla="*/ 0 h 127"/>
                        <a:gd name="T58" fmla="*/ 25 w 226"/>
                        <a:gd name="T59" fmla="*/ 5 h 127"/>
                        <a:gd name="T60" fmla="*/ 0 w 226"/>
                        <a:gd name="T61" fmla="*/ 13 h 1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6" h="127">
                          <a:moveTo>
                            <a:pt x="0" y="13"/>
                          </a:moveTo>
                          <a:lnTo>
                            <a:pt x="0" y="13"/>
                          </a:lnTo>
                          <a:lnTo>
                            <a:pt x="20" y="39"/>
                          </a:lnTo>
                          <a:lnTo>
                            <a:pt x="43" y="63"/>
                          </a:lnTo>
                          <a:lnTo>
                            <a:pt x="68" y="84"/>
                          </a:lnTo>
                          <a:lnTo>
                            <a:pt x="93" y="102"/>
                          </a:lnTo>
                          <a:lnTo>
                            <a:pt x="120" y="115"/>
                          </a:lnTo>
                          <a:lnTo>
                            <a:pt x="134" y="120"/>
                          </a:lnTo>
                          <a:lnTo>
                            <a:pt x="147" y="124"/>
                          </a:lnTo>
                          <a:lnTo>
                            <a:pt x="161" y="126"/>
                          </a:lnTo>
                          <a:lnTo>
                            <a:pt x="174" y="127"/>
                          </a:lnTo>
                          <a:lnTo>
                            <a:pt x="186" y="126"/>
                          </a:lnTo>
                          <a:lnTo>
                            <a:pt x="201" y="124"/>
                          </a:lnTo>
                          <a:lnTo>
                            <a:pt x="201" y="124"/>
                          </a:lnTo>
                          <a:lnTo>
                            <a:pt x="213" y="120"/>
                          </a:lnTo>
                          <a:lnTo>
                            <a:pt x="226" y="113"/>
                          </a:lnTo>
                          <a:lnTo>
                            <a:pt x="226" y="113"/>
                          </a:lnTo>
                          <a:lnTo>
                            <a:pt x="215" y="90"/>
                          </a:lnTo>
                          <a:lnTo>
                            <a:pt x="203" y="70"/>
                          </a:lnTo>
                          <a:lnTo>
                            <a:pt x="190" y="52"/>
                          </a:lnTo>
                          <a:lnTo>
                            <a:pt x="176" y="38"/>
                          </a:lnTo>
                          <a:lnTo>
                            <a:pt x="161" y="27"/>
                          </a:lnTo>
                          <a:lnTo>
                            <a:pt x="145" y="18"/>
                          </a:lnTo>
                          <a:lnTo>
                            <a:pt x="131" y="11"/>
                          </a:lnTo>
                          <a:lnTo>
                            <a:pt x="115" y="5"/>
                          </a:lnTo>
                          <a:lnTo>
                            <a:pt x="99" y="2"/>
                          </a:lnTo>
                          <a:lnTo>
                            <a:pt x="84" y="0"/>
                          </a:lnTo>
                          <a:lnTo>
                            <a:pt x="68" y="0"/>
                          </a:lnTo>
                          <a:lnTo>
                            <a:pt x="54" y="0"/>
                          </a:lnTo>
                          <a:lnTo>
                            <a:pt x="25" y="5"/>
                          </a:lnTo>
                          <a:lnTo>
                            <a:pt x="0" y="13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  <a:close/>
                        </a:path>
                      </a:pathLst>
                    </a:custGeom>
                    <a:solidFill>
                      <a:srgbClr val="76352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5061423" y="3937104"/>
                      <a:ext cx="460881" cy="338995"/>
                    </a:xfrm>
                    <a:custGeom>
                      <a:avLst/>
                      <a:gdLst>
                        <a:gd name="T0" fmla="*/ 363 w 363"/>
                        <a:gd name="T1" fmla="*/ 0 h 267"/>
                        <a:gd name="T2" fmla="*/ 363 w 363"/>
                        <a:gd name="T3" fmla="*/ 0 h 267"/>
                        <a:gd name="T4" fmla="*/ 350 w 363"/>
                        <a:gd name="T5" fmla="*/ 3 h 267"/>
                        <a:gd name="T6" fmla="*/ 334 w 363"/>
                        <a:gd name="T7" fmla="*/ 5 h 267"/>
                        <a:gd name="T8" fmla="*/ 287 w 363"/>
                        <a:gd name="T9" fmla="*/ 12 h 267"/>
                        <a:gd name="T10" fmla="*/ 228 w 363"/>
                        <a:gd name="T11" fmla="*/ 18 h 267"/>
                        <a:gd name="T12" fmla="*/ 164 w 363"/>
                        <a:gd name="T13" fmla="*/ 25 h 267"/>
                        <a:gd name="T14" fmla="*/ 51 w 363"/>
                        <a:gd name="T15" fmla="*/ 32 h 267"/>
                        <a:gd name="T16" fmla="*/ 0 w 363"/>
                        <a:gd name="T17" fmla="*/ 36 h 267"/>
                        <a:gd name="T18" fmla="*/ 0 w 363"/>
                        <a:gd name="T19" fmla="*/ 36 h 267"/>
                        <a:gd name="T20" fmla="*/ 2 w 363"/>
                        <a:gd name="T21" fmla="*/ 52 h 267"/>
                        <a:gd name="T22" fmla="*/ 8 w 363"/>
                        <a:gd name="T23" fmla="*/ 70 h 267"/>
                        <a:gd name="T24" fmla="*/ 20 w 363"/>
                        <a:gd name="T25" fmla="*/ 102 h 267"/>
                        <a:gd name="T26" fmla="*/ 36 w 363"/>
                        <a:gd name="T27" fmla="*/ 134 h 267"/>
                        <a:gd name="T28" fmla="*/ 56 w 363"/>
                        <a:gd name="T29" fmla="*/ 167 h 267"/>
                        <a:gd name="T30" fmla="*/ 56 w 363"/>
                        <a:gd name="T31" fmla="*/ 167 h 267"/>
                        <a:gd name="T32" fmla="*/ 81 w 363"/>
                        <a:gd name="T33" fmla="*/ 159 h 267"/>
                        <a:gd name="T34" fmla="*/ 110 w 363"/>
                        <a:gd name="T35" fmla="*/ 154 h 267"/>
                        <a:gd name="T36" fmla="*/ 124 w 363"/>
                        <a:gd name="T37" fmla="*/ 154 h 267"/>
                        <a:gd name="T38" fmla="*/ 140 w 363"/>
                        <a:gd name="T39" fmla="*/ 154 h 267"/>
                        <a:gd name="T40" fmla="*/ 155 w 363"/>
                        <a:gd name="T41" fmla="*/ 156 h 267"/>
                        <a:gd name="T42" fmla="*/ 171 w 363"/>
                        <a:gd name="T43" fmla="*/ 159 h 267"/>
                        <a:gd name="T44" fmla="*/ 187 w 363"/>
                        <a:gd name="T45" fmla="*/ 165 h 267"/>
                        <a:gd name="T46" fmla="*/ 201 w 363"/>
                        <a:gd name="T47" fmla="*/ 172 h 267"/>
                        <a:gd name="T48" fmla="*/ 217 w 363"/>
                        <a:gd name="T49" fmla="*/ 181 h 267"/>
                        <a:gd name="T50" fmla="*/ 232 w 363"/>
                        <a:gd name="T51" fmla="*/ 192 h 267"/>
                        <a:gd name="T52" fmla="*/ 246 w 363"/>
                        <a:gd name="T53" fmla="*/ 206 h 267"/>
                        <a:gd name="T54" fmla="*/ 259 w 363"/>
                        <a:gd name="T55" fmla="*/ 224 h 267"/>
                        <a:gd name="T56" fmla="*/ 271 w 363"/>
                        <a:gd name="T57" fmla="*/ 244 h 267"/>
                        <a:gd name="T58" fmla="*/ 282 w 363"/>
                        <a:gd name="T59" fmla="*/ 267 h 267"/>
                        <a:gd name="T60" fmla="*/ 282 w 363"/>
                        <a:gd name="T61" fmla="*/ 267 h 267"/>
                        <a:gd name="T62" fmla="*/ 296 w 363"/>
                        <a:gd name="T63" fmla="*/ 254 h 267"/>
                        <a:gd name="T64" fmla="*/ 309 w 363"/>
                        <a:gd name="T65" fmla="*/ 238 h 267"/>
                        <a:gd name="T66" fmla="*/ 320 w 363"/>
                        <a:gd name="T67" fmla="*/ 220 h 267"/>
                        <a:gd name="T68" fmla="*/ 329 w 363"/>
                        <a:gd name="T69" fmla="*/ 201 h 267"/>
                        <a:gd name="T70" fmla="*/ 336 w 363"/>
                        <a:gd name="T71" fmla="*/ 179 h 267"/>
                        <a:gd name="T72" fmla="*/ 343 w 363"/>
                        <a:gd name="T73" fmla="*/ 158 h 267"/>
                        <a:gd name="T74" fmla="*/ 352 w 363"/>
                        <a:gd name="T75" fmla="*/ 111 h 267"/>
                        <a:gd name="T76" fmla="*/ 357 w 363"/>
                        <a:gd name="T77" fmla="*/ 70 h 267"/>
                        <a:gd name="T78" fmla="*/ 361 w 363"/>
                        <a:gd name="T79" fmla="*/ 34 h 267"/>
                        <a:gd name="T80" fmla="*/ 363 w 363"/>
                        <a:gd name="T81" fmla="*/ 0 h 2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363" h="267">
                          <a:moveTo>
                            <a:pt x="363" y="0"/>
                          </a:moveTo>
                          <a:lnTo>
                            <a:pt x="363" y="0"/>
                          </a:lnTo>
                          <a:lnTo>
                            <a:pt x="350" y="3"/>
                          </a:lnTo>
                          <a:lnTo>
                            <a:pt x="334" y="5"/>
                          </a:lnTo>
                          <a:lnTo>
                            <a:pt x="287" y="12"/>
                          </a:lnTo>
                          <a:lnTo>
                            <a:pt x="228" y="18"/>
                          </a:lnTo>
                          <a:lnTo>
                            <a:pt x="164" y="25"/>
                          </a:lnTo>
                          <a:lnTo>
                            <a:pt x="51" y="32"/>
                          </a:lnTo>
                          <a:lnTo>
                            <a:pt x="0" y="36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8" y="70"/>
                          </a:lnTo>
                          <a:lnTo>
                            <a:pt x="20" y="102"/>
                          </a:lnTo>
                          <a:lnTo>
                            <a:pt x="36" y="134"/>
                          </a:lnTo>
                          <a:lnTo>
                            <a:pt x="56" y="167"/>
                          </a:lnTo>
                          <a:lnTo>
                            <a:pt x="56" y="167"/>
                          </a:lnTo>
                          <a:lnTo>
                            <a:pt x="81" y="159"/>
                          </a:lnTo>
                          <a:lnTo>
                            <a:pt x="110" y="154"/>
                          </a:lnTo>
                          <a:lnTo>
                            <a:pt x="124" y="154"/>
                          </a:lnTo>
                          <a:lnTo>
                            <a:pt x="140" y="154"/>
                          </a:lnTo>
                          <a:lnTo>
                            <a:pt x="155" y="156"/>
                          </a:lnTo>
                          <a:lnTo>
                            <a:pt x="171" y="159"/>
                          </a:lnTo>
                          <a:lnTo>
                            <a:pt x="187" y="165"/>
                          </a:lnTo>
                          <a:lnTo>
                            <a:pt x="201" y="172"/>
                          </a:lnTo>
                          <a:lnTo>
                            <a:pt x="217" y="181"/>
                          </a:lnTo>
                          <a:lnTo>
                            <a:pt x="232" y="192"/>
                          </a:lnTo>
                          <a:lnTo>
                            <a:pt x="246" y="206"/>
                          </a:lnTo>
                          <a:lnTo>
                            <a:pt x="259" y="224"/>
                          </a:lnTo>
                          <a:lnTo>
                            <a:pt x="271" y="244"/>
                          </a:lnTo>
                          <a:lnTo>
                            <a:pt x="282" y="267"/>
                          </a:lnTo>
                          <a:lnTo>
                            <a:pt x="282" y="267"/>
                          </a:lnTo>
                          <a:lnTo>
                            <a:pt x="296" y="254"/>
                          </a:lnTo>
                          <a:lnTo>
                            <a:pt x="309" y="238"/>
                          </a:lnTo>
                          <a:lnTo>
                            <a:pt x="320" y="220"/>
                          </a:lnTo>
                          <a:lnTo>
                            <a:pt x="329" y="201"/>
                          </a:lnTo>
                          <a:lnTo>
                            <a:pt x="336" y="179"/>
                          </a:lnTo>
                          <a:lnTo>
                            <a:pt x="343" y="158"/>
                          </a:lnTo>
                          <a:lnTo>
                            <a:pt x="352" y="111"/>
                          </a:lnTo>
                          <a:lnTo>
                            <a:pt x="357" y="70"/>
                          </a:lnTo>
                          <a:lnTo>
                            <a:pt x="361" y="34"/>
                          </a:lnTo>
                          <a:lnTo>
                            <a:pt x="36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3" name="Freeform 75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4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5137601" y="3718725"/>
                      <a:ext cx="67291" cy="91414"/>
                    </a:xfrm>
                    <a:custGeom>
                      <a:avLst/>
                      <a:gdLst>
                        <a:gd name="T0" fmla="*/ 50 w 53"/>
                        <a:gd name="T1" fmla="*/ 27 h 72"/>
                        <a:gd name="T2" fmla="*/ 50 w 53"/>
                        <a:gd name="T3" fmla="*/ 27 h 72"/>
                        <a:gd name="T4" fmla="*/ 53 w 53"/>
                        <a:gd name="T5" fmla="*/ 41 h 72"/>
                        <a:gd name="T6" fmla="*/ 53 w 53"/>
                        <a:gd name="T7" fmla="*/ 54 h 72"/>
                        <a:gd name="T8" fmla="*/ 52 w 53"/>
                        <a:gd name="T9" fmla="*/ 61 h 72"/>
                        <a:gd name="T10" fmla="*/ 48 w 53"/>
                        <a:gd name="T11" fmla="*/ 64 h 72"/>
                        <a:gd name="T12" fmla="*/ 44 w 53"/>
                        <a:gd name="T13" fmla="*/ 68 h 72"/>
                        <a:gd name="T14" fmla="*/ 41 w 53"/>
                        <a:gd name="T15" fmla="*/ 72 h 72"/>
                        <a:gd name="T16" fmla="*/ 41 w 53"/>
                        <a:gd name="T17" fmla="*/ 72 h 72"/>
                        <a:gd name="T18" fmla="*/ 35 w 53"/>
                        <a:gd name="T19" fmla="*/ 72 h 72"/>
                        <a:gd name="T20" fmla="*/ 32 w 53"/>
                        <a:gd name="T21" fmla="*/ 72 h 72"/>
                        <a:gd name="T22" fmla="*/ 26 w 53"/>
                        <a:gd name="T23" fmla="*/ 70 h 72"/>
                        <a:gd name="T24" fmla="*/ 21 w 53"/>
                        <a:gd name="T25" fmla="*/ 68 h 72"/>
                        <a:gd name="T26" fmla="*/ 12 w 53"/>
                        <a:gd name="T27" fmla="*/ 59 h 72"/>
                        <a:gd name="T28" fmla="*/ 3 w 53"/>
                        <a:gd name="T29" fmla="*/ 46 h 72"/>
                        <a:gd name="T30" fmla="*/ 3 w 53"/>
                        <a:gd name="T31" fmla="*/ 46 h 72"/>
                        <a:gd name="T32" fmla="*/ 0 w 53"/>
                        <a:gd name="T33" fmla="*/ 32 h 72"/>
                        <a:gd name="T34" fmla="*/ 0 w 53"/>
                        <a:gd name="T35" fmla="*/ 18 h 72"/>
                        <a:gd name="T36" fmla="*/ 1 w 53"/>
                        <a:gd name="T37" fmla="*/ 12 h 72"/>
                        <a:gd name="T38" fmla="*/ 5 w 53"/>
                        <a:gd name="T39" fmla="*/ 9 h 72"/>
                        <a:gd name="T40" fmla="*/ 9 w 53"/>
                        <a:gd name="T41" fmla="*/ 5 h 72"/>
                        <a:gd name="T42" fmla="*/ 12 w 53"/>
                        <a:gd name="T43" fmla="*/ 2 h 72"/>
                        <a:gd name="T44" fmla="*/ 12 w 53"/>
                        <a:gd name="T45" fmla="*/ 2 h 72"/>
                        <a:gd name="T46" fmla="*/ 18 w 53"/>
                        <a:gd name="T47" fmla="*/ 0 h 72"/>
                        <a:gd name="T48" fmla="*/ 21 w 53"/>
                        <a:gd name="T49" fmla="*/ 2 h 72"/>
                        <a:gd name="T50" fmla="*/ 26 w 53"/>
                        <a:gd name="T51" fmla="*/ 2 h 72"/>
                        <a:gd name="T52" fmla="*/ 32 w 53"/>
                        <a:gd name="T53" fmla="*/ 5 h 72"/>
                        <a:gd name="T54" fmla="*/ 41 w 53"/>
                        <a:gd name="T55" fmla="*/ 14 h 72"/>
                        <a:gd name="T56" fmla="*/ 50 w 53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3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3" y="41"/>
                          </a:lnTo>
                          <a:lnTo>
                            <a:pt x="53" y="54"/>
                          </a:lnTo>
                          <a:lnTo>
                            <a:pt x="52" y="61"/>
                          </a:lnTo>
                          <a:lnTo>
                            <a:pt x="48" y="64"/>
                          </a:lnTo>
                          <a:lnTo>
                            <a:pt x="44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5" y="72"/>
                          </a:lnTo>
                          <a:lnTo>
                            <a:pt x="32" y="72"/>
                          </a:lnTo>
                          <a:lnTo>
                            <a:pt x="26" y="70"/>
                          </a:lnTo>
                          <a:lnTo>
                            <a:pt x="21" y="68"/>
                          </a:lnTo>
                          <a:lnTo>
                            <a:pt x="12" y="59"/>
                          </a:lnTo>
                          <a:lnTo>
                            <a:pt x="3" y="46"/>
                          </a:lnTo>
                          <a:lnTo>
                            <a:pt x="3" y="46"/>
                          </a:lnTo>
                          <a:lnTo>
                            <a:pt x="0" y="32"/>
                          </a:lnTo>
                          <a:lnTo>
                            <a:pt x="0" y="18"/>
                          </a:lnTo>
                          <a:lnTo>
                            <a:pt x="1" y="12"/>
                          </a:lnTo>
                          <a:lnTo>
                            <a:pt x="5" y="9"/>
                          </a:lnTo>
                          <a:lnTo>
                            <a:pt x="9" y="5"/>
                          </a:lnTo>
                          <a:lnTo>
                            <a:pt x="12" y="2"/>
                          </a:lnTo>
                          <a:lnTo>
                            <a:pt x="12" y="2"/>
                          </a:lnTo>
                          <a:lnTo>
                            <a:pt x="18" y="0"/>
                          </a:lnTo>
                          <a:lnTo>
                            <a:pt x="21" y="2"/>
                          </a:lnTo>
                          <a:lnTo>
                            <a:pt x="26" y="2"/>
                          </a:lnTo>
                          <a:lnTo>
                            <a:pt x="32" y="5"/>
                          </a:lnTo>
                          <a:lnTo>
                            <a:pt x="41" y="14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5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  <a:close/>
                        </a:path>
                      </a:pathLst>
                    </a:custGeom>
                    <a:solidFill>
                      <a:srgbClr val="1B130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6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5396608" y="3613345"/>
                      <a:ext cx="68561" cy="91414"/>
                    </a:xfrm>
                    <a:custGeom>
                      <a:avLst/>
                      <a:gdLst>
                        <a:gd name="T0" fmla="*/ 50 w 54"/>
                        <a:gd name="T1" fmla="*/ 27 h 72"/>
                        <a:gd name="T2" fmla="*/ 50 w 54"/>
                        <a:gd name="T3" fmla="*/ 27 h 72"/>
                        <a:gd name="T4" fmla="*/ 54 w 54"/>
                        <a:gd name="T5" fmla="*/ 42 h 72"/>
                        <a:gd name="T6" fmla="*/ 54 w 54"/>
                        <a:gd name="T7" fmla="*/ 54 h 72"/>
                        <a:gd name="T8" fmla="*/ 52 w 54"/>
                        <a:gd name="T9" fmla="*/ 60 h 72"/>
                        <a:gd name="T10" fmla="*/ 50 w 54"/>
                        <a:gd name="T11" fmla="*/ 65 h 72"/>
                        <a:gd name="T12" fmla="*/ 47 w 54"/>
                        <a:gd name="T13" fmla="*/ 68 h 72"/>
                        <a:gd name="T14" fmla="*/ 41 w 54"/>
                        <a:gd name="T15" fmla="*/ 72 h 72"/>
                        <a:gd name="T16" fmla="*/ 41 w 54"/>
                        <a:gd name="T17" fmla="*/ 72 h 72"/>
                        <a:gd name="T18" fmla="*/ 38 w 54"/>
                        <a:gd name="T19" fmla="*/ 72 h 72"/>
                        <a:gd name="T20" fmla="*/ 32 w 54"/>
                        <a:gd name="T21" fmla="*/ 72 h 72"/>
                        <a:gd name="T22" fmla="*/ 27 w 54"/>
                        <a:gd name="T23" fmla="*/ 70 h 72"/>
                        <a:gd name="T24" fmla="*/ 21 w 54"/>
                        <a:gd name="T25" fmla="*/ 68 h 72"/>
                        <a:gd name="T26" fmla="*/ 13 w 54"/>
                        <a:gd name="T27" fmla="*/ 60 h 72"/>
                        <a:gd name="T28" fmla="*/ 5 w 54"/>
                        <a:gd name="T29" fmla="*/ 47 h 72"/>
                        <a:gd name="T30" fmla="*/ 5 w 54"/>
                        <a:gd name="T31" fmla="*/ 47 h 72"/>
                        <a:gd name="T32" fmla="*/ 0 w 54"/>
                        <a:gd name="T33" fmla="*/ 33 h 72"/>
                        <a:gd name="T34" fmla="*/ 2 w 54"/>
                        <a:gd name="T35" fmla="*/ 18 h 72"/>
                        <a:gd name="T36" fmla="*/ 2 w 54"/>
                        <a:gd name="T37" fmla="*/ 13 h 72"/>
                        <a:gd name="T38" fmla="*/ 5 w 54"/>
                        <a:gd name="T39" fmla="*/ 9 h 72"/>
                        <a:gd name="T40" fmla="*/ 9 w 54"/>
                        <a:gd name="T41" fmla="*/ 4 h 72"/>
                        <a:gd name="T42" fmla="*/ 13 w 54"/>
                        <a:gd name="T43" fmla="*/ 2 h 72"/>
                        <a:gd name="T44" fmla="*/ 13 w 54"/>
                        <a:gd name="T45" fmla="*/ 2 h 72"/>
                        <a:gd name="T46" fmla="*/ 18 w 54"/>
                        <a:gd name="T47" fmla="*/ 0 h 72"/>
                        <a:gd name="T48" fmla="*/ 23 w 54"/>
                        <a:gd name="T49" fmla="*/ 0 h 72"/>
                        <a:gd name="T50" fmla="*/ 29 w 54"/>
                        <a:gd name="T51" fmla="*/ 2 h 72"/>
                        <a:gd name="T52" fmla="*/ 32 w 54"/>
                        <a:gd name="T53" fmla="*/ 6 h 72"/>
                        <a:gd name="T54" fmla="*/ 43 w 54"/>
                        <a:gd name="T55" fmla="*/ 15 h 72"/>
                        <a:gd name="T56" fmla="*/ 50 w 54"/>
                        <a:gd name="T57" fmla="*/ 27 h 7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54" h="72">
                          <a:moveTo>
                            <a:pt x="50" y="27"/>
                          </a:moveTo>
                          <a:lnTo>
                            <a:pt x="50" y="27"/>
                          </a:lnTo>
                          <a:lnTo>
                            <a:pt x="54" y="42"/>
                          </a:lnTo>
                          <a:lnTo>
                            <a:pt x="54" y="54"/>
                          </a:lnTo>
                          <a:lnTo>
                            <a:pt x="52" y="60"/>
                          </a:lnTo>
                          <a:lnTo>
                            <a:pt x="50" y="65"/>
                          </a:lnTo>
                          <a:lnTo>
                            <a:pt x="47" y="68"/>
                          </a:lnTo>
                          <a:lnTo>
                            <a:pt x="41" y="72"/>
                          </a:lnTo>
                          <a:lnTo>
                            <a:pt x="41" y="72"/>
                          </a:lnTo>
                          <a:lnTo>
                            <a:pt x="38" y="72"/>
                          </a:lnTo>
                          <a:lnTo>
                            <a:pt x="32" y="72"/>
                          </a:lnTo>
                          <a:lnTo>
                            <a:pt x="27" y="70"/>
                          </a:lnTo>
                          <a:lnTo>
                            <a:pt x="21" y="68"/>
                          </a:lnTo>
                          <a:lnTo>
                            <a:pt x="13" y="60"/>
                          </a:lnTo>
                          <a:lnTo>
                            <a:pt x="5" y="47"/>
                          </a:lnTo>
                          <a:lnTo>
                            <a:pt x="5" y="47"/>
                          </a:lnTo>
                          <a:lnTo>
                            <a:pt x="0" y="33"/>
                          </a:lnTo>
                          <a:lnTo>
                            <a:pt x="2" y="18"/>
                          </a:lnTo>
                          <a:lnTo>
                            <a:pt x="2" y="13"/>
                          </a:lnTo>
                          <a:lnTo>
                            <a:pt x="5" y="9"/>
                          </a:lnTo>
                          <a:lnTo>
                            <a:pt x="9" y="4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8" y="0"/>
                          </a:lnTo>
                          <a:lnTo>
                            <a:pt x="23" y="0"/>
                          </a:lnTo>
                          <a:lnTo>
                            <a:pt x="29" y="2"/>
                          </a:lnTo>
                          <a:lnTo>
                            <a:pt x="32" y="6"/>
                          </a:lnTo>
                          <a:lnTo>
                            <a:pt x="43" y="15"/>
                          </a:lnTo>
                          <a:lnTo>
                            <a:pt x="5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7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8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5023333" y="3547323"/>
                      <a:ext cx="92684" cy="120617"/>
                    </a:xfrm>
                    <a:custGeom>
                      <a:avLst/>
                      <a:gdLst>
                        <a:gd name="T0" fmla="*/ 73 w 73"/>
                        <a:gd name="T1" fmla="*/ 0 h 95"/>
                        <a:gd name="T2" fmla="*/ 73 w 73"/>
                        <a:gd name="T3" fmla="*/ 0 h 95"/>
                        <a:gd name="T4" fmla="*/ 63 w 73"/>
                        <a:gd name="T5" fmla="*/ 8 h 95"/>
                        <a:gd name="T6" fmla="*/ 54 w 73"/>
                        <a:gd name="T7" fmla="*/ 17 h 95"/>
                        <a:gd name="T8" fmla="*/ 41 w 73"/>
                        <a:gd name="T9" fmla="*/ 27 h 95"/>
                        <a:gd name="T10" fmla="*/ 29 w 73"/>
                        <a:gd name="T11" fmla="*/ 42 h 95"/>
                        <a:gd name="T12" fmla="*/ 18 w 73"/>
                        <a:gd name="T13" fmla="*/ 58 h 95"/>
                        <a:gd name="T14" fmla="*/ 9 w 73"/>
                        <a:gd name="T15" fmla="*/ 76 h 95"/>
                        <a:gd name="T16" fmla="*/ 7 w 73"/>
                        <a:gd name="T17" fmla="*/ 86 h 95"/>
                        <a:gd name="T18" fmla="*/ 5 w 73"/>
                        <a:gd name="T19" fmla="*/ 95 h 95"/>
                        <a:gd name="T20" fmla="*/ 5 w 73"/>
                        <a:gd name="T21" fmla="*/ 95 h 95"/>
                        <a:gd name="T22" fmla="*/ 2 w 73"/>
                        <a:gd name="T23" fmla="*/ 81 h 95"/>
                        <a:gd name="T24" fmla="*/ 0 w 73"/>
                        <a:gd name="T25" fmla="*/ 65 h 95"/>
                        <a:gd name="T26" fmla="*/ 2 w 73"/>
                        <a:gd name="T27" fmla="*/ 49 h 95"/>
                        <a:gd name="T28" fmla="*/ 4 w 73"/>
                        <a:gd name="T29" fmla="*/ 40 h 95"/>
                        <a:gd name="T30" fmla="*/ 7 w 73"/>
                        <a:gd name="T31" fmla="*/ 31 h 95"/>
                        <a:gd name="T32" fmla="*/ 12 w 73"/>
                        <a:gd name="T33" fmla="*/ 22 h 95"/>
                        <a:gd name="T34" fmla="*/ 20 w 73"/>
                        <a:gd name="T35" fmla="*/ 15 h 95"/>
                        <a:gd name="T36" fmla="*/ 29 w 73"/>
                        <a:gd name="T37" fmla="*/ 9 h 95"/>
                        <a:gd name="T38" fmla="*/ 41 w 73"/>
                        <a:gd name="T39" fmla="*/ 4 h 95"/>
                        <a:gd name="T40" fmla="*/ 56 w 73"/>
                        <a:gd name="T41" fmla="*/ 0 h 95"/>
                        <a:gd name="T42" fmla="*/ 73 w 73"/>
                        <a:gd name="T43" fmla="*/ 0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73" h="95">
                          <a:moveTo>
                            <a:pt x="73" y="0"/>
                          </a:moveTo>
                          <a:lnTo>
                            <a:pt x="73" y="0"/>
                          </a:lnTo>
                          <a:lnTo>
                            <a:pt x="63" y="8"/>
                          </a:lnTo>
                          <a:lnTo>
                            <a:pt x="54" y="17"/>
                          </a:lnTo>
                          <a:lnTo>
                            <a:pt x="41" y="27"/>
                          </a:lnTo>
                          <a:lnTo>
                            <a:pt x="29" y="42"/>
                          </a:lnTo>
                          <a:lnTo>
                            <a:pt x="18" y="58"/>
                          </a:lnTo>
                          <a:lnTo>
                            <a:pt x="9" y="76"/>
                          </a:lnTo>
                          <a:lnTo>
                            <a:pt x="7" y="86"/>
                          </a:lnTo>
                          <a:lnTo>
                            <a:pt x="5" y="95"/>
                          </a:lnTo>
                          <a:lnTo>
                            <a:pt x="5" y="95"/>
                          </a:lnTo>
                          <a:lnTo>
                            <a:pt x="2" y="81"/>
                          </a:lnTo>
                          <a:lnTo>
                            <a:pt x="0" y="65"/>
                          </a:lnTo>
                          <a:lnTo>
                            <a:pt x="2" y="49"/>
                          </a:lnTo>
                          <a:lnTo>
                            <a:pt x="4" y="40"/>
                          </a:lnTo>
                          <a:lnTo>
                            <a:pt x="7" y="31"/>
                          </a:lnTo>
                          <a:lnTo>
                            <a:pt x="12" y="22"/>
                          </a:lnTo>
                          <a:lnTo>
                            <a:pt x="20" y="15"/>
                          </a:lnTo>
                          <a:lnTo>
                            <a:pt x="29" y="9"/>
                          </a:lnTo>
                          <a:lnTo>
                            <a:pt x="41" y="4"/>
                          </a:lnTo>
                          <a:lnTo>
                            <a:pt x="56" y="0"/>
                          </a:lnTo>
                          <a:lnTo>
                            <a:pt x="7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99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493A1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  <p:sp>
                  <p:nvSpPr>
                    <p:cNvPr id="100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5296306" y="3454640"/>
                      <a:ext cx="137121" cy="48246"/>
                    </a:xfrm>
                    <a:custGeom>
                      <a:avLst/>
                      <a:gdLst>
                        <a:gd name="T0" fmla="*/ 0 w 108"/>
                        <a:gd name="T1" fmla="*/ 27 h 38"/>
                        <a:gd name="T2" fmla="*/ 0 w 108"/>
                        <a:gd name="T3" fmla="*/ 27 h 38"/>
                        <a:gd name="T4" fmla="*/ 13 w 108"/>
                        <a:gd name="T5" fmla="*/ 27 h 38"/>
                        <a:gd name="T6" fmla="*/ 40 w 108"/>
                        <a:gd name="T7" fmla="*/ 27 h 38"/>
                        <a:gd name="T8" fmla="*/ 75 w 108"/>
                        <a:gd name="T9" fmla="*/ 29 h 38"/>
                        <a:gd name="T10" fmla="*/ 92 w 108"/>
                        <a:gd name="T11" fmla="*/ 32 h 38"/>
                        <a:gd name="T12" fmla="*/ 108 w 108"/>
                        <a:gd name="T13" fmla="*/ 38 h 38"/>
                        <a:gd name="T14" fmla="*/ 108 w 108"/>
                        <a:gd name="T15" fmla="*/ 38 h 38"/>
                        <a:gd name="T16" fmla="*/ 99 w 108"/>
                        <a:gd name="T17" fmla="*/ 27 h 38"/>
                        <a:gd name="T18" fmla="*/ 86 w 108"/>
                        <a:gd name="T19" fmla="*/ 16 h 38"/>
                        <a:gd name="T20" fmla="*/ 74 w 108"/>
                        <a:gd name="T21" fmla="*/ 7 h 38"/>
                        <a:gd name="T22" fmla="*/ 65 w 108"/>
                        <a:gd name="T23" fmla="*/ 3 h 38"/>
                        <a:gd name="T24" fmla="*/ 56 w 108"/>
                        <a:gd name="T25" fmla="*/ 0 h 38"/>
                        <a:gd name="T26" fmla="*/ 48 w 108"/>
                        <a:gd name="T27" fmla="*/ 0 h 38"/>
                        <a:gd name="T28" fmla="*/ 38 w 108"/>
                        <a:gd name="T29" fmla="*/ 0 h 38"/>
                        <a:gd name="T30" fmla="*/ 29 w 108"/>
                        <a:gd name="T31" fmla="*/ 3 h 38"/>
                        <a:gd name="T32" fmla="*/ 20 w 108"/>
                        <a:gd name="T33" fmla="*/ 7 h 38"/>
                        <a:gd name="T34" fmla="*/ 11 w 108"/>
                        <a:gd name="T35" fmla="*/ 16 h 38"/>
                        <a:gd name="T36" fmla="*/ 0 w 108"/>
                        <a:gd name="T37" fmla="*/ 27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08" h="38">
                          <a:moveTo>
                            <a:pt x="0" y="27"/>
                          </a:moveTo>
                          <a:lnTo>
                            <a:pt x="0" y="27"/>
                          </a:lnTo>
                          <a:lnTo>
                            <a:pt x="13" y="27"/>
                          </a:lnTo>
                          <a:lnTo>
                            <a:pt x="40" y="27"/>
                          </a:lnTo>
                          <a:lnTo>
                            <a:pt x="75" y="29"/>
                          </a:lnTo>
                          <a:lnTo>
                            <a:pt x="92" y="32"/>
                          </a:lnTo>
                          <a:lnTo>
                            <a:pt x="108" y="38"/>
                          </a:lnTo>
                          <a:lnTo>
                            <a:pt x="108" y="38"/>
                          </a:lnTo>
                          <a:lnTo>
                            <a:pt x="99" y="27"/>
                          </a:lnTo>
                          <a:lnTo>
                            <a:pt x="86" y="16"/>
                          </a:lnTo>
                          <a:lnTo>
                            <a:pt x="74" y="7"/>
                          </a:lnTo>
                          <a:lnTo>
                            <a:pt x="65" y="3"/>
                          </a:lnTo>
                          <a:lnTo>
                            <a:pt x="56" y="0"/>
                          </a:lnTo>
                          <a:lnTo>
                            <a:pt x="48" y="0"/>
                          </a:lnTo>
                          <a:lnTo>
                            <a:pt x="38" y="0"/>
                          </a:lnTo>
                          <a:lnTo>
                            <a:pt x="29" y="3"/>
                          </a:lnTo>
                          <a:lnTo>
                            <a:pt x="20" y="7"/>
                          </a:lnTo>
                          <a:lnTo>
                            <a:pt x="11" y="16"/>
                          </a:lnTo>
                          <a:lnTo>
                            <a:pt x="0" y="2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34290" tIns="17145" rIns="34290" bIns="17145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AU" sz="675" dirty="0"/>
                    </a:p>
                  </p:txBody>
                </p:sp>
              </p:grpSp>
            </p:grpSp>
          </p:grpSp>
          <p:sp>
            <p:nvSpPr>
              <p:cNvPr id="8" name="TextBox 7"/>
              <p:cNvSpPr txBox="1"/>
              <p:nvPr/>
            </p:nvSpPr>
            <p:spPr>
              <a:xfrm>
                <a:off x="3035978" y="5888396"/>
                <a:ext cx="86605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STEP ONE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344387" y="5146819"/>
                <a:ext cx="906659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50000"/>
                      </a:schemeClr>
                    </a:solidFill>
                  </a:rPr>
                  <a:t>STEP TWO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570609" y="4438680"/>
                <a:ext cx="996427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3">
                        <a:lumMod val="50000"/>
                      </a:schemeClr>
                    </a:solidFill>
                  </a:rPr>
                  <a:t>STEP THREE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822384" y="3828737"/>
                <a:ext cx="949405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4">
                        <a:lumMod val="50000"/>
                      </a:schemeClr>
                    </a:solidFill>
                  </a:rPr>
                  <a:t>STEP FOUR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033602" y="3126113"/>
                <a:ext cx="863912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5">
                        <a:lumMod val="50000"/>
                      </a:schemeClr>
                    </a:solidFill>
                  </a:rPr>
                  <a:t>STEP FIVE</a:t>
                </a:r>
              </a:p>
            </p:txBody>
          </p:sp>
          <p:sp>
            <p:nvSpPr>
              <p:cNvPr id="13" name="Freeform 12"/>
              <p:cNvSpPr>
                <a:spLocks noChangeAspect="1" noChangeArrowheads="1"/>
              </p:cNvSpPr>
              <p:nvPr/>
            </p:nvSpPr>
            <p:spPr bwMode="auto">
              <a:xfrm>
                <a:off x="7146948" y="3412351"/>
                <a:ext cx="225645" cy="354463"/>
              </a:xfrm>
              <a:custGeom>
                <a:avLst/>
                <a:gdLst>
                  <a:gd name="T0" fmla="*/ 406 w 657"/>
                  <a:gd name="T1" fmla="*/ 947 h 1032"/>
                  <a:gd name="T2" fmla="*/ 333 w 657"/>
                  <a:gd name="T3" fmla="*/ 1031 h 1032"/>
                  <a:gd name="T4" fmla="*/ 250 w 657"/>
                  <a:gd name="T5" fmla="*/ 947 h 1032"/>
                  <a:gd name="T6" fmla="*/ 448 w 657"/>
                  <a:gd name="T7" fmla="*/ 916 h 1032"/>
                  <a:gd name="T8" fmla="*/ 198 w 657"/>
                  <a:gd name="T9" fmla="*/ 833 h 1032"/>
                  <a:gd name="T10" fmla="*/ 656 w 657"/>
                  <a:gd name="T11" fmla="*/ 333 h 1032"/>
                  <a:gd name="T12" fmla="*/ 562 w 657"/>
                  <a:gd name="T13" fmla="*/ 562 h 1032"/>
                  <a:gd name="T14" fmla="*/ 531 w 657"/>
                  <a:gd name="T15" fmla="*/ 635 h 1032"/>
                  <a:gd name="T16" fmla="*/ 500 w 657"/>
                  <a:gd name="T17" fmla="*/ 708 h 1032"/>
                  <a:gd name="T18" fmla="*/ 500 w 657"/>
                  <a:gd name="T19" fmla="*/ 729 h 1032"/>
                  <a:gd name="T20" fmla="*/ 166 w 657"/>
                  <a:gd name="T21" fmla="*/ 791 h 1032"/>
                  <a:gd name="T22" fmla="*/ 156 w 657"/>
                  <a:gd name="T23" fmla="*/ 708 h 1032"/>
                  <a:gd name="T24" fmla="*/ 135 w 657"/>
                  <a:gd name="T25" fmla="*/ 635 h 1032"/>
                  <a:gd name="T26" fmla="*/ 93 w 657"/>
                  <a:gd name="T27" fmla="*/ 552 h 1032"/>
                  <a:gd name="T28" fmla="*/ 0 w 657"/>
                  <a:gd name="T29" fmla="*/ 333 h 1032"/>
                  <a:gd name="T30" fmla="*/ 333 w 657"/>
                  <a:gd name="T31" fmla="*/ 0 h 1032"/>
                  <a:gd name="T32" fmla="*/ 656 w 657"/>
                  <a:gd name="T33" fmla="*/ 333 h 1032"/>
                  <a:gd name="T34" fmla="*/ 510 w 657"/>
                  <a:gd name="T35" fmla="*/ 156 h 1032"/>
                  <a:gd name="T36" fmla="*/ 156 w 657"/>
                  <a:gd name="T37" fmla="*/ 156 h 1032"/>
                  <a:gd name="T38" fmla="*/ 146 w 657"/>
                  <a:gd name="T39" fmla="*/ 499 h 1032"/>
                  <a:gd name="T40" fmla="*/ 166 w 657"/>
                  <a:gd name="T41" fmla="*/ 541 h 1032"/>
                  <a:gd name="T42" fmla="*/ 229 w 657"/>
                  <a:gd name="T43" fmla="*/ 666 h 1032"/>
                  <a:gd name="T44" fmla="*/ 427 w 657"/>
                  <a:gd name="T45" fmla="*/ 718 h 1032"/>
                  <a:gd name="T46" fmla="*/ 458 w 657"/>
                  <a:gd name="T47" fmla="*/ 604 h 1032"/>
                  <a:gd name="T48" fmla="*/ 510 w 657"/>
                  <a:gd name="T49" fmla="*/ 520 h 1032"/>
                  <a:gd name="T50" fmla="*/ 583 w 657"/>
                  <a:gd name="T51" fmla="*/ 333 h 1032"/>
                  <a:gd name="T52" fmla="*/ 354 w 657"/>
                  <a:gd name="T53" fmla="*/ 354 h 1032"/>
                  <a:gd name="T54" fmla="*/ 302 w 657"/>
                  <a:gd name="T55" fmla="*/ 354 h 1032"/>
                  <a:gd name="T56" fmla="*/ 239 w 657"/>
                  <a:gd name="T57" fmla="*/ 354 h 1032"/>
                  <a:gd name="T58" fmla="*/ 250 w 657"/>
                  <a:gd name="T59" fmla="*/ 499 h 1032"/>
                  <a:gd name="T60" fmla="*/ 302 w 657"/>
                  <a:gd name="T61" fmla="*/ 499 h 1032"/>
                  <a:gd name="T62" fmla="*/ 364 w 657"/>
                  <a:gd name="T63" fmla="*/ 499 h 1032"/>
                  <a:gd name="T64" fmla="*/ 416 w 657"/>
                  <a:gd name="T65" fmla="*/ 499 h 1032"/>
                  <a:gd name="T66" fmla="*/ 427 w 657"/>
                  <a:gd name="T67" fmla="*/ 354 h 1032"/>
                  <a:gd name="T68" fmla="*/ 385 w 657"/>
                  <a:gd name="T69" fmla="*/ 416 h 1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57" h="1032">
                    <a:moveTo>
                      <a:pt x="250" y="947"/>
                    </a:moveTo>
                    <a:cubicBezTo>
                      <a:pt x="406" y="947"/>
                      <a:pt x="406" y="947"/>
                      <a:pt x="406" y="947"/>
                    </a:cubicBezTo>
                    <a:cubicBezTo>
                      <a:pt x="406" y="968"/>
                      <a:pt x="396" y="989"/>
                      <a:pt x="385" y="1010"/>
                    </a:cubicBezTo>
                    <a:cubicBezTo>
                      <a:pt x="364" y="1020"/>
                      <a:pt x="354" y="1031"/>
                      <a:pt x="333" y="1031"/>
                    </a:cubicBezTo>
                    <a:cubicBezTo>
                      <a:pt x="312" y="1031"/>
                      <a:pt x="291" y="1020"/>
                      <a:pt x="281" y="1010"/>
                    </a:cubicBezTo>
                    <a:cubicBezTo>
                      <a:pt x="260" y="989"/>
                      <a:pt x="250" y="968"/>
                      <a:pt x="250" y="947"/>
                    </a:cubicBezTo>
                    <a:close/>
                    <a:moveTo>
                      <a:pt x="208" y="916"/>
                    </a:moveTo>
                    <a:cubicBezTo>
                      <a:pt x="448" y="916"/>
                      <a:pt x="448" y="916"/>
                      <a:pt x="448" y="916"/>
                    </a:cubicBezTo>
                    <a:cubicBezTo>
                      <a:pt x="458" y="833"/>
                      <a:pt x="458" y="833"/>
                      <a:pt x="458" y="833"/>
                    </a:cubicBezTo>
                    <a:cubicBezTo>
                      <a:pt x="198" y="833"/>
                      <a:pt x="198" y="833"/>
                      <a:pt x="198" y="833"/>
                    </a:cubicBezTo>
                    <a:lnTo>
                      <a:pt x="208" y="916"/>
                    </a:lnTo>
                    <a:close/>
                    <a:moveTo>
                      <a:pt x="656" y="333"/>
                    </a:moveTo>
                    <a:cubicBezTo>
                      <a:pt x="656" y="416"/>
                      <a:pt x="625" y="489"/>
                      <a:pt x="573" y="552"/>
                    </a:cubicBezTo>
                    <a:lnTo>
                      <a:pt x="562" y="562"/>
                    </a:lnTo>
                    <a:cubicBezTo>
                      <a:pt x="562" y="562"/>
                      <a:pt x="562" y="572"/>
                      <a:pt x="552" y="572"/>
                    </a:cubicBezTo>
                    <a:cubicBezTo>
                      <a:pt x="541" y="593"/>
                      <a:pt x="541" y="614"/>
                      <a:pt x="531" y="635"/>
                    </a:cubicBezTo>
                    <a:cubicBezTo>
                      <a:pt x="521" y="656"/>
                      <a:pt x="510" y="677"/>
                      <a:pt x="510" y="697"/>
                    </a:cubicBezTo>
                    <a:cubicBezTo>
                      <a:pt x="500" y="697"/>
                      <a:pt x="500" y="697"/>
                      <a:pt x="500" y="708"/>
                    </a:cubicBezTo>
                    <a:lnTo>
                      <a:pt x="500" y="718"/>
                    </a:lnTo>
                    <a:cubicBezTo>
                      <a:pt x="500" y="729"/>
                      <a:pt x="500" y="729"/>
                      <a:pt x="500" y="729"/>
                    </a:cubicBezTo>
                    <a:cubicBezTo>
                      <a:pt x="500" y="791"/>
                      <a:pt x="500" y="791"/>
                      <a:pt x="500" y="791"/>
                    </a:cubicBezTo>
                    <a:cubicBezTo>
                      <a:pt x="166" y="791"/>
                      <a:pt x="166" y="791"/>
                      <a:pt x="166" y="791"/>
                    </a:cubicBezTo>
                    <a:cubicBezTo>
                      <a:pt x="166" y="729"/>
                      <a:pt x="166" y="729"/>
                      <a:pt x="166" y="729"/>
                    </a:cubicBezTo>
                    <a:cubicBezTo>
                      <a:pt x="166" y="718"/>
                      <a:pt x="156" y="718"/>
                      <a:pt x="156" y="708"/>
                    </a:cubicBezTo>
                    <a:lnTo>
                      <a:pt x="156" y="697"/>
                    </a:lnTo>
                    <a:cubicBezTo>
                      <a:pt x="146" y="677"/>
                      <a:pt x="146" y="656"/>
                      <a:pt x="135" y="635"/>
                    </a:cubicBezTo>
                    <a:cubicBezTo>
                      <a:pt x="125" y="614"/>
                      <a:pt x="114" y="593"/>
                      <a:pt x="104" y="572"/>
                    </a:cubicBezTo>
                    <a:cubicBezTo>
                      <a:pt x="93" y="562"/>
                      <a:pt x="93" y="562"/>
                      <a:pt x="93" y="552"/>
                    </a:cubicBezTo>
                    <a:lnTo>
                      <a:pt x="83" y="552"/>
                    </a:lnTo>
                    <a:cubicBezTo>
                      <a:pt x="31" y="489"/>
                      <a:pt x="0" y="416"/>
                      <a:pt x="0" y="333"/>
                    </a:cubicBezTo>
                    <a:cubicBezTo>
                      <a:pt x="0" y="239"/>
                      <a:pt x="31" y="166"/>
                      <a:pt x="104" y="104"/>
                    </a:cubicBezTo>
                    <a:cubicBezTo>
                      <a:pt x="166" y="31"/>
                      <a:pt x="239" y="0"/>
                      <a:pt x="333" y="0"/>
                    </a:cubicBezTo>
                    <a:cubicBezTo>
                      <a:pt x="416" y="0"/>
                      <a:pt x="500" y="31"/>
                      <a:pt x="562" y="104"/>
                    </a:cubicBezTo>
                    <a:cubicBezTo>
                      <a:pt x="625" y="166"/>
                      <a:pt x="656" y="239"/>
                      <a:pt x="656" y="333"/>
                    </a:cubicBezTo>
                    <a:close/>
                    <a:moveTo>
                      <a:pt x="583" y="333"/>
                    </a:moveTo>
                    <a:cubicBezTo>
                      <a:pt x="583" y="260"/>
                      <a:pt x="562" y="198"/>
                      <a:pt x="510" y="156"/>
                    </a:cubicBezTo>
                    <a:cubicBezTo>
                      <a:pt x="458" y="104"/>
                      <a:pt x="396" y="83"/>
                      <a:pt x="333" y="83"/>
                    </a:cubicBezTo>
                    <a:cubicBezTo>
                      <a:pt x="260" y="83"/>
                      <a:pt x="198" y="104"/>
                      <a:pt x="156" y="156"/>
                    </a:cubicBezTo>
                    <a:cubicBezTo>
                      <a:pt x="104" y="198"/>
                      <a:pt x="73" y="260"/>
                      <a:pt x="73" y="333"/>
                    </a:cubicBezTo>
                    <a:cubicBezTo>
                      <a:pt x="73" y="396"/>
                      <a:pt x="93" y="448"/>
                      <a:pt x="146" y="499"/>
                    </a:cubicBezTo>
                    <a:cubicBezTo>
                      <a:pt x="146" y="499"/>
                      <a:pt x="146" y="510"/>
                      <a:pt x="156" y="510"/>
                    </a:cubicBezTo>
                    <a:cubicBezTo>
                      <a:pt x="156" y="520"/>
                      <a:pt x="166" y="531"/>
                      <a:pt x="166" y="541"/>
                    </a:cubicBezTo>
                    <a:cubicBezTo>
                      <a:pt x="177" y="562"/>
                      <a:pt x="187" y="583"/>
                      <a:pt x="198" y="604"/>
                    </a:cubicBezTo>
                    <a:cubicBezTo>
                      <a:pt x="208" y="624"/>
                      <a:pt x="218" y="645"/>
                      <a:pt x="229" y="666"/>
                    </a:cubicBezTo>
                    <a:cubicBezTo>
                      <a:pt x="229" y="697"/>
                      <a:pt x="239" y="708"/>
                      <a:pt x="239" y="718"/>
                    </a:cubicBezTo>
                    <a:cubicBezTo>
                      <a:pt x="427" y="718"/>
                      <a:pt x="427" y="718"/>
                      <a:pt x="427" y="718"/>
                    </a:cubicBezTo>
                    <a:cubicBezTo>
                      <a:pt x="427" y="708"/>
                      <a:pt x="427" y="697"/>
                      <a:pt x="437" y="666"/>
                    </a:cubicBezTo>
                    <a:cubicBezTo>
                      <a:pt x="437" y="645"/>
                      <a:pt x="448" y="624"/>
                      <a:pt x="458" y="604"/>
                    </a:cubicBezTo>
                    <a:cubicBezTo>
                      <a:pt x="468" y="583"/>
                      <a:pt x="479" y="562"/>
                      <a:pt x="489" y="541"/>
                    </a:cubicBezTo>
                    <a:cubicBezTo>
                      <a:pt x="489" y="531"/>
                      <a:pt x="500" y="520"/>
                      <a:pt x="510" y="520"/>
                    </a:cubicBezTo>
                    <a:cubicBezTo>
                      <a:pt x="510" y="510"/>
                      <a:pt x="510" y="499"/>
                      <a:pt x="521" y="499"/>
                    </a:cubicBezTo>
                    <a:cubicBezTo>
                      <a:pt x="562" y="448"/>
                      <a:pt x="583" y="396"/>
                      <a:pt x="583" y="333"/>
                    </a:cubicBezTo>
                    <a:close/>
                    <a:moveTo>
                      <a:pt x="385" y="416"/>
                    </a:moveTo>
                    <a:cubicBezTo>
                      <a:pt x="354" y="354"/>
                      <a:pt x="354" y="354"/>
                      <a:pt x="354" y="354"/>
                    </a:cubicBezTo>
                    <a:cubicBezTo>
                      <a:pt x="333" y="302"/>
                      <a:pt x="333" y="302"/>
                      <a:pt x="333" y="302"/>
                    </a:cubicBezTo>
                    <a:cubicBezTo>
                      <a:pt x="302" y="354"/>
                      <a:pt x="302" y="354"/>
                      <a:pt x="302" y="354"/>
                    </a:cubicBezTo>
                    <a:cubicBezTo>
                      <a:pt x="271" y="416"/>
                      <a:pt x="271" y="416"/>
                      <a:pt x="271" y="416"/>
                    </a:cubicBezTo>
                    <a:cubicBezTo>
                      <a:pt x="239" y="354"/>
                      <a:pt x="239" y="354"/>
                      <a:pt x="239" y="354"/>
                    </a:cubicBezTo>
                    <a:cubicBezTo>
                      <a:pt x="187" y="385"/>
                      <a:pt x="187" y="385"/>
                      <a:pt x="187" y="385"/>
                    </a:cubicBezTo>
                    <a:cubicBezTo>
                      <a:pt x="250" y="499"/>
                      <a:pt x="250" y="499"/>
                      <a:pt x="250" y="499"/>
                    </a:cubicBezTo>
                    <a:cubicBezTo>
                      <a:pt x="271" y="552"/>
                      <a:pt x="271" y="552"/>
                      <a:pt x="271" y="552"/>
                    </a:cubicBezTo>
                    <a:cubicBezTo>
                      <a:pt x="302" y="499"/>
                      <a:pt x="302" y="499"/>
                      <a:pt x="302" y="499"/>
                    </a:cubicBezTo>
                    <a:cubicBezTo>
                      <a:pt x="333" y="437"/>
                      <a:pt x="333" y="437"/>
                      <a:pt x="333" y="437"/>
                    </a:cubicBezTo>
                    <a:cubicBezTo>
                      <a:pt x="364" y="499"/>
                      <a:pt x="364" y="499"/>
                      <a:pt x="364" y="499"/>
                    </a:cubicBezTo>
                    <a:cubicBezTo>
                      <a:pt x="385" y="552"/>
                      <a:pt x="385" y="552"/>
                      <a:pt x="385" y="552"/>
                    </a:cubicBezTo>
                    <a:cubicBezTo>
                      <a:pt x="416" y="499"/>
                      <a:pt x="416" y="499"/>
                      <a:pt x="416" y="499"/>
                    </a:cubicBezTo>
                    <a:cubicBezTo>
                      <a:pt x="479" y="385"/>
                      <a:pt x="479" y="385"/>
                      <a:pt x="479" y="385"/>
                    </a:cubicBezTo>
                    <a:cubicBezTo>
                      <a:pt x="427" y="354"/>
                      <a:pt x="427" y="354"/>
                      <a:pt x="427" y="354"/>
                    </a:cubicBezTo>
                    <a:lnTo>
                      <a:pt x="385" y="416"/>
                    </a:lnTo>
                    <a:close/>
                    <a:moveTo>
                      <a:pt x="385" y="416"/>
                    </a:moveTo>
                    <a:lnTo>
                      <a:pt x="385" y="4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wrap="none" lIns="137132" tIns="68567" rIns="137132" bIns="68567" anchor="ctr"/>
              <a:lstStyle/>
              <a:p>
                <a:pPr>
                  <a:defRPr/>
                </a:pPr>
                <a:endParaRPr lang="en-US" dirty="0">
                  <a:ea typeface="SimSun" charset="0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8359156" y="2697112"/>
                <a:ext cx="319042" cy="326172"/>
              </a:xfrm>
              <a:custGeom>
                <a:avLst/>
                <a:gdLst>
                  <a:gd name="T0" fmla="*/ 203 w 360"/>
                  <a:gd name="T1" fmla="*/ 271 h 368"/>
                  <a:gd name="T2" fmla="*/ 261 w 360"/>
                  <a:gd name="T3" fmla="*/ 202 h 368"/>
                  <a:gd name="T4" fmla="*/ 360 w 360"/>
                  <a:gd name="T5" fmla="*/ 51 h 368"/>
                  <a:gd name="T6" fmla="*/ 346 w 360"/>
                  <a:gd name="T7" fmla="*/ 37 h 368"/>
                  <a:gd name="T8" fmla="*/ 277 w 360"/>
                  <a:gd name="T9" fmla="*/ 37 h 368"/>
                  <a:gd name="T10" fmla="*/ 180 w 360"/>
                  <a:gd name="T11" fmla="*/ 0 h 368"/>
                  <a:gd name="T12" fmla="*/ 83 w 360"/>
                  <a:gd name="T13" fmla="*/ 37 h 368"/>
                  <a:gd name="T14" fmla="*/ 14 w 360"/>
                  <a:gd name="T15" fmla="*/ 37 h 368"/>
                  <a:gd name="T16" fmla="*/ 0 w 360"/>
                  <a:gd name="T17" fmla="*/ 51 h 368"/>
                  <a:gd name="T18" fmla="*/ 98 w 360"/>
                  <a:gd name="T19" fmla="*/ 202 h 368"/>
                  <a:gd name="T20" fmla="*/ 156 w 360"/>
                  <a:gd name="T21" fmla="*/ 271 h 368"/>
                  <a:gd name="T22" fmla="*/ 156 w 360"/>
                  <a:gd name="T23" fmla="*/ 297 h 368"/>
                  <a:gd name="T24" fmla="*/ 91 w 360"/>
                  <a:gd name="T25" fmla="*/ 332 h 368"/>
                  <a:gd name="T26" fmla="*/ 180 w 360"/>
                  <a:gd name="T27" fmla="*/ 368 h 368"/>
                  <a:gd name="T28" fmla="*/ 269 w 360"/>
                  <a:gd name="T29" fmla="*/ 332 h 368"/>
                  <a:gd name="T30" fmla="*/ 203 w 360"/>
                  <a:gd name="T31" fmla="*/ 297 h 368"/>
                  <a:gd name="T32" fmla="*/ 203 w 360"/>
                  <a:gd name="T33" fmla="*/ 271 h 368"/>
                  <a:gd name="T34" fmla="*/ 259 w 360"/>
                  <a:gd name="T35" fmla="*/ 170 h 368"/>
                  <a:gd name="T36" fmla="*/ 281 w 360"/>
                  <a:gd name="T37" fmla="*/ 65 h 368"/>
                  <a:gd name="T38" fmla="*/ 331 w 360"/>
                  <a:gd name="T39" fmla="*/ 65 h 368"/>
                  <a:gd name="T40" fmla="*/ 259 w 360"/>
                  <a:gd name="T41" fmla="*/ 170 h 368"/>
                  <a:gd name="T42" fmla="*/ 180 w 360"/>
                  <a:gd name="T43" fmla="*/ 24 h 368"/>
                  <a:gd name="T44" fmla="*/ 256 w 360"/>
                  <a:gd name="T45" fmla="*/ 55 h 368"/>
                  <a:gd name="T46" fmla="*/ 180 w 360"/>
                  <a:gd name="T47" fmla="*/ 86 h 368"/>
                  <a:gd name="T48" fmla="*/ 104 w 360"/>
                  <a:gd name="T49" fmla="*/ 55 h 368"/>
                  <a:gd name="T50" fmla="*/ 180 w 360"/>
                  <a:gd name="T51" fmla="*/ 24 h 368"/>
                  <a:gd name="T52" fmla="*/ 29 w 360"/>
                  <a:gd name="T53" fmla="*/ 65 h 368"/>
                  <a:gd name="T54" fmla="*/ 79 w 360"/>
                  <a:gd name="T55" fmla="*/ 65 h 368"/>
                  <a:gd name="T56" fmla="*/ 101 w 360"/>
                  <a:gd name="T57" fmla="*/ 170 h 368"/>
                  <a:gd name="T58" fmla="*/ 29 w 360"/>
                  <a:gd name="T59" fmla="*/ 65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0" h="368">
                    <a:moveTo>
                      <a:pt x="203" y="271"/>
                    </a:moveTo>
                    <a:cubicBezTo>
                      <a:pt x="203" y="242"/>
                      <a:pt x="225" y="226"/>
                      <a:pt x="261" y="202"/>
                    </a:cubicBezTo>
                    <a:cubicBezTo>
                      <a:pt x="305" y="173"/>
                      <a:pt x="360" y="137"/>
                      <a:pt x="360" y="51"/>
                    </a:cubicBezTo>
                    <a:cubicBezTo>
                      <a:pt x="360" y="43"/>
                      <a:pt x="353" y="37"/>
                      <a:pt x="346" y="37"/>
                    </a:cubicBezTo>
                    <a:cubicBezTo>
                      <a:pt x="277" y="37"/>
                      <a:pt x="277" y="37"/>
                      <a:pt x="277" y="37"/>
                    </a:cubicBezTo>
                    <a:cubicBezTo>
                      <a:pt x="267" y="19"/>
                      <a:pt x="238" y="0"/>
                      <a:pt x="180" y="0"/>
                    </a:cubicBezTo>
                    <a:cubicBezTo>
                      <a:pt x="121" y="0"/>
                      <a:pt x="92" y="19"/>
                      <a:pt x="8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6" y="37"/>
                      <a:pt x="0" y="43"/>
                      <a:pt x="0" y="51"/>
                    </a:cubicBezTo>
                    <a:cubicBezTo>
                      <a:pt x="0" y="137"/>
                      <a:pt x="54" y="173"/>
                      <a:pt x="98" y="202"/>
                    </a:cubicBezTo>
                    <a:cubicBezTo>
                      <a:pt x="134" y="226"/>
                      <a:pt x="156" y="242"/>
                      <a:pt x="156" y="271"/>
                    </a:cubicBezTo>
                    <a:cubicBezTo>
                      <a:pt x="156" y="297"/>
                      <a:pt x="156" y="297"/>
                      <a:pt x="156" y="297"/>
                    </a:cubicBezTo>
                    <a:cubicBezTo>
                      <a:pt x="118" y="301"/>
                      <a:pt x="91" y="315"/>
                      <a:pt x="91" y="332"/>
                    </a:cubicBezTo>
                    <a:cubicBezTo>
                      <a:pt x="91" y="352"/>
                      <a:pt x="131" y="368"/>
                      <a:pt x="180" y="368"/>
                    </a:cubicBezTo>
                    <a:cubicBezTo>
                      <a:pt x="229" y="368"/>
                      <a:pt x="269" y="352"/>
                      <a:pt x="269" y="332"/>
                    </a:cubicBezTo>
                    <a:cubicBezTo>
                      <a:pt x="269" y="315"/>
                      <a:pt x="241" y="301"/>
                      <a:pt x="203" y="297"/>
                    </a:cubicBezTo>
                    <a:lnTo>
                      <a:pt x="203" y="271"/>
                    </a:lnTo>
                    <a:close/>
                    <a:moveTo>
                      <a:pt x="259" y="170"/>
                    </a:moveTo>
                    <a:cubicBezTo>
                      <a:pt x="270" y="146"/>
                      <a:pt x="279" y="113"/>
                      <a:pt x="281" y="65"/>
                    </a:cubicBezTo>
                    <a:cubicBezTo>
                      <a:pt x="331" y="65"/>
                      <a:pt x="331" y="65"/>
                      <a:pt x="331" y="65"/>
                    </a:cubicBezTo>
                    <a:cubicBezTo>
                      <a:pt x="326" y="119"/>
                      <a:pt x="294" y="146"/>
                      <a:pt x="259" y="170"/>
                    </a:cubicBezTo>
                    <a:close/>
                    <a:moveTo>
                      <a:pt x="180" y="24"/>
                    </a:moveTo>
                    <a:cubicBezTo>
                      <a:pt x="234" y="24"/>
                      <a:pt x="256" y="47"/>
                      <a:pt x="256" y="55"/>
                    </a:cubicBezTo>
                    <a:cubicBezTo>
                      <a:pt x="256" y="63"/>
                      <a:pt x="234" y="86"/>
                      <a:pt x="180" y="86"/>
                    </a:cubicBezTo>
                    <a:cubicBezTo>
                      <a:pt x="125" y="86"/>
                      <a:pt x="104" y="63"/>
                      <a:pt x="104" y="55"/>
                    </a:cubicBezTo>
                    <a:cubicBezTo>
                      <a:pt x="104" y="47"/>
                      <a:pt x="125" y="24"/>
                      <a:pt x="180" y="24"/>
                    </a:cubicBezTo>
                    <a:close/>
                    <a:moveTo>
                      <a:pt x="29" y="65"/>
                    </a:moveTo>
                    <a:cubicBezTo>
                      <a:pt x="79" y="65"/>
                      <a:pt x="79" y="65"/>
                      <a:pt x="79" y="65"/>
                    </a:cubicBezTo>
                    <a:cubicBezTo>
                      <a:pt x="80" y="113"/>
                      <a:pt x="89" y="146"/>
                      <a:pt x="101" y="170"/>
                    </a:cubicBezTo>
                    <a:cubicBezTo>
                      <a:pt x="66" y="146"/>
                      <a:pt x="33" y="119"/>
                      <a:pt x="29" y="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6892785" y="290147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性能优化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921098" y="310863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底层原理，做到知其然并知其所以然，然后才能获得更高的成就。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6617717" y="3082466"/>
            <a:ext cx="208235" cy="207614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47" name="Oval 14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48" name="Freeform 14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5663928" y="392060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分布式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高性能</a:t>
            </a:r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/</a:t>
            </a:r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高可用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22290" y="4139926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大型互联网公司必备技能，提升技术视野，完善自身技术体系。</a:t>
            </a:r>
          </a:p>
        </p:txBody>
      </p:sp>
      <p:grpSp>
        <p:nvGrpSpPr>
          <p:cNvPr id="151" name="Group 150"/>
          <p:cNvGrpSpPr/>
          <p:nvPr/>
        </p:nvGrpSpPr>
        <p:grpSpPr>
          <a:xfrm>
            <a:off x="5418909" y="4122662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2" name="Oval 15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3" name="Freeform 15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4" name="TextBox 153"/>
          <p:cNvSpPr txBox="1"/>
          <p:nvPr/>
        </p:nvSpPr>
        <p:spPr>
          <a:xfrm flipH="1">
            <a:off x="1800194" y="184699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源码分析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55" name="TextBox 154"/>
          <p:cNvSpPr txBox="1"/>
          <p:nvPr/>
        </p:nvSpPr>
        <p:spPr>
          <a:xfrm flipH="1">
            <a:off x="729411" y="2048887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750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mybatis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源码，修炼好内容，向架构师迈进。</a:t>
            </a:r>
          </a:p>
        </p:txBody>
      </p:sp>
      <p:grpSp>
        <p:nvGrpSpPr>
          <p:cNvPr id="156" name="Group 155"/>
          <p:cNvGrpSpPr/>
          <p:nvPr/>
        </p:nvGrpSpPr>
        <p:grpSpPr>
          <a:xfrm flipH="1">
            <a:off x="2695550" y="2022716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58" name="Freeform 157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159" name="TextBox 158"/>
          <p:cNvSpPr txBox="1"/>
          <p:nvPr/>
        </p:nvSpPr>
        <p:spPr>
          <a:xfrm flipH="1">
            <a:off x="1088223" y="316675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工程化技术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60" name="TextBox 159"/>
          <p:cNvSpPr txBox="1"/>
          <p:nvPr/>
        </p:nvSpPr>
        <p:spPr>
          <a:xfrm flipH="1">
            <a:off x="158135" y="3362648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提高团队协作效率，把精力花在核心</a:t>
            </a:r>
            <a:r>
              <a:rPr lang="zh-CN" altLang="en-US" sz="75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业务上</a:t>
            </a:r>
            <a:endParaRPr lang="zh-CN" altLang="en-US" sz="75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1" name="Group 160"/>
          <p:cNvGrpSpPr/>
          <p:nvPr/>
        </p:nvGrpSpPr>
        <p:grpSpPr>
          <a:xfrm flipH="1">
            <a:off x="2124274" y="3345384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课程体系</a:t>
              </a: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1" name="TextBox 143">
            <a:extLst>
              <a:ext uri="{FF2B5EF4-FFF2-40B4-BE49-F238E27FC236}">
                <a16:creationId xmlns="" xmlns:a16="http://schemas.microsoft.com/office/drawing/2014/main" id="{5DC428EF-177F-42F2-8627-40EABC148E3C}"/>
              </a:ext>
            </a:extLst>
          </p:cNvPr>
          <p:cNvSpPr txBox="1"/>
          <p:nvPr/>
        </p:nvSpPr>
        <p:spPr>
          <a:xfrm>
            <a:off x="6514481" y="1210898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2">
                    <a:lumMod val="50000"/>
                  </a:schemeClr>
                </a:solidFill>
                <a:cs typeface="Lato Regular"/>
              </a:rPr>
              <a:t>项目实战</a:t>
            </a:r>
            <a:endParaRPr lang="id-ID" altLang="zh-CN" sz="1200" b="1" dirty="0">
              <a:solidFill>
                <a:schemeClr val="bg2">
                  <a:lumMod val="50000"/>
                </a:schemeClr>
              </a:solidFill>
              <a:cs typeface="Lato Regular"/>
            </a:endParaRPr>
          </a:p>
        </p:txBody>
      </p:sp>
      <p:sp>
        <p:nvSpPr>
          <p:cNvPr id="172" name="TextBox 144">
            <a:extLst>
              <a:ext uri="{FF2B5EF4-FFF2-40B4-BE49-F238E27FC236}">
                <a16:creationId xmlns="" xmlns:a16="http://schemas.microsoft.com/office/drawing/2014/main" id="{A28AE70D-BF56-4EAB-8483-4619CCC93FAD}"/>
              </a:ext>
            </a:extLst>
          </p:cNvPr>
          <p:cNvSpPr txBox="1"/>
          <p:nvPr/>
        </p:nvSpPr>
        <p:spPr>
          <a:xfrm>
            <a:off x="6531565" y="1411124"/>
            <a:ext cx="187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技术整合，成为大型互联网公司所需要的</a:t>
            </a:r>
            <a:r>
              <a:rPr lang="en-US" altLang="zh-CN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75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型人才。</a:t>
            </a:r>
          </a:p>
        </p:txBody>
      </p:sp>
      <p:grpSp>
        <p:nvGrpSpPr>
          <p:cNvPr id="173" name="Group 145">
            <a:extLst>
              <a:ext uri="{FF2B5EF4-FFF2-40B4-BE49-F238E27FC236}">
                <a16:creationId xmlns="" xmlns:a16="http://schemas.microsoft.com/office/drawing/2014/main" id="{6D19F788-2D38-4E69-A376-F3C4A532722B}"/>
              </a:ext>
            </a:extLst>
          </p:cNvPr>
          <p:cNvGrpSpPr/>
          <p:nvPr/>
        </p:nvGrpSpPr>
        <p:grpSpPr>
          <a:xfrm>
            <a:off x="6228184" y="1384953"/>
            <a:ext cx="208235" cy="207614"/>
            <a:chOff x="2138511" y="2464802"/>
            <a:chExt cx="354012" cy="352956"/>
          </a:xfrm>
          <a:solidFill>
            <a:srgbClr val="4BACC6"/>
          </a:solidFill>
        </p:grpSpPr>
        <p:sp>
          <p:nvSpPr>
            <p:cNvPr id="174" name="Oval 146">
              <a:extLst>
                <a:ext uri="{FF2B5EF4-FFF2-40B4-BE49-F238E27FC236}">
                  <a16:creationId xmlns="" xmlns:a16="http://schemas.microsoft.com/office/drawing/2014/main" id="{355B5527-8566-4AFA-B11B-04641495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175" name="Freeform 147">
              <a:extLst>
                <a:ext uri="{FF2B5EF4-FFF2-40B4-BE49-F238E27FC236}">
                  <a16:creationId xmlns="" xmlns:a16="http://schemas.microsoft.com/office/drawing/2014/main" id="{B1FA48DC-A612-407C-AFBD-7C482B244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pic>
        <p:nvPicPr>
          <p:cNvPr id="164" name="图片 163">
            <a:extLst>
              <a:ext uri="{FF2B5EF4-FFF2-40B4-BE49-F238E27FC236}">
                <a16:creationId xmlns="" xmlns:a16="http://schemas.microsoft.com/office/drawing/2014/main" id="{C516C5D3-7AFB-4DAC-A1A3-ABEDCFEBA3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255792"/>
            <a:ext cx="279671" cy="279671"/>
          </a:xfrm>
          <a:prstGeom prst="rect">
            <a:avLst/>
          </a:prstGeom>
        </p:spPr>
      </p:pic>
      <p:pic>
        <p:nvPicPr>
          <p:cNvPr id="169" name="图片 168">
            <a:extLst>
              <a:ext uri="{FF2B5EF4-FFF2-40B4-BE49-F238E27FC236}">
                <a16:creationId xmlns="" xmlns:a16="http://schemas.microsoft.com/office/drawing/2014/main" id="{810C4D3D-8FFC-44C9-AA83-604A2E68AF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99423"/>
            <a:ext cx="273221" cy="273221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="" xmlns:a16="http://schemas.microsoft.com/office/drawing/2014/main" id="{EAC5CFA1-91BB-4973-8341-27FEA3A7D8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51560"/>
            <a:ext cx="397148" cy="397148"/>
          </a:xfrm>
          <a:prstGeom prst="rect">
            <a:avLst/>
          </a:prstGeom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0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9" grpId="0"/>
      <p:bldP spid="150" grpId="0"/>
      <p:bldP spid="154" grpId="0"/>
      <p:bldP spid="155" grpId="0"/>
      <p:bldP spid="159" grpId="0"/>
      <p:bldP spid="160" grpId="0"/>
      <p:bldP spid="171" grpId="0"/>
      <p:bldP spid="1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66" name="组合 165">
            <a:extLst>
              <a:ext uri="{FF2B5EF4-FFF2-40B4-BE49-F238E27FC236}">
                <a16:creationId xmlns="" xmlns:a16="http://schemas.microsoft.com/office/drawing/2014/main" id="{2DEE1962-4C92-48EA-9518-330DDF8EF079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167" name="TextBox 47">
              <a:extLst>
                <a:ext uri="{FF2B5EF4-FFF2-40B4-BE49-F238E27FC236}">
                  <a16:creationId xmlns="" xmlns:a16="http://schemas.microsoft.com/office/drawing/2014/main" id="{2F4BDEAE-0E76-4DA1-8E52-678632184788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课程</a:t>
              </a:r>
              <a:r>
                <a:rPr lang="zh-CN" altLang="en-US" b="1" dirty="0" smtClean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体系</a:t>
              </a:r>
              <a:endParaRPr lang="zh-CN" altLang="en-US" b="1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Rectangle 20">
              <a:extLst>
                <a:ext uri="{FF2B5EF4-FFF2-40B4-BE49-F238E27FC236}">
                  <a16:creationId xmlns="" xmlns:a16="http://schemas.microsoft.com/office/drawing/2014/main" id="{C60B3503-4F7F-48B4-9928-31924BB3A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748" y="-811832"/>
            <a:ext cx="11397309" cy="607092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7" name="图片 17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147238" y="1418912"/>
            <a:ext cx="2849525" cy="2849525"/>
            <a:chOff x="4196317" y="1890824"/>
            <a:chExt cx="3799366" cy="3799366"/>
          </a:xfrm>
        </p:grpSpPr>
        <p:sp>
          <p:nvSpPr>
            <p:cNvPr id="7" name="任意多边形: 形状 6"/>
            <p:cNvSpPr/>
            <p:nvPr/>
          </p:nvSpPr>
          <p:spPr>
            <a:xfrm>
              <a:off x="4196317" y="1890824"/>
              <a:ext cx="1768550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任意多边形: 形状 7"/>
            <p:cNvSpPr/>
            <p:nvPr/>
          </p:nvSpPr>
          <p:spPr>
            <a:xfrm flipH="1">
              <a:off x="6227135" y="1890824"/>
              <a:ext cx="1768548" cy="1768548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任意多边形: 形状 8"/>
            <p:cNvSpPr/>
            <p:nvPr/>
          </p:nvSpPr>
          <p:spPr>
            <a:xfrm flipV="1">
              <a:off x="4196317" y="3921640"/>
              <a:ext cx="1768550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任意多边形: 形状 9"/>
            <p:cNvSpPr/>
            <p:nvPr/>
          </p:nvSpPr>
          <p:spPr>
            <a:xfrm flipH="1" flipV="1">
              <a:off x="6227135" y="3921640"/>
              <a:ext cx="1768548" cy="1768550"/>
            </a:xfrm>
            <a:custGeom>
              <a:avLst/>
              <a:gdLst>
                <a:gd name="connsiteX0" fmla="*/ 2030819 w 2030819"/>
                <a:gd name="connsiteY0" fmla="*/ 0 h 2030819"/>
                <a:gd name="connsiteX1" fmla="*/ 2030819 w 2030819"/>
                <a:gd name="connsiteY1" fmla="*/ 2030819 h 2030819"/>
                <a:gd name="connsiteX2" fmla="*/ 0 w 2030819"/>
                <a:gd name="connsiteY2" fmla="*/ 2030819 h 2030819"/>
                <a:gd name="connsiteX3" fmla="*/ 2030819 w 2030819"/>
                <a:gd name="connsiteY3" fmla="*/ 0 h 203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0819" h="2030819">
                  <a:moveTo>
                    <a:pt x="2030819" y="0"/>
                  </a:moveTo>
                  <a:lnTo>
                    <a:pt x="2030819" y="2030819"/>
                  </a:lnTo>
                  <a:lnTo>
                    <a:pt x="0" y="2030819"/>
                  </a:lnTo>
                  <a:cubicBezTo>
                    <a:pt x="0" y="909229"/>
                    <a:pt x="909229" y="0"/>
                    <a:pt x="2030819" y="0"/>
                  </a:cubicBezTo>
                  <a:close/>
                </a:path>
              </a:pathLst>
            </a:custGeom>
            <a:solidFill>
              <a:srgbClr val="F08C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statistics-on-laptop_82095"/>
            <p:cNvSpPr>
              <a:spLocks noChangeAspect="1"/>
            </p:cNvSpPr>
            <p:nvPr/>
          </p:nvSpPr>
          <p:spPr bwMode="auto">
            <a:xfrm>
              <a:off x="4898988" y="2625822"/>
              <a:ext cx="798009" cy="645277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statistics-on-laptop_82095"/>
            <p:cNvSpPr>
              <a:spLocks noChangeAspect="1"/>
            </p:cNvSpPr>
            <p:nvPr/>
          </p:nvSpPr>
          <p:spPr bwMode="auto">
            <a:xfrm>
              <a:off x="6493871" y="2561824"/>
              <a:ext cx="798009" cy="773273"/>
            </a:xfrm>
            <a:custGeom>
              <a:avLst/>
              <a:gdLst>
                <a:gd name="connsiteX0" fmla="*/ 58918 w 323554"/>
                <a:gd name="connsiteY0" fmla="*/ 189699 h 313525"/>
                <a:gd name="connsiteX1" fmla="*/ 101421 w 323554"/>
                <a:gd name="connsiteY1" fmla="*/ 189699 h 313525"/>
                <a:gd name="connsiteX2" fmla="*/ 103997 w 323554"/>
                <a:gd name="connsiteY2" fmla="*/ 189699 h 313525"/>
                <a:gd name="connsiteX3" fmla="*/ 114301 w 323554"/>
                <a:gd name="connsiteY3" fmla="*/ 201731 h 313525"/>
                <a:gd name="connsiteX4" fmla="*/ 113013 w 323554"/>
                <a:gd name="connsiteY4" fmla="*/ 205741 h 313525"/>
                <a:gd name="connsiteX5" fmla="*/ 101421 w 323554"/>
                <a:gd name="connsiteY5" fmla="*/ 215099 h 313525"/>
                <a:gd name="connsiteX6" fmla="*/ 58918 w 323554"/>
                <a:gd name="connsiteY6" fmla="*/ 215099 h 313525"/>
                <a:gd name="connsiteX7" fmla="*/ 46038 w 323554"/>
                <a:gd name="connsiteY7" fmla="*/ 201731 h 313525"/>
                <a:gd name="connsiteX8" fmla="*/ 58918 w 323554"/>
                <a:gd name="connsiteY8" fmla="*/ 189699 h 313525"/>
                <a:gd name="connsiteX9" fmla="*/ 149225 w 323554"/>
                <a:gd name="connsiteY9" fmla="*/ 165887 h 313525"/>
                <a:gd name="connsiteX10" fmla="*/ 142875 w 323554"/>
                <a:gd name="connsiteY10" fmla="*/ 186525 h 313525"/>
                <a:gd name="connsiteX11" fmla="*/ 153988 w 323554"/>
                <a:gd name="connsiteY11" fmla="*/ 196050 h 313525"/>
                <a:gd name="connsiteX12" fmla="*/ 173038 w 323554"/>
                <a:gd name="connsiteY12" fmla="*/ 188112 h 313525"/>
                <a:gd name="connsiteX13" fmla="*/ 145188 w 323554"/>
                <a:gd name="connsiteY13" fmla="*/ 151599 h 313525"/>
                <a:gd name="connsiteX14" fmla="*/ 187326 w 323554"/>
                <a:gd name="connsiteY14" fmla="*/ 190104 h 313525"/>
                <a:gd name="connsiteX15" fmla="*/ 138803 w 323554"/>
                <a:gd name="connsiteY15" fmla="*/ 210640 h 313525"/>
                <a:gd name="connsiteX16" fmla="*/ 131142 w 323554"/>
                <a:gd name="connsiteY16" fmla="*/ 210640 h 313525"/>
                <a:gd name="connsiteX17" fmla="*/ 129865 w 323554"/>
                <a:gd name="connsiteY17" fmla="*/ 202939 h 313525"/>
                <a:gd name="connsiteX18" fmla="*/ 145188 w 323554"/>
                <a:gd name="connsiteY18" fmla="*/ 151599 h 313525"/>
                <a:gd name="connsiteX19" fmla="*/ 58982 w 323554"/>
                <a:gd name="connsiteY19" fmla="*/ 146837 h 313525"/>
                <a:gd name="connsiteX20" fmla="*/ 130176 w 323554"/>
                <a:gd name="connsiteY20" fmla="*/ 146837 h 313525"/>
                <a:gd name="connsiteX21" fmla="*/ 130176 w 323554"/>
                <a:gd name="connsiteY21" fmla="*/ 148186 h 313525"/>
                <a:gd name="connsiteX22" fmla="*/ 122409 w 323554"/>
                <a:gd name="connsiteY22" fmla="*/ 173825 h 313525"/>
                <a:gd name="connsiteX23" fmla="*/ 58982 w 323554"/>
                <a:gd name="connsiteY23" fmla="*/ 173825 h 313525"/>
                <a:gd name="connsiteX24" fmla="*/ 46038 w 323554"/>
                <a:gd name="connsiteY24" fmla="*/ 160331 h 313525"/>
                <a:gd name="connsiteX25" fmla="*/ 58982 w 323554"/>
                <a:gd name="connsiteY25" fmla="*/ 146837 h 313525"/>
                <a:gd name="connsiteX26" fmla="*/ 59011 w 323554"/>
                <a:gd name="connsiteY26" fmla="*/ 105562 h 313525"/>
                <a:gd name="connsiteX27" fmla="*/ 166688 w 323554"/>
                <a:gd name="connsiteY27" fmla="*/ 105562 h 313525"/>
                <a:gd name="connsiteX28" fmla="*/ 144634 w 323554"/>
                <a:gd name="connsiteY28" fmla="*/ 130962 h 313525"/>
                <a:gd name="connsiteX29" fmla="*/ 59011 w 323554"/>
                <a:gd name="connsiteY29" fmla="*/ 130962 h 313525"/>
                <a:gd name="connsiteX30" fmla="*/ 46038 w 323554"/>
                <a:gd name="connsiteY30" fmla="*/ 118930 h 313525"/>
                <a:gd name="connsiteX31" fmla="*/ 59011 w 323554"/>
                <a:gd name="connsiteY31" fmla="*/ 105562 h 313525"/>
                <a:gd name="connsiteX32" fmla="*/ 226883 w 323554"/>
                <a:gd name="connsiteY32" fmla="*/ 81749 h 313525"/>
                <a:gd name="connsiteX33" fmla="*/ 224292 w 323554"/>
                <a:gd name="connsiteY33" fmla="*/ 83037 h 313525"/>
                <a:gd name="connsiteX34" fmla="*/ 171159 w 323554"/>
                <a:gd name="connsiteY34" fmla="*/ 140996 h 313525"/>
                <a:gd name="connsiteX35" fmla="*/ 172455 w 323554"/>
                <a:gd name="connsiteY35" fmla="*/ 146148 h 313525"/>
                <a:gd name="connsiteX36" fmla="*/ 175047 w 323554"/>
                <a:gd name="connsiteY36" fmla="*/ 148724 h 313525"/>
                <a:gd name="connsiteX37" fmla="*/ 177639 w 323554"/>
                <a:gd name="connsiteY37" fmla="*/ 150012 h 313525"/>
                <a:gd name="connsiteX38" fmla="*/ 180230 w 323554"/>
                <a:gd name="connsiteY38" fmla="*/ 148724 h 313525"/>
                <a:gd name="connsiteX39" fmla="*/ 232067 w 323554"/>
                <a:gd name="connsiteY39" fmla="*/ 90765 h 313525"/>
                <a:gd name="connsiteX40" fmla="*/ 232067 w 323554"/>
                <a:gd name="connsiteY40" fmla="*/ 85613 h 313525"/>
                <a:gd name="connsiteX41" fmla="*/ 229475 w 323554"/>
                <a:gd name="connsiteY41" fmla="*/ 83037 h 313525"/>
                <a:gd name="connsiteX42" fmla="*/ 226883 w 323554"/>
                <a:gd name="connsiteY42" fmla="*/ 81749 h 313525"/>
                <a:gd name="connsiteX43" fmla="*/ 247254 w 323554"/>
                <a:gd name="connsiteY43" fmla="*/ 62303 h 313525"/>
                <a:gd name="connsiteX44" fmla="*/ 242491 w 323554"/>
                <a:gd name="connsiteY44" fmla="*/ 63493 h 313525"/>
                <a:gd name="connsiteX45" fmla="*/ 237729 w 323554"/>
                <a:gd name="connsiteY45" fmla="*/ 68256 h 313525"/>
                <a:gd name="connsiteX46" fmla="*/ 236538 w 323554"/>
                <a:gd name="connsiteY46" fmla="*/ 70637 h 313525"/>
                <a:gd name="connsiteX47" fmla="*/ 237729 w 323554"/>
                <a:gd name="connsiteY47" fmla="*/ 73019 h 313525"/>
                <a:gd name="connsiteX48" fmla="*/ 240110 w 323554"/>
                <a:gd name="connsiteY48" fmla="*/ 74209 h 313525"/>
                <a:gd name="connsiteX49" fmla="*/ 242491 w 323554"/>
                <a:gd name="connsiteY49" fmla="*/ 75400 h 313525"/>
                <a:gd name="connsiteX50" fmla="*/ 244873 w 323554"/>
                <a:gd name="connsiteY50" fmla="*/ 75400 h 313525"/>
                <a:gd name="connsiteX51" fmla="*/ 244873 w 323554"/>
                <a:gd name="connsiteY51" fmla="*/ 74209 h 313525"/>
                <a:gd name="connsiteX52" fmla="*/ 249635 w 323554"/>
                <a:gd name="connsiteY52" fmla="*/ 69447 h 313525"/>
                <a:gd name="connsiteX53" fmla="*/ 249635 w 323554"/>
                <a:gd name="connsiteY53" fmla="*/ 64684 h 313525"/>
                <a:gd name="connsiteX54" fmla="*/ 247254 w 323554"/>
                <a:gd name="connsiteY54" fmla="*/ 62303 h 313525"/>
                <a:gd name="connsiteX55" fmla="*/ 24647 w 323554"/>
                <a:gd name="connsiteY55" fmla="*/ 48412 h 313525"/>
                <a:gd name="connsiteX56" fmla="*/ 201069 w 323554"/>
                <a:gd name="connsiteY56" fmla="*/ 48412 h 313525"/>
                <a:gd name="connsiteX57" fmla="*/ 214041 w 323554"/>
                <a:gd name="connsiteY57" fmla="*/ 52292 h 313525"/>
                <a:gd name="connsiteX58" fmla="*/ 193285 w 323554"/>
                <a:gd name="connsiteY58" fmla="*/ 76863 h 313525"/>
                <a:gd name="connsiteX59" fmla="*/ 181610 w 323554"/>
                <a:gd name="connsiteY59" fmla="*/ 72983 h 313525"/>
                <a:gd name="connsiteX60" fmla="*/ 45403 w 323554"/>
                <a:gd name="connsiteY60" fmla="*/ 72983 h 313525"/>
                <a:gd name="connsiteX61" fmla="*/ 24647 w 323554"/>
                <a:gd name="connsiteY61" fmla="*/ 93675 h 313525"/>
                <a:gd name="connsiteX62" fmla="*/ 24647 w 323554"/>
                <a:gd name="connsiteY62" fmla="*/ 268262 h 313525"/>
                <a:gd name="connsiteX63" fmla="*/ 45403 w 323554"/>
                <a:gd name="connsiteY63" fmla="*/ 287660 h 313525"/>
                <a:gd name="connsiteX64" fmla="*/ 181610 w 323554"/>
                <a:gd name="connsiteY64" fmla="*/ 287660 h 313525"/>
                <a:gd name="connsiteX65" fmla="*/ 202366 w 323554"/>
                <a:gd name="connsiteY65" fmla="*/ 268262 h 313525"/>
                <a:gd name="connsiteX66" fmla="*/ 202366 w 323554"/>
                <a:gd name="connsiteY66" fmla="*/ 202307 h 313525"/>
                <a:gd name="connsiteX67" fmla="*/ 203663 w 323554"/>
                <a:gd name="connsiteY67" fmla="*/ 201014 h 313525"/>
                <a:gd name="connsiteX68" fmla="*/ 206258 w 323554"/>
                <a:gd name="connsiteY68" fmla="*/ 198427 h 313525"/>
                <a:gd name="connsiteX69" fmla="*/ 227013 w 323554"/>
                <a:gd name="connsiteY69" fmla="*/ 175149 h 313525"/>
                <a:gd name="connsiteX70" fmla="*/ 227013 w 323554"/>
                <a:gd name="connsiteY70" fmla="*/ 287660 h 313525"/>
                <a:gd name="connsiteX71" fmla="*/ 201069 w 323554"/>
                <a:gd name="connsiteY71" fmla="*/ 313525 h 313525"/>
                <a:gd name="connsiteX72" fmla="*/ 25944 w 323554"/>
                <a:gd name="connsiteY72" fmla="*/ 313525 h 313525"/>
                <a:gd name="connsiteX73" fmla="*/ 0 w 323554"/>
                <a:gd name="connsiteY73" fmla="*/ 287660 h 313525"/>
                <a:gd name="connsiteX74" fmla="*/ 0 w 323554"/>
                <a:gd name="connsiteY74" fmla="*/ 72983 h 313525"/>
                <a:gd name="connsiteX75" fmla="*/ 24647 w 323554"/>
                <a:gd name="connsiteY75" fmla="*/ 48412 h 313525"/>
                <a:gd name="connsiteX76" fmla="*/ 242888 w 323554"/>
                <a:gd name="connsiteY76" fmla="*/ 42062 h 313525"/>
                <a:gd name="connsiteX77" fmla="*/ 285751 w 323554"/>
                <a:gd name="connsiteY77" fmla="*/ 81750 h 313525"/>
                <a:gd name="connsiteX78" fmla="*/ 279401 w 323554"/>
                <a:gd name="connsiteY78" fmla="*/ 89687 h 313525"/>
                <a:gd name="connsiteX79" fmla="*/ 200026 w 323554"/>
                <a:gd name="connsiteY79" fmla="*/ 178587 h 313525"/>
                <a:gd name="connsiteX80" fmla="*/ 193676 w 323554"/>
                <a:gd name="connsiteY80" fmla="*/ 184937 h 313525"/>
                <a:gd name="connsiteX81" fmla="*/ 150813 w 323554"/>
                <a:gd name="connsiteY81" fmla="*/ 146837 h 313525"/>
                <a:gd name="connsiteX82" fmla="*/ 155576 w 323554"/>
                <a:gd name="connsiteY82" fmla="*/ 138899 h 313525"/>
                <a:gd name="connsiteX83" fmla="*/ 236538 w 323554"/>
                <a:gd name="connsiteY83" fmla="*/ 48412 h 313525"/>
                <a:gd name="connsiteX84" fmla="*/ 257175 w 323554"/>
                <a:gd name="connsiteY84" fmla="*/ 26187 h 313525"/>
                <a:gd name="connsiteX85" fmla="*/ 301625 w 323554"/>
                <a:gd name="connsiteY85" fmla="*/ 64287 h 313525"/>
                <a:gd name="connsiteX86" fmla="*/ 295275 w 323554"/>
                <a:gd name="connsiteY86" fmla="*/ 72225 h 313525"/>
                <a:gd name="connsiteX87" fmla="*/ 290513 w 323554"/>
                <a:gd name="connsiteY87" fmla="*/ 75400 h 313525"/>
                <a:gd name="connsiteX88" fmla="*/ 247650 w 323554"/>
                <a:gd name="connsiteY88" fmla="*/ 37300 h 313525"/>
                <a:gd name="connsiteX89" fmla="*/ 250825 w 323554"/>
                <a:gd name="connsiteY89" fmla="*/ 34125 h 313525"/>
                <a:gd name="connsiteX90" fmla="*/ 285750 w 323554"/>
                <a:gd name="connsiteY90" fmla="*/ 11899 h 313525"/>
                <a:gd name="connsiteX91" fmla="*/ 279400 w 323554"/>
                <a:gd name="connsiteY91" fmla="*/ 19837 h 313525"/>
                <a:gd name="connsiteX92" fmla="*/ 304800 w 323554"/>
                <a:gd name="connsiteY92" fmla="*/ 43649 h 313525"/>
                <a:gd name="connsiteX93" fmla="*/ 312738 w 323554"/>
                <a:gd name="connsiteY93" fmla="*/ 35712 h 313525"/>
                <a:gd name="connsiteX94" fmla="*/ 285265 w 323554"/>
                <a:gd name="connsiteY94" fmla="*/ 516 h 313525"/>
                <a:gd name="connsiteX95" fmla="*/ 294336 w 323554"/>
                <a:gd name="connsiteY95" fmla="*/ 3151 h 313525"/>
                <a:gd name="connsiteX96" fmla="*/ 318958 w 323554"/>
                <a:gd name="connsiteY96" fmla="*/ 25545 h 313525"/>
                <a:gd name="connsiteX97" fmla="*/ 320254 w 323554"/>
                <a:gd name="connsiteY97" fmla="*/ 43987 h 313525"/>
                <a:gd name="connsiteX98" fmla="*/ 305999 w 323554"/>
                <a:gd name="connsiteY98" fmla="*/ 61112 h 313525"/>
                <a:gd name="connsiteX99" fmla="*/ 261938 w 323554"/>
                <a:gd name="connsiteY99" fmla="*/ 20276 h 313525"/>
                <a:gd name="connsiteX100" fmla="*/ 276193 w 323554"/>
                <a:gd name="connsiteY100" fmla="*/ 4468 h 313525"/>
                <a:gd name="connsiteX101" fmla="*/ 285265 w 323554"/>
                <a:gd name="connsiteY101" fmla="*/ 516 h 31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323554" h="313525">
                  <a:moveTo>
                    <a:pt x="58918" y="189699"/>
                  </a:moveTo>
                  <a:cubicBezTo>
                    <a:pt x="58918" y="189699"/>
                    <a:pt x="58918" y="189699"/>
                    <a:pt x="101421" y="189699"/>
                  </a:cubicBezTo>
                  <a:cubicBezTo>
                    <a:pt x="102709" y="189699"/>
                    <a:pt x="102709" y="189699"/>
                    <a:pt x="103997" y="189699"/>
                  </a:cubicBezTo>
                  <a:cubicBezTo>
                    <a:pt x="109149" y="189699"/>
                    <a:pt x="114301" y="195046"/>
                    <a:pt x="114301" y="201731"/>
                  </a:cubicBezTo>
                  <a:cubicBezTo>
                    <a:pt x="114301" y="203067"/>
                    <a:pt x="114301" y="204404"/>
                    <a:pt x="113013" y="205741"/>
                  </a:cubicBezTo>
                  <a:cubicBezTo>
                    <a:pt x="111725" y="211088"/>
                    <a:pt x="107861" y="215099"/>
                    <a:pt x="101421" y="215099"/>
                  </a:cubicBezTo>
                  <a:cubicBezTo>
                    <a:pt x="101421" y="215099"/>
                    <a:pt x="101421" y="215099"/>
                    <a:pt x="58918" y="215099"/>
                  </a:cubicBezTo>
                  <a:cubicBezTo>
                    <a:pt x="51190" y="215099"/>
                    <a:pt x="46038" y="209752"/>
                    <a:pt x="46038" y="201731"/>
                  </a:cubicBezTo>
                  <a:cubicBezTo>
                    <a:pt x="46038" y="195046"/>
                    <a:pt x="51190" y="189699"/>
                    <a:pt x="58918" y="189699"/>
                  </a:cubicBezTo>
                  <a:close/>
                  <a:moveTo>
                    <a:pt x="149225" y="165887"/>
                  </a:moveTo>
                  <a:lnTo>
                    <a:pt x="142875" y="186525"/>
                  </a:lnTo>
                  <a:lnTo>
                    <a:pt x="153988" y="196050"/>
                  </a:lnTo>
                  <a:lnTo>
                    <a:pt x="173038" y="188112"/>
                  </a:lnTo>
                  <a:close/>
                  <a:moveTo>
                    <a:pt x="145188" y="151599"/>
                  </a:moveTo>
                  <a:cubicBezTo>
                    <a:pt x="145188" y="151599"/>
                    <a:pt x="145188" y="151599"/>
                    <a:pt x="187326" y="190104"/>
                  </a:cubicBezTo>
                  <a:cubicBezTo>
                    <a:pt x="187326" y="190104"/>
                    <a:pt x="187326" y="190104"/>
                    <a:pt x="138803" y="210640"/>
                  </a:cubicBezTo>
                  <a:cubicBezTo>
                    <a:pt x="136249" y="211924"/>
                    <a:pt x="133696" y="211924"/>
                    <a:pt x="131142" y="210640"/>
                  </a:cubicBezTo>
                  <a:cubicBezTo>
                    <a:pt x="129865" y="208073"/>
                    <a:pt x="128588" y="205506"/>
                    <a:pt x="129865" y="202939"/>
                  </a:cubicBezTo>
                  <a:cubicBezTo>
                    <a:pt x="129865" y="202939"/>
                    <a:pt x="129865" y="202939"/>
                    <a:pt x="145188" y="151599"/>
                  </a:cubicBezTo>
                  <a:close/>
                  <a:moveTo>
                    <a:pt x="58982" y="146837"/>
                  </a:moveTo>
                  <a:cubicBezTo>
                    <a:pt x="58982" y="146837"/>
                    <a:pt x="58982" y="146837"/>
                    <a:pt x="130176" y="146837"/>
                  </a:cubicBezTo>
                  <a:cubicBezTo>
                    <a:pt x="130176" y="148186"/>
                    <a:pt x="130176" y="148186"/>
                    <a:pt x="130176" y="148186"/>
                  </a:cubicBezTo>
                  <a:lnTo>
                    <a:pt x="122409" y="173825"/>
                  </a:lnTo>
                  <a:cubicBezTo>
                    <a:pt x="122409" y="173825"/>
                    <a:pt x="122409" y="173825"/>
                    <a:pt x="58982" y="173825"/>
                  </a:cubicBezTo>
                  <a:cubicBezTo>
                    <a:pt x="51216" y="173825"/>
                    <a:pt x="46038" y="167078"/>
                    <a:pt x="46038" y="160331"/>
                  </a:cubicBezTo>
                  <a:cubicBezTo>
                    <a:pt x="46038" y="153584"/>
                    <a:pt x="51216" y="146837"/>
                    <a:pt x="58982" y="146837"/>
                  </a:cubicBezTo>
                  <a:close/>
                  <a:moveTo>
                    <a:pt x="59011" y="105562"/>
                  </a:moveTo>
                  <a:lnTo>
                    <a:pt x="166688" y="105562"/>
                  </a:lnTo>
                  <a:cubicBezTo>
                    <a:pt x="166688" y="105562"/>
                    <a:pt x="166688" y="105562"/>
                    <a:pt x="144634" y="130962"/>
                  </a:cubicBezTo>
                  <a:cubicBezTo>
                    <a:pt x="144634" y="130962"/>
                    <a:pt x="144634" y="130962"/>
                    <a:pt x="59011" y="130962"/>
                  </a:cubicBezTo>
                  <a:cubicBezTo>
                    <a:pt x="51227" y="130962"/>
                    <a:pt x="46038" y="125615"/>
                    <a:pt x="46038" y="118930"/>
                  </a:cubicBezTo>
                  <a:cubicBezTo>
                    <a:pt x="46038" y="110909"/>
                    <a:pt x="51227" y="105562"/>
                    <a:pt x="59011" y="105562"/>
                  </a:cubicBezTo>
                  <a:close/>
                  <a:moveTo>
                    <a:pt x="226883" y="81749"/>
                  </a:moveTo>
                  <a:cubicBezTo>
                    <a:pt x="225587" y="81749"/>
                    <a:pt x="224292" y="83037"/>
                    <a:pt x="224292" y="83037"/>
                  </a:cubicBezTo>
                  <a:cubicBezTo>
                    <a:pt x="224292" y="83037"/>
                    <a:pt x="224292" y="83037"/>
                    <a:pt x="171159" y="140996"/>
                  </a:cubicBezTo>
                  <a:cubicBezTo>
                    <a:pt x="169863" y="142284"/>
                    <a:pt x="169863" y="144860"/>
                    <a:pt x="172455" y="146148"/>
                  </a:cubicBezTo>
                  <a:cubicBezTo>
                    <a:pt x="172455" y="146148"/>
                    <a:pt x="172455" y="146148"/>
                    <a:pt x="175047" y="148724"/>
                  </a:cubicBezTo>
                  <a:cubicBezTo>
                    <a:pt x="175047" y="148724"/>
                    <a:pt x="176343" y="150012"/>
                    <a:pt x="177639" y="150012"/>
                  </a:cubicBezTo>
                  <a:cubicBezTo>
                    <a:pt x="177639" y="150012"/>
                    <a:pt x="178934" y="148724"/>
                    <a:pt x="180230" y="148724"/>
                  </a:cubicBezTo>
                  <a:cubicBezTo>
                    <a:pt x="180230" y="148724"/>
                    <a:pt x="180230" y="148724"/>
                    <a:pt x="232067" y="90765"/>
                  </a:cubicBezTo>
                  <a:cubicBezTo>
                    <a:pt x="233363" y="89477"/>
                    <a:pt x="233363" y="86901"/>
                    <a:pt x="232067" y="85613"/>
                  </a:cubicBezTo>
                  <a:cubicBezTo>
                    <a:pt x="232067" y="85613"/>
                    <a:pt x="232067" y="85613"/>
                    <a:pt x="229475" y="83037"/>
                  </a:cubicBezTo>
                  <a:cubicBezTo>
                    <a:pt x="228179" y="81749"/>
                    <a:pt x="226883" y="81749"/>
                    <a:pt x="226883" y="81749"/>
                  </a:cubicBezTo>
                  <a:close/>
                  <a:moveTo>
                    <a:pt x="247254" y="62303"/>
                  </a:moveTo>
                  <a:cubicBezTo>
                    <a:pt x="244873" y="61112"/>
                    <a:pt x="243682" y="62303"/>
                    <a:pt x="242491" y="63493"/>
                  </a:cubicBezTo>
                  <a:cubicBezTo>
                    <a:pt x="242491" y="63493"/>
                    <a:pt x="242491" y="63493"/>
                    <a:pt x="237729" y="68256"/>
                  </a:cubicBezTo>
                  <a:cubicBezTo>
                    <a:pt x="237729" y="68256"/>
                    <a:pt x="236538" y="69447"/>
                    <a:pt x="236538" y="70637"/>
                  </a:cubicBezTo>
                  <a:cubicBezTo>
                    <a:pt x="236538" y="70637"/>
                    <a:pt x="237729" y="71828"/>
                    <a:pt x="237729" y="73019"/>
                  </a:cubicBezTo>
                  <a:cubicBezTo>
                    <a:pt x="237729" y="73019"/>
                    <a:pt x="237729" y="73019"/>
                    <a:pt x="240110" y="74209"/>
                  </a:cubicBezTo>
                  <a:cubicBezTo>
                    <a:pt x="241301" y="75400"/>
                    <a:pt x="242491" y="75400"/>
                    <a:pt x="242491" y="75400"/>
                  </a:cubicBezTo>
                  <a:cubicBezTo>
                    <a:pt x="243682" y="75400"/>
                    <a:pt x="243682" y="75400"/>
                    <a:pt x="244873" y="75400"/>
                  </a:cubicBezTo>
                  <a:cubicBezTo>
                    <a:pt x="244873" y="74209"/>
                    <a:pt x="244873" y="74209"/>
                    <a:pt x="244873" y="74209"/>
                  </a:cubicBezTo>
                  <a:cubicBezTo>
                    <a:pt x="244873" y="74209"/>
                    <a:pt x="244873" y="74209"/>
                    <a:pt x="249635" y="69447"/>
                  </a:cubicBezTo>
                  <a:cubicBezTo>
                    <a:pt x="250826" y="68256"/>
                    <a:pt x="250826" y="65875"/>
                    <a:pt x="249635" y="64684"/>
                  </a:cubicBezTo>
                  <a:cubicBezTo>
                    <a:pt x="249635" y="64684"/>
                    <a:pt x="249635" y="64684"/>
                    <a:pt x="247254" y="62303"/>
                  </a:cubicBezTo>
                  <a:close/>
                  <a:moveTo>
                    <a:pt x="24647" y="48412"/>
                  </a:moveTo>
                  <a:cubicBezTo>
                    <a:pt x="24647" y="48412"/>
                    <a:pt x="24647" y="48412"/>
                    <a:pt x="201069" y="48412"/>
                  </a:cubicBezTo>
                  <a:cubicBezTo>
                    <a:pt x="206258" y="48412"/>
                    <a:pt x="210149" y="49705"/>
                    <a:pt x="214041" y="52292"/>
                  </a:cubicBezTo>
                  <a:cubicBezTo>
                    <a:pt x="214041" y="52292"/>
                    <a:pt x="214041" y="52292"/>
                    <a:pt x="193285" y="76863"/>
                  </a:cubicBezTo>
                  <a:cubicBezTo>
                    <a:pt x="189394" y="74277"/>
                    <a:pt x="185502" y="72983"/>
                    <a:pt x="181610" y="72983"/>
                  </a:cubicBezTo>
                  <a:cubicBezTo>
                    <a:pt x="181610" y="72983"/>
                    <a:pt x="181610" y="72983"/>
                    <a:pt x="45403" y="72983"/>
                  </a:cubicBezTo>
                  <a:cubicBezTo>
                    <a:pt x="33728" y="72983"/>
                    <a:pt x="24647" y="82036"/>
                    <a:pt x="24647" y="93675"/>
                  </a:cubicBezTo>
                  <a:cubicBezTo>
                    <a:pt x="24647" y="93675"/>
                    <a:pt x="24647" y="93675"/>
                    <a:pt x="24647" y="268262"/>
                  </a:cubicBezTo>
                  <a:cubicBezTo>
                    <a:pt x="24647" y="278608"/>
                    <a:pt x="33728" y="287660"/>
                    <a:pt x="45403" y="287660"/>
                  </a:cubicBezTo>
                  <a:cubicBezTo>
                    <a:pt x="45403" y="287660"/>
                    <a:pt x="45403" y="287660"/>
                    <a:pt x="181610" y="287660"/>
                  </a:cubicBezTo>
                  <a:cubicBezTo>
                    <a:pt x="193285" y="287660"/>
                    <a:pt x="202366" y="278608"/>
                    <a:pt x="202366" y="268262"/>
                  </a:cubicBezTo>
                  <a:cubicBezTo>
                    <a:pt x="202366" y="268262"/>
                    <a:pt x="202366" y="268262"/>
                    <a:pt x="202366" y="202307"/>
                  </a:cubicBezTo>
                  <a:cubicBezTo>
                    <a:pt x="202366" y="202307"/>
                    <a:pt x="202366" y="201014"/>
                    <a:pt x="203663" y="201014"/>
                  </a:cubicBezTo>
                  <a:cubicBezTo>
                    <a:pt x="203663" y="199720"/>
                    <a:pt x="204960" y="199720"/>
                    <a:pt x="206258" y="198427"/>
                  </a:cubicBezTo>
                  <a:cubicBezTo>
                    <a:pt x="206258" y="198427"/>
                    <a:pt x="206258" y="198427"/>
                    <a:pt x="227013" y="175149"/>
                  </a:cubicBezTo>
                  <a:cubicBezTo>
                    <a:pt x="227013" y="175149"/>
                    <a:pt x="227013" y="175149"/>
                    <a:pt x="227013" y="287660"/>
                  </a:cubicBezTo>
                  <a:cubicBezTo>
                    <a:pt x="227013" y="301886"/>
                    <a:pt x="215338" y="313525"/>
                    <a:pt x="201069" y="313525"/>
                  </a:cubicBezTo>
                  <a:cubicBezTo>
                    <a:pt x="201069" y="313525"/>
                    <a:pt x="201069" y="313525"/>
                    <a:pt x="25944" y="313525"/>
                  </a:cubicBezTo>
                  <a:cubicBezTo>
                    <a:pt x="11675" y="313525"/>
                    <a:pt x="0" y="301886"/>
                    <a:pt x="0" y="287660"/>
                  </a:cubicBezTo>
                  <a:cubicBezTo>
                    <a:pt x="0" y="287660"/>
                    <a:pt x="0" y="287660"/>
                    <a:pt x="0" y="72983"/>
                  </a:cubicBezTo>
                  <a:cubicBezTo>
                    <a:pt x="0" y="60051"/>
                    <a:pt x="10378" y="48412"/>
                    <a:pt x="24647" y="48412"/>
                  </a:cubicBezTo>
                  <a:close/>
                  <a:moveTo>
                    <a:pt x="242888" y="42062"/>
                  </a:moveTo>
                  <a:lnTo>
                    <a:pt x="285751" y="81750"/>
                  </a:lnTo>
                  <a:lnTo>
                    <a:pt x="279401" y="89687"/>
                  </a:lnTo>
                  <a:lnTo>
                    <a:pt x="200026" y="178587"/>
                  </a:lnTo>
                  <a:lnTo>
                    <a:pt x="193676" y="184937"/>
                  </a:lnTo>
                  <a:lnTo>
                    <a:pt x="150813" y="146837"/>
                  </a:lnTo>
                  <a:lnTo>
                    <a:pt x="155576" y="138899"/>
                  </a:lnTo>
                  <a:lnTo>
                    <a:pt x="236538" y="48412"/>
                  </a:lnTo>
                  <a:close/>
                  <a:moveTo>
                    <a:pt x="257175" y="26187"/>
                  </a:moveTo>
                  <a:lnTo>
                    <a:pt x="301625" y="64287"/>
                  </a:lnTo>
                  <a:lnTo>
                    <a:pt x="295275" y="72225"/>
                  </a:lnTo>
                  <a:lnTo>
                    <a:pt x="290513" y="75400"/>
                  </a:lnTo>
                  <a:lnTo>
                    <a:pt x="247650" y="37300"/>
                  </a:lnTo>
                  <a:lnTo>
                    <a:pt x="250825" y="34125"/>
                  </a:lnTo>
                  <a:close/>
                  <a:moveTo>
                    <a:pt x="285750" y="11899"/>
                  </a:moveTo>
                  <a:lnTo>
                    <a:pt x="279400" y="19837"/>
                  </a:lnTo>
                  <a:lnTo>
                    <a:pt x="304800" y="43649"/>
                  </a:lnTo>
                  <a:lnTo>
                    <a:pt x="312738" y="35712"/>
                  </a:lnTo>
                  <a:close/>
                  <a:moveTo>
                    <a:pt x="285265" y="516"/>
                  </a:moveTo>
                  <a:cubicBezTo>
                    <a:pt x="289152" y="-801"/>
                    <a:pt x="291744" y="516"/>
                    <a:pt x="294336" y="3151"/>
                  </a:cubicBezTo>
                  <a:cubicBezTo>
                    <a:pt x="294336" y="3151"/>
                    <a:pt x="294336" y="3151"/>
                    <a:pt x="318958" y="25545"/>
                  </a:cubicBezTo>
                  <a:cubicBezTo>
                    <a:pt x="324142" y="30814"/>
                    <a:pt x="325438" y="38718"/>
                    <a:pt x="320254" y="43987"/>
                  </a:cubicBezTo>
                  <a:cubicBezTo>
                    <a:pt x="320254" y="43987"/>
                    <a:pt x="320254" y="43987"/>
                    <a:pt x="305999" y="61112"/>
                  </a:cubicBezTo>
                  <a:cubicBezTo>
                    <a:pt x="305999" y="61112"/>
                    <a:pt x="305999" y="61112"/>
                    <a:pt x="261938" y="20276"/>
                  </a:cubicBezTo>
                  <a:cubicBezTo>
                    <a:pt x="261938" y="20276"/>
                    <a:pt x="261938" y="20276"/>
                    <a:pt x="276193" y="4468"/>
                  </a:cubicBezTo>
                  <a:cubicBezTo>
                    <a:pt x="278785" y="1834"/>
                    <a:pt x="281377" y="516"/>
                    <a:pt x="285265" y="5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statistics-on-laptop_82095"/>
            <p:cNvSpPr>
              <a:spLocks noChangeAspect="1"/>
            </p:cNvSpPr>
            <p:nvPr/>
          </p:nvSpPr>
          <p:spPr bwMode="auto">
            <a:xfrm>
              <a:off x="4910912" y="4218768"/>
              <a:ext cx="774161" cy="798009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statistics-on-laptop_82095"/>
            <p:cNvSpPr>
              <a:spLocks noChangeAspect="1"/>
            </p:cNvSpPr>
            <p:nvPr/>
          </p:nvSpPr>
          <p:spPr bwMode="auto">
            <a:xfrm>
              <a:off x="6493871" y="4254250"/>
              <a:ext cx="798009" cy="727045"/>
            </a:xfrm>
            <a:custGeom>
              <a:avLst/>
              <a:gdLst>
                <a:gd name="connsiteX0" fmla="*/ 138332 w 334963"/>
                <a:gd name="connsiteY0" fmla="*/ 262313 h 305176"/>
                <a:gd name="connsiteX1" fmla="*/ 143587 w 334963"/>
                <a:gd name="connsiteY1" fmla="*/ 267671 h 305176"/>
                <a:gd name="connsiteX2" fmla="*/ 143587 w 334963"/>
                <a:gd name="connsiteY2" fmla="*/ 279726 h 305176"/>
                <a:gd name="connsiteX3" fmla="*/ 169863 w 334963"/>
                <a:gd name="connsiteY3" fmla="*/ 291781 h 305176"/>
                <a:gd name="connsiteX4" fmla="*/ 196139 w 334963"/>
                <a:gd name="connsiteY4" fmla="*/ 279726 h 305176"/>
                <a:gd name="connsiteX5" fmla="*/ 196139 w 334963"/>
                <a:gd name="connsiteY5" fmla="*/ 267671 h 305176"/>
                <a:gd name="connsiteX6" fmla="*/ 201394 w 334963"/>
                <a:gd name="connsiteY6" fmla="*/ 262313 h 305176"/>
                <a:gd name="connsiteX7" fmla="*/ 207963 w 334963"/>
                <a:gd name="connsiteY7" fmla="*/ 267671 h 305176"/>
                <a:gd name="connsiteX8" fmla="*/ 207963 w 334963"/>
                <a:gd name="connsiteY8" fmla="*/ 283745 h 305176"/>
                <a:gd name="connsiteX9" fmla="*/ 204022 w 334963"/>
                <a:gd name="connsiteY9" fmla="*/ 289102 h 305176"/>
                <a:gd name="connsiteX10" fmla="*/ 172491 w 334963"/>
                <a:gd name="connsiteY10" fmla="*/ 303837 h 305176"/>
                <a:gd name="connsiteX11" fmla="*/ 169863 w 334963"/>
                <a:gd name="connsiteY11" fmla="*/ 305176 h 305176"/>
                <a:gd name="connsiteX12" fmla="*/ 167236 w 334963"/>
                <a:gd name="connsiteY12" fmla="*/ 303837 h 305176"/>
                <a:gd name="connsiteX13" fmla="*/ 135705 w 334963"/>
                <a:gd name="connsiteY13" fmla="*/ 289102 h 305176"/>
                <a:gd name="connsiteX14" fmla="*/ 131763 w 334963"/>
                <a:gd name="connsiteY14" fmla="*/ 283745 h 305176"/>
                <a:gd name="connsiteX15" fmla="*/ 131763 w 334963"/>
                <a:gd name="connsiteY15" fmla="*/ 267671 h 305176"/>
                <a:gd name="connsiteX16" fmla="*/ 138332 w 334963"/>
                <a:gd name="connsiteY16" fmla="*/ 262313 h 305176"/>
                <a:gd name="connsiteX17" fmla="*/ 128043 w 334963"/>
                <a:gd name="connsiteY17" fmla="*/ 230563 h 305176"/>
                <a:gd name="connsiteX18" fmla="*/ 125413 w 334963"/>
                <a:gd name="connsiteY18" fmla="*/ 233341 h 305176"/>
                <a:gd name="connsiteX19" fmla="*/ 125413 w 334963"/>
                <a:gd name="connsiteY19" fmla="*/ 238898 h 305176"/>
                <a:gd name="connsiteX20" fmla="*/ 128043 w 334963"/>
                <a:gd name="connsiteY20" fmla="*/ 241676 h 305176"/>
                <a:gd name="connsiteX21" fmla="*/ 206922 w 334963"/>
                <a:gd name="connsiteY21" fmla="*/ 241676 h 305176"/>
                <a:gd name="connsiteX22" fmla="*/ 209551 w 334963"/>
                <a:gd name="connsiteY22" fmla="*/ 238898 h 305176"/>
                <a:gd name="connsiteX23" fmla="*/ 209551 w 334963"/>
                <a:gd name="connsiteY23" fmla="*/ 233341 h 305176"/>
                <a:gd name="connsiteX24" fmla="*/ 206922 w 334963"/>
                <a:gd name="connsiteY24" fmla="*/ 230563 h 305176"/>
                <a:gd name="connsiteX25" fmla="*/ 128043 w 334963"/>
                <a:gd name="connsiteY25" fmla="*/ 230563 h 305176"/>
                <a:gd name="connsiteX26" fmla="*/ 128781 w 334963"/>
                <a:gd name="connsiteY26" fmla="*/ 219451 h 305176"/>
                <a:gd name="connsiteX27" fmla="*/ 207769 w 334963"/>
                <a:gd name="connsiteY27" fmla="*/ 219451 h 305176"/>
                <a:gd name="connsiteX28" fmla="*/ 222250 w 334963"/>
                <a:gd name="connsiteY28" fmla="*/ 233556 h 305176"/>
                <a:gd name="connsiteX29" fmla="*/ 222250 w 334963"/>
                <a:gd name="connsiteY29" fmla="*/ 238684 h 305176"/>
                <a:gd name="connsiteX30" fmla="*/ 207769 w 334963"/>
                <a:gd name="connsiteY30" fmla="*/ 252789 h 305176"/>
                <a:gd name="connsiteX31" fmla="*/ 128781 w 334963"/>
                <a:gd name="connsiteY31" fmla="*/ 252789 h 305176"/>
                <a:gd name="connsiteX32" fmla="*/ 114300 w 334963"/>
                <a:gd name="connsiteY32" fmla="*/ 238684 h 305176"/>
                <a:gd name="connsiteX33" fmla="*/ 114300 w 334963"/>
                <a:gd name="connsiteY33" fmla="*/ 233556 h 305176"/>
                <a:gd name="connsiteX34" fmla="*/ 128781 w 334963"/>
                <a:gd name="connsiteY34" fmla="*/ 219451 h 305176"/>
                <a:gd name="connsiteX35" fmla="*/ 266120 w 334963"/>
                <a:gd name="connsiteY35" fmla="*/ 168353 h 305176"/>
                <a:gd name="connsiteX36" fmla="*/ 305614 w 334963"/>
                <a:gd name="connsiteY36" fmla="*/ 198019 h 305176"/>
                <a:gd name="connsiteX37" fmla="*/ 306930 w 334963"/>
                <a:gd name="connsiteY37" fmla="*/ 205758 h 305176"/>
                <a:gd name="connsiteX38" fmla="*/ 301664 w 334963"/>
                <a:gd name="connsiteY38" fmla="*/ 208338 h 305176"/>
                <a:gd name="connsiteX39" fmla="*/ 299032 w 334963"/>
                <a:gd name="connsiteY39" fmla="*/ 207048 h 305176"/>
                <a:gd name="connsiteX40" fmla="*/ 259538 w 334963"/>
                <a:gd name="connsiteY40" fmla="*/ 178672 h 305176"/>
                <a:gd name="connsiteX41" fmla="*/ 258221 w 334963"/>
                <a:gd name="connsiteY41" fmla="*/ 169643 h 305176"/>
                <a:gd name="connsiteX42" fmla="*/ 266120 w 334963"/>
                <a:gd name="connsiteY42" fmla="*/ 168353 h 305176"/>
                <a:gd name="connsiteX43" fmla="*/ 75093 w 334963"/>
                <a:gd name="connsiteY43" fmla="*/ 166503 h 305176"/>
                <a:gd name="connsiteX44" fmla="*/ 83067 w 334963"/>
                <a:gd name="connsiteY44" fmla="*/ 167810 h 305176"/>
                <a:gd name="connsiteX45" fmla="*/ 81738 w 334963"/>
                <a:gd name="connsiteY45" fmla="*/ 175654 h 305176"/>
                <a:gd name="connsiteX46" fmla="*/ 39208 w 334963"/>
                <a:gd name="connsiteY46" fmla="*/ 207031 h 305176"/>
                <a:gd name="connsiteX47" fmla="*/ 35221 w 334963"/>
                <a:gd name="connsiteY47" fmla="*/ 208338 h 305176"/>
                <a:gd name="connsiteX48" fmla="*/ 31233 w 334963"/>
                <a:gd name="connsiteY48" fmla="*/ 205723 h 305176"/>
                <a:gd name="connsiteX49" fmla="*/ 32562 w 334963"/>
                <a:gd name="connsiteY49" fmla="*/ 197879 h 305176"/>
                <a:gd name="connsiteX50" fmla="*/ 75093 w 334963"/>
                <a:gd name="connsiteY50" fmla="*/ 166503 h 305176"/>
                <a:gd name="connsiteX51" fmla="*/ 284569 w 334963"/>
                <a:gd name="connsiteY51" fmla="*/ 98801 h 305176"/>
                <a:gd name="connsiteX52" fmla="*/ 329795 w 334963"/>
                <a:gd name="connsiteY52" fmla="*/ 98801 h 305176"/>
                <a:gd name="connsiteX53" fmla="*/ 334963 w 334963"/>
                <a:gd name="connsiteY53" fmla="*/ 104975 h 305176"/>
                <a:gd name="connsiteX54" fmla="*/ 329795 w 334963"/>
                <a:gd name="connsiteY54" fmla="*/ 109914 h 305176"/>
                <a:gd name="connsiteX55" fmla="*/ 284569 w 334963"/>
                <a:gd name="connsiteY55" fmla="*/ 109914 h 305176"/>
                <a:gd name="connsiteX56" fmla="*/ 279400 w 334963"/>
                <a:gd name="connsiteY56" fmla="*/ 104975 h 305176"/>
                <a:gd name="connsiteX57" fmla="*/ 284569 w 334963"/>
                <a:gd name="connsiteY57" fmla="*/ 98801 h 305176"/>
                <a:gd name="connsiteX58" fmla="*/ 5340 w 334963"/>
                <a:gd name="connsiteY58" fmla="*/ 98801 h 305176"/>
                <a:gd name="connsiteX59" fmla="*/ 53398 w 334963"/>
                <a:gd name="connsiteY59" fmla="*/ 98801 h 305176"/>
                <a:gd name="connsiteX60" fmla="*/ 58738 w 334963"/>
                <a:gd name="connsiteY60" fmla="*/ 104975 h 305176"/>
                <a:gd name="connsiteX61" fmla="*/ 53398 w 334963"/>
                <a:gd name="connsiteY61" fmla="*/ 109914 h 305176"/>
                <a:gd name="connsiteX62" fmla="*/ 5340 w 334963"/>
                <a:gd name="connsiteY62" fmla="*/ 109914 h 305176"/>
                <a:gd name="connsiteX63" fmla="*/ 0 w 334963"/>
                <a:gd name="connsiteY63" fmla="*/ 104975 h 305176"/>
                <a:gd name="connsiteX64" fmla="*/ 5340 w 334963"/>
                <a:gd name="connsiteY64" fmla="*/ 98801 h 305176"/>
                <a:gd name="connsiteX65" fmla="*/ 164887 w 334963"/>
                <a:gd name="connsiteY65" fmla="*/ 36888 h 305176"/>
                <a:gd name="connsiteX66" fmla="*/ 171451 w 334963"/>
                <a:gd name="connsiteY66" fmla="*/ 43604 h 305176"/>
                <a:gd name="connsiteX67" fmla="*/ 164887 w 334963"/>
                <a:gd name="connsiteY67" fmla="*/ 48977 h 305176"/>
                <a:gd name="connsiteX68" fmla="*/ 115003 w 334963"/>
                <a:gd name="connsiteY68" fmla="*/ 100022 h 305176"/>
                <a:gd name="connsiteX69" fmla="*/ 109752 w 334963"/>
                <a:gd name="connsiteY69" fmla="*/ 106738 h 305176"/>
                <a:gd name="connsiteX70" fmla="*/ 103188 w 334963"/>
                <a:gd name="connsiteY70" fmla="*/ 100022 h 305176"/>
                <a:gd name="connsiteX71" fmla="*/ 164887 w 334963"/>
                <a:gd name="connsiteY71" fmla="*/ 36888 h 305176"/>
                <a:gd name="connsiteX72" fmla="*/ 169069 w 334963"/>
                <a:gd name="connsiteY72" fmla="*/ 9901 h 305176"/>
                <a:gd name="connsiteX73" fmla="*/ 258763 w 334963"/>
                <a:gd name="connsiteY73" fmla="*/ 99286 h 305176"/>
                <a:gd name="connsiteX74" fmla="*/ 240297 w 334963"/>
                <a:gd name="connsiteY74" fmla="*/ 154495 h 305176"/>
                <a:gd name="connsiteX75" fmla="*/ 221830 w 334963"/>
                <a:gd name="connsiteY75" fmla="*/ 208389 h 305176"/>
                <a:gd name="connsiteX76" fmla="*/ 217873 w 334963"/>
                <a:gd name="connsiteY76" fmla="*/ 214962 h 305176"/>
                <a:gd name="connsiteX77" fmla="*/ 211278 w 334963"/>
                <a:gd name="connsiteY77" fmla="*/ 212333 h 305176"/>
                <a:gd name="connsiteX78" fmla="*/ 231064 w 334963"/>
                <a:gd name="connsiteY78" fmla="*/ 147923 h 305176"/>
                <a:gd name="connsiteX79" fmla="*/ 248211 w 334963"/>
                <a:gd name="connsiteY79" fmla="*/ 99286 h 305176"/>
                <a:gd name="connsiteX80" fmla="*/ 169069 w 334963"/>
                <a:gd name="connsiteY80" fmla="*/ 21731 h 305176"/>
                <a:gd name="connsiteX81" fmla="*/ 89927 w 334963"/>
                <a:gd name="connsiteY81" fmla="*/ 99286 h 305176"/>
                <a:gd name="connsiteX82" fmla="*/ 107075 w 334963"/>
                <a:gd name="connsiteY82" fmla="*/ 146608 h 305176"/>
                <a:gd name="connsiteX83" fmla="*/ 107075 w 334963"/>
                <a:gd name="connsiteY83" fmla="*/ 147923 h 305176"/>
                <a:gd name="connsiteX84" fmla="*/ 128179 w 334963"/>
                <a:gd name="connsiteY84" fmla="*/ 212333 h 305176"/>
                <a:gd name="connsiteX85" fmla="*/ 122903 w 334963"/>
                <a:gd name="connsiteY85" fmla="*/ 216276 h 305176"/>
                <a:gd name="connsiteX86" fmla="*/ 120265 w 334963"/>
                <a:gd name="connsiteY86" fmla="*/ 214962 h 305176"/>
                <a:gd name="connsiteX87" fmla="*/ 117627 w 334963"/>
                <a:gd name="connsiteY87" fmla="*/ 207075 h 305176"/>
                <a:gd name="connsiteX88" fmla="*/ 97842 w 334963"/>
                <a:gd name="connsiteY88" fmla="*/ 154495 h 305176"/>
                <a:gd name="connsiteX89" fmla="*/ 79375 w 334963"/>
                <a:gd name="connsiteY89" fmla="*/ 99286 h 305176"/>
                <a:gd name="connsiteX90" fmla="*/ 169069 w 334963"/>
                <a:gd name="connsiteY90" fmla="*/ 9901 h 305176"/>
                <a:gd name="connsiteX91" fmla="*/ 39107 w 334963"/>
                <a:gd name="connsiteY91" fmla="*/ 1482 h 305176"/>
                <a:gd name="connsiteX92" fmla="*/ 79917 w 334963"/>
                <a:gd name="connsiteY92" fmla="*/ 31115 h 305176"/>
                <a:gd name="connsiteX93" fmla="*/ 81234 w 334963"/>
                <a:gd name="connsiteY93" fmla="*/ 40544 h 305176"/>
                <a:gd name="connsiteX94" fmla="*/ 75968 w 334963"/>
                <a:gd name="connsiteY94" fmla="*/ 43238 h 305176"/>
                <a:gd name="connsiteX95" fmla="*/ 72019 w 334963"/>
                <a:gd name="connsiteY95" fmla="*/ 41891 h 305176"/>
                <a:gd name="connsiteX96" fmla="*/ 32525 w 334963"/>
                <a:gd name="connsiteY96" fmla="*/ 10911 h 305176"/>
                <a:gd name="connsiteX97" fmla="*/ 31208 w 334963"/>
                <a:gd name="connsiteY97" fmla="*/ 2829 h 305176"/>
                <a:gd name="connsiteX98" fmla="*/ 39107 w 334963"/>
                <a:gd name="connsiteY98" fmla="*/ 1482 h 305176"/>
                <a:gd name="connsiteX99" fmla="*/ 299086 w 334963"/>
                <a:gd name="connsiteY99" fmla="*/ 1451 h 305176"/>
                <a:gd name="connsiteX100" fmla="*/ 306944 w 334963"/>
                <a:gd name="connsiteY100" fmla="*/ 2782 h 305176"/>
                <a:gd name="connsiteX101" fmla="*/ 305634 w 334963"/>
                <a:gd name="connsiteY101" fmla="*/ 10771 h 305176"/>
                <a:gd name="connsiteX102" fmla="*/ 267653 w 334963"/>
                <a:gd name="connsiteY102" fmla="*/ 38732 h 305176"/>
                <a:gd name="connsiteX103" fmla="*/ 265033 w 334963"/>
                <a:gd name="connsiteY103" fmla="*/ 40063 h 305176"/>
                <a:gd name="connsiteX104" fmla="*/ 259795 w 334963"/>
                <a:gd name="connsiteY104" fmla="*/ 37400 h 305176"/>
                <a:gd name="connsiteX105" fmla="*/ 261104 w 334963"/>
                <a:gd name="connsiteY105" fmla="*/ 29411 h 30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334963" h="305176">
                  <a:moveTo>
                    <a:pt x="138332" y="262313"/>
                  </a:moveTo>
                  <a:cubicBezTo>
                    <a:pt x="140960" y="262313"/>
                    <a:pt x="143587" y="264992"/>
                    <a:pt x="143587" y="267671"/>
                  </a:cubicBezTo>
                  <a:cubicBezTo>
                    <a:pt x="143587" y="267671"/>
                    <a:pt x="143587" y="267671"/>
                    <a:pt x="143587" y="279726"/>
                  </a:cubicBezTo>
                  <a:cubicBezTo>
                    <a:pt x="143587" y="279726"/>
                    <a:pt x="143587" y="279726"/>
                    <a:pt x="169863" y="291781"/>
                  </a:cubicBezTo>
                  <a:cubicBezTo>
                    <a:pt x="169863" y="291781"/>
                    <a:pt x="169863" y="291781"/>
                    <a:pt x="196139" y="279726"/>
                  </a:cubicBezTo>
                  <a:cubicBezTo>
                    <a:pt x="196139" y="279726"/>
                    <a:pt x="196139" y="279726"/>
                    <a:pt x="196139" y="267671"/>
                  </a:cubicBezTo>
                  <a:cubicBezTo>
                    <a:pt x="196139" y="264992"/>
                    <a:pt x="198767" y="262313"/>
                    <a:pt x="201394" y="262313"/>
                  </a:cubicBezTo>
                  <a:cubicBezTo>
                    <a:pt x="205336" y="262313"/>
                    <a:pt x="207963" y="264992"/>
                    <a:pt x="207963" y="267671"/>
                  </a:cubicBezTo>
                  <a:cubicBezTo>
                    <a:pt x="207963" y="267671"/>
                    <a:pt x="207963" y="267671"/>
                    <a:pt x="207963" y="283745"/>
                  </a:cubicBezTo>
                  <a:cubicBezTo>
                    <a:pt x="207963" y="285084"/>
                    <a:pt x="206649" y="287763"/>
                    <a:pt x="204022" y="289102"/>
                  </a:cubicBezTo>
                  <a:cubicBezTo>
                    <a:pt x="204022" y="289102"/>
                    <a:pt x="204022" y="289102"/>
                    <a:pt x="172491" y="303837"/>
                  </a:cubicBezTo>
                  <a:cubicBezTo>
                    <a:pt x="171177" y="303837"/>
                    <a:pt x="171177" y="305176"/>
                    <a:pt x="169863" y="305176"/>
                  </a:cubicBezTo>
                  <a:cubicBezTo>
                    <a:pt x="168549" y="305176"/>
                    <a:pt x="168549" y="303837"/>
                    <a:pt x="167236" y="303837"/>
                  </a:cubicBezTo>
                  <a:cubicBezTo>
                    <a:pt x="167236" y="303837"/>
                    <a:pt x="167236" y="303837"/>
                    <a:pt x="135705" y="289102"/>
                  </a:cubicBezTo>
                  <a:cubicBezTo>
                    <a:pt x="133077" y="287763"/>
                    <a:pt x="131763" y="286423"/>
                    <a:pt x="131763" y="283745"/>
                  </a:cubicBezTo>
                  <a:cubicBezTo>
                    <a:pt x="131763" y="283745"/>
                    <a:pt x="131763" y="283745"/>
                    <a:pt x="131763" y="267671"/>
                  </a:cubicBezTo>
                  <a:cubicBezTo>
                    <a:pt x="131763" y="264992"/>
                    <a:pt x="134391" y="262313"/>
                    <a:pt x="138332" y="262313"/>
                  </a:cubicBezTo>
                  <a:close/>
                  <a:moveTo>
                    <a:pt x="128043" y="230563"/>
                  </a:moveTo>
                  <a:cubicBezTo>
                    <a:pt x="126728" y="230563"/>
                    <a:pt x="125413" y="231952"/>
                    <a:pt x="125413" y="233341"/>
                  </a:cubicBezTo>
                  <a:cubicBezTo>
                    <a:pt x="125413" y="233341"/>
                    <a:pt x="125413" y="233341"/>
                    <a:pt x="125413" y="238898"/>
                  </a:cubicBezTo>
                  <a:cubicBezTo>
                    <a:pt x="125413" y="240287"/>
                    <a:pt x="126728" y="241676"/>
                    <a:pt x="128043" y="241676"/>
                  </a:cubicBezTo>
                  <a:cubicBezTo>
                    <a:pt x="128043" y="241676"/>
                    <a:pt x="128043" y="241676"/>
                    <a:pt x="206922" y="241676"/>
                  </a:cubicBezTo>
                  <a:cubicBezTo>
                    <a:pt x="208237" y="241676"/>
                    <a:pt x="209551" y="240287"/>
                    <a:pt x="209551" y="238898"/>
                  </a:cubicBezTo>
                  <a:cubicBezTo>
                    <a:pt x="209551" y="238898"/>
                    <a:pt x="209551" y="238898"/>
                    <a:pt x="209551" y="233341"/>
                  </a:cubicBezTo>
                  <a:cubicBezTo>
                    <a:pt x="209551" y="231952"/>
                    <a:pt x="208237" y="230563"/>
                    <a:pt x="206922" y="230563"/>
                  </a:cubicBezTo>
                  <a:cubicBezTo>
                    <a:pt x="206922" y="230563"/>
                    <a:pt x="206922" y="230563"/>
                    <a:pt x="128043" y="230563"/>
                  </a:cubicBezTo>
                  <a:close/>
                  <a:moveTo>
                    <a:pt x="128781" y="219451"/>
                  </a:moveTo>
                  <a:cubicBezTo>
                    <a:pt x="128781" y="219451"/>
                    <a:pt x="128781" y="219451"/>
                    <a:pt x="207769" y="219451"/>
                  </a:cubicBezTo>
                  <a:cubicBezTo>
                    <a:pt x="215668" y="219451"/>
                    <a:pt x="222250" y="225862"/>
                    <a:pt x="222250" y="233556"/>
                  </a:cubicBezTo>
                  <a:cubicBezTo>
                    <a:pt x="222250" y="233556"/>
                    <a:pt x="222250" y="233556"/>
                    <a:pt x="222250" y="238684"/>
                  </a:cubicBezTo>
                  <a:cubicBezTo>
                    <a:pt x="222250" y="246378"/>
                    <a:pt x="215668" y="252789"/>
                    <a:pt x="207769" y="252789"/>
                  </a:cubicBezTo>
                  <a:cubicBezTo>
                    <a:pt x="207769" y="252789"/>
                    <a:pt x="207769" y="252789"/>
                    <a:pt x="128781" y="252789"/>
                  </a:cubicBezTo>
                  <a:cubicBezTo>
                    <a:pt x="120883" y="252789"/>
                    <a:pt x="114300" y="246378"/>
                    <a:pt x="114300" y="238684"/>
                  </a:cubicBezTo>
                  <a:cubicBezTo>
                    <a:pt x="114300" y="238684"/>
                    <a:pt x="114300" y="238684"/>
                    <a:pt x="114300" y="233556"/>
                  </a:cubicBezTo>
                  <a:cubicBezTo>
                    <a:pt x="114300" y="225862"/>
                    <a:pt x="120883" y="219451"/>
                    <a:pt x="128781" y="219451"/>
                  </a:cubicBezTo>
                  <a:close/>
                  <a:moveTo>
                    <a:pt x="266120" y="168353"/>
                  </a:moveTo>
                  <a:cubicBezTo>
                    <a:pt x="266120" y="168353"/>
                    <a:pt x="266120" y="168353"/>
                    <a:pt x="305614" y="198019"/>
                  </a:cubicBezTo>
                  <a:cubicBezTo>
                    <a:pt x="308247" y="199309"/>
                    <a:pt x="309563" y="203179"/>
                    <a:pt x="306930" y="205758"/>
                  </a:cubicBezTo>
                  <a:cubicBezTo>
                    <a:pt x="305614" y="207048"/>
                    <a:pt x="304297" y="208338"/>
                    <a:pt x="301664" y="208338"/>
                  </a:cubicBezTo>
                  <a:cubicBezTo>
                    <a:pt x="301664" y="208338"/>
                    <a:pt x="300348" y="208338"/>
                    <a:pt x="299032" y="207048"/>
                  </a:cubicBezTo>
                  <a:cubicBezTo>
                    <a:pt x="299032" y="207048"/>
                    <a:pt x="299032" y="207048"/>
                    <a:pt x="259538" y="178672"/>
                  </a:cubicBezTo>
                  <a:cubicBezTo>
                    <a:pt x="256905" y="176092"/>
                    <a:pt x="255588" y="172222"/>
                    <a:pt x="258221" y="169643"/>
                  </a:cubicBezTo>
                  <a:cubicBezTo>
                    <a:pt x="259538" y="167063"/>
                    <a:pt x="263487" y="167063"/>
                    <a:pt x="266120" y="168353"/>
                  </a:cubicBezTo>
                  <a:close/>
                  <a:moveTo>
                    <a:pt x="75093" y="166503"/>
                  </a:moveTo>
                  <a:cubicBezTo>
                    <a:pt x="77751" y="163888"/>
                    <a:pt x="81738" y="165195"/>
                    <a:pt x="83067" y="167810"/>
                  </a:cubicBezTo>
                  <a:cubicBezTo>
                    <a:pt x="85725" y="170425"/>
                    <a:pt x="84396" y="174347"/>
                    <a:pt x="81738" y="175654"/>
                  </a:cubicBezTo>
                  <a:cubicBezTo>
                    <a:pt x="81738" y="175654"/>
                    <a:pt x="81738" y="175654"/>
                    <a:pt x="39208" y="207031"/>
                  </a:cubicBezTo>
                  <a:cubicBezTo>
                    <a:pt x="37879" y="208338"/>
                    <a:pt x="36550" y="208338"/>
                    <a:pt x="35221" y="208338"/>
                  </a:cubicBezTo>
                  <a:cubicBezTo>
                    <a:pt x="33892" y="208338"/>
                    <a:pt x="31233" y="207031"/>
                    <a:pt x="31233" y="205723"/>
                  </a:cubicBezTo>
                  <a:cubicBezTo>
                    <a:pt x="28575" y="203109"/>
                    <a:pt x="29904" y="199187"/>
                    <a:pt x="32562" y="197879"/>
                  </a:cubicBezTo>
                  <a:cubicBezTo>
                    <a:pt x="32562" y="197879"/>
                    <a:pt x="32562" y="197879"/>
                    <a:pt x="75093" y="166503"/>
                  </a:cubicBezTo>
                  <a:close/>
                  <a:moveTo>
                    <a:pt x="284569" y="98801"/>
                  </a:moveTo>
                  <a:cubicBezTo>
                    <a:pt x="284569" y="98801"/>
                    <a:pt x="284569" y="98801"/>
                    <a:pt x="329795" y="98801"/>
                  </a:cubicBezTo>
                  <a:cubicBezTo>
                    <a:pt x="332379" y="98801"/>
                    <a:pt x="334963" y="101271"/>
                    <a:pt x="334963" y="104975"/>
                  </a:cubicBezTo>
                  <a:cubicBezTo>
                    <a:pt x="334963" y="107444"/>
                    <a:pt x="332379" y="109914"/>
                    <a:pt x="329795" y="109914"/>
                  </a:cubicBezTo>
                  <a:cubicBezTo>
                    <a:pt x="329795" y="109914"/>
                    <a:pt x="329795" y="109914"/>
                    <a:pt x="284569" y="109914"/>
                  </a:cubicBezTo>
                  <a:cubicBezTo>
                    <a:pt x="281985" y="109914"/>
                    <a:pt x="279400" y="107444"/>
                    <a:pt x="279400" y="104975"/>
                  </a:cubicBezTo>
                  <a:cubicBezTo>
                    <a:pt x="279400" y="101271"/>
                    <a:pt x="281985" y="98801"/>
                    <a:pt x="284569" y="98801"/>
                  </a:cubicBezTo>
                  <a:close/>
                  <a:moveTo>
                    <a:pt x="5340" y="98801"/>
                  </a:moveTo>
                  <a:cubicBezTo>
                    <a:pt x="5340" y="98801"/>
                    <a:pt x="5340" y="98801"/>
                    <a:pt x="53398" y="98801"/>
                  </a:cubicBezTo>
                  <a:cubicBezTo>
                    <a:pt x="56068" y="98801"/>
                    <a:pt x="58738" y="101271"/>
                    <a:pt x="58738" y="104975"/>
                  </a:cubicBezTo>
                  <a:cubicBezTo>
                    <a:pt x="58738" y="107444"/>
                    <a:pt x="56068" y="109914"/>
                    <a:pt x="53398" y="109914"/>
                  </a:cubicBezTo>
                  <a:cubicBezTo>
                    <a:pt x="53398" y="109914"/>
                    <a:pt x="53398" y="109914"/>
                    <a:pt x="5340" y="109914"/>
                  </a:cubicBezTo>
                  <a:cubicBezTo>
                    <a:pt x="2670" y="109914"/>
                    <a:pt x="0" y="107444"/>
                    <a:pt x="0" y="104975"/>
                  </a:cubicBezTo>
                  <a:cubicBezTo>
                    <a:pt x="0" y="101271"/>
                    <a:pt x="2670" y="98801"/>
                    <a:pt x="5340" y="98801"/>
                  </a:cubicBezTo>
                  <a:close/>
                  <a:moveTo>
                    <a:pt x="164887" y="36888"/>
                  </a:moveTo>
                  <a:cubicBezTo>
                    <a:pt x="168826" y="36888"/>
                    <a:pt x="171451" y="40918"/>
                    <a:pt x="171451" y="43604"/>
                  </a:cubicBezTo>
                  <a:cubicBezTo>
                    <a:pt x="171451" y="46291"/>
                    <a:pt x="168826" y="48977"/>
                    <a:pt x="164887" y="48977"/>
                  </a:cubicBezTo>
                  <a:cubicBezTo>
                    <a:pt x="137320" y="48977"/>
                    <a:pt x="115003" y="71813"/>
                    <a:pt x="115003" y="100022"/>
                  </a:cubicBezTo>
                  <a:cubicBezTo>
                    <a:pt x="115003" y="104051"/>
                    <a:pt x="112377" y="106738"/>
                    <a:pt x="109752" y="106738"/>
                  </a:cubicBezTo>
                  <a:cubicBezTo>
                    <a:pt x="105814" y="106738"/>
                    <a:pt x="103188" y="104051"/>
                    <a:pt x="103188" y="100022"/>
                  </a:cubicBezTo>
                  <a:cubicBezTo>
                    <a:pt x="103188" y="65097"/>
                    <a:pt x="130756" y="36888"/>
                    <a:pt x="164887" y="36888"/>
                  </a:cubicBezTo>
                  <a:close/>
                  <a:moveTo>
                    <a:pt x="169069" y="9901"/>
                  </a:moveTo>
                  <a:cubicBezTo>
                    <a:pt x="219192" y="9901"/>
                    <a:pt x="258763" y="50650"/>
                    <a:pt x="258763" y="99286"/>
                  </a:cubicBezTo>
                  <a:cubicBezTo>
                    <a:pt x="258763" y="120318"/>
                    <a:pt x="253487" y="138721"/>
                    <a:pt x="240297" y="154495"/>
                  </a:cubicBezTo>
                  <a:cubicBezTo>
                    <a:pt x="215235" y="189986"/>
                    <a:pt x="221830" y="207075"/>
                    <a:pt x="221830" y="208389"/>
                  </a:cubicBezTo>
                  <a:cubicBezTo>
                    <a:pt x="223149" y="211018"/>
                    <a:pt x="221830" y="213647"/>
                    <a:pt x="217873" y="214962"/>
                  </a:cubicBezTo>
                  <a:cubicBezTo>
                    <a:pt x="215235" y="216276"/>
                    <a:pt x="212597" y="214962"/>
                    <a:pt x="211278" y="212333"/>
                  </a:cubicBezTo>
                  <a:cubicBezTo>
                    <a:pt x="209959" y="211018"/>
                    <a:pt x="200726" y="188672"/>
                    <a:pt x="231064" y="147923"/>
                  </a:cubicBezTo>
                  <a:cubicBezTo>
                    <a:pt x="241616" y="133463"/>
                    <a:pt x="248211" y="117689"/>
                    <a:pt x="248211" y="99286"/>
                  </a:cubicBezTo>
                  <a:cubicBezTo>
                    <a:pt x="248211" y="55908"/>
                    <a:pt x="212597" y="21731"/>
                    <a:pt x="169069" y="21731"/>
                  </a:cubicBezTo>
                  <a:cubicBezTo>
                    <a:pt x="125541" y="21731"/>
                    <a:pt x="89927" y="55908"/>
                    <a:pt x="89927" y="99286"/>
                  </a:cubicBezTo>
                  <a:cubicBezTo>
                    <a:pt x="89927" y="116375"/>
                    <a:pt x="96523" y="133463"/>
                    <a:pt x="107075" y="146608"/>
                  </a:cubicBezTo>
                  <a:cubicBezTo>
                    <a:pt x="107075" y="147923"/>
                    <a:pt x="107075" y="147923"/>
                    <a:pt x="107075" y="147923"/>
                  </a:cubicBezTo>
                  <a:cubicBezTo>
                    <a:pt x="137413" y="189986"/>
                    <a:pt x="129498" y="211018"/>
                    <a:pt x="128179" y="212333"/>
                  </a:cubicBezTo>
                  <a:cubicBezTo>
                    <a:pt x="126860" y="214962"/>
                    <a:pt x="124222" y="216276"/>
                    <a:pt x="122903" y="216276"/>
                  </a:cubicBezTo>
                  <a:cubicBezTo>
                    <a:pt x="121584" y="216276"/>
                    <a:pt x="120265" y="216276"/>
                    <a:pt x="120265" y="214962"/>
                  </a:cubicBezTo>
                  <a:cubicBezTo>
                    <a:pt x="117627" y="213647"/>
                    <a:pt x="116308" y="211018"/>
                    <a:pt x="117627" y="207075"/>
                  </a:cubicBezTo>
                  <a:cubicBezTo>
                    <a:pt x="117627" y="207075"/>
                    <a:pt x="124222" y="191301"/>
                    <a:pt x="97842" y="154495"/>
                  </a:cubicBezTo>
                  <a:cubicBezTo>
                    <a:pt x="84651" y="138721"/>
                    <a:pt x="79375" y="120318"/>
                    <a:pt x="79375" y="99286"/>
                  </a:cubicBezTo>
                  <a:cubicBezTo>
                    <a:pt x="79375" y="50650"/>
                    <a:pt x="118946" y="9901"/>
                    <a:pt x="169069" y="9901"/>
                  </a:cubicBezTo>
                  <a:close/>
                  <a:moveTo>
                    <a:pt x="39107" y="1482"/>
                  </a:moveTo>
                  <a:cubicBezTo>
                    <a:pt x="39107" y="1482"/>
                    <a:pt x="39107" y="1482"/>
                    <a:pt x="79917" y="31115"/>
                  </a:cubicBezTo>
                  <a:cubicBezTo>
                    <a:pt x="82550" y="33809"/>
                    <a:pt x="82550" y="37850"/>
                    <a:pt x="81234" y="40544"/>
                  </a:cubicBezTo>
                  <a:cubicBezTo>
                    <a:pt x="79917" y="41891"/>
                    <a:pt x="78601" y="43238"/>
                    <a:pt x="75968" y="43238"/>
                  </a:cubicBezTo>
                  <a:cubicBezTo>
                    <a:pt x="74651" y="43238"/>
                    <a:pt x="73335" y="41891"/>
                    <a:pt x="72019" y="41891"/>
                  </a:cubicBezTo>
                  <a:lnTo>
                    <a:pt x="32525" y="10911"/>
                  </a:lnTo>
                  <a:cubicBezTo>
                    <a:pt x="29892" y="8217"/>
                    <a:pt x="28575" y="5523"/>
                    <a:pt x="31208" y="2829"/>
                  </a:cubicBezTo>
                  <a:cubicBezTo>
                    <a:pt x="32525" y="135"/>
                    <a:pt x="36474" y="-1212"/>
                    <a:pt x="39107" y="1482"/>
                  </a:cubicBezTo>
                  <a:close/>
                  <a:moveTo>
                    <a:pt x="299086" y="1451"/>
                  </a:moveTo>
                  <a:cubicBezTo>
                    <a:pt x="301705" y="-1212"/>
                    <a:pt x="305634" y="119"/>
                    <a:pt x="306944" y="2782"/>
                  </a:cubicBezTo>
                  <a:cubicBezTo>
                    <a:pt x="309563" y="5445"/>
                    <a:pt x="308254" y="8108"/>
                    <a:pt x="305634" y="10771"/>
                  </a:cubicBezTo>
                  <a:cubicBezTo>
                    <a:pt x="305634" y="10771"/>
                    <a:pt x="305634" y="10771"/>
                    <a:pt x="267653" y="38732"/>
                  </a:cubicBezTo>
                  <a:cubicBezTo>
                    <a:pt x="266343" y="40063"/>
                    <a:pt x="265033" y="40063"/>
                    <a:pt x="265033" y="40063"/>
                  </a:cubicBezTo>
                  <a:cubicBezTo>
                    <a:pt x="262414" y="40063"/>
                    <a:pt x="261104" y="38732"/>
                    <a:pt x="259795" y="37400"/>
                  </a:cubicBezTo>
                  <a:cubicBezTo>
                    <a:pt x="257175" y="34737"/>
                    <a:pt x="258485" y="30743"/>
                    <a:pt x="261104" y="294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12414" y="1406718"/>
            <a:ext cx="2331923" cy="813848"/>
            <a:chOff x="1818113" y="1981592"/>
            <a:chExt cx="3109230" cy="1085132"/>
          </a:xfrm>
        </p:grpSpPr>
        <p:sp>
          <p:nvSpPr>
            <p:cNvPr id="21" name="矩形 20"/>
            <p:cNvSpPr/>
            <p:nvPr/>
          </p:nvSpPr>
          <p:spPr>
            <a:xfrm>
              <a:off x="1818114" y="2334216"/>
              <a:ext cx="3109229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每次课程知识点讲完以后，都会安排一些作业作为实践提升的方式</a:t>
              </a:r>
              <a:r>
                <a:rPr sz="105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lt"/>
                </a:rPr>
                <a:t>.</a:t>
              </a:r>
              <a:endPara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18113" y="1981592"/>
              <a:ext cx="22419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课后作业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79613" y="1406720"/>
            <a:ext cx="1951973" cy="1568671"/>
            <a:chOff x="2456228" y="1981592"/>
            <a:chExt cx="2471115" cy="2091560"/>
          </a:xfrm>
        </p:grpSpPr>
        <p:sp>
          <p:nvSpPr>
            <p:cNvPr id="24" name="矩形 23"/>
            <p:cNvSpPr/>
            <p:nvPr/>
          </p:nvSpPr>
          <p:spPr>
            <a:xfrm>
              <a:off x="2456228" y="2334216"/>
              <a:ext cx="2471115" cy="17389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(20:30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22:30)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周六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周日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(20:00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到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22:00)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并且会提供课后录播视频用于巩固学习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腾讯课堂在线直播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112414" y="3228396"/>
            <a:ext cx="2331923" cy="571475"/>
            <a:chOff x="1818113" y="1981592"/>
            <a:chExt cx="3109230" cy="761967"/>
          </a:xfrm>
        </p:grpSpPr>
        <p:sp>
          <p:nvSpPr>
            <p:cNvPr id="32" name="矩形 31"/>
            <p:cNvSpPr/>
            <p:nvPr/>
          </p:nvSpPr>
          <p:spPr>
            <a:xfrm>
              <a:off x="1818114" y="2334216"/>
              <a:ext cx="3109229" cy="409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分享课程中的源码及课件。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18113" y="1981592"/>
              <a:ext cx="2410610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课程源码及课件分享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99663" y="3228391"/>
            <a:ext cx="2331922" cy="1083923"/>
            <a:chOff x="1818114" y="1981592"/>
            <a:chExt cx="3109229" cy="1445230"/>
          </a:xfrm>
        </p:grpSpPr>
        <p:sp>
          <p:nvSpPr>
            <p:cNvPr id="30" name="矩形 29"/>
            <p:cNvSpPr/>
            <p:nvPr/>
          </p:nvSpPr>
          <p:spPr>
            <a:xfrm>
              <a:off x="1818114" y="2334216"/>
              <a:ext cx="3109229" cy="1092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上课前提供课程的预习资料提前预习。并且有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VIP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专属小群，授课老师实时在线答疑解惑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685369" y="1981592"/>
              <a:ext cx="2241974" cy="400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zh-CN" altLang="en-US" sz="13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课前预习资料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F9B90534-96A7-49DB-B1D3-745479C682BD}"/>
              </a:ext>
            </a:extLst>
          </p:cNvPr>
          <p:cNvGrpSpPr/>
          <p:nvPr/>
        </p:nvGrpSpPr>
        <p:grpSpPr>
          <a:xfrm>
            <a:off x="215516" y="232284"/>
            <a:ext cx="1110242" cy="450017"/>
            <a:chOff x="3458817" y="358586"/>
            <a:chExt cx="2226366" cy="450017"/>
          </a:xfrm>
        </p:grpSpPr>
        <p:sp>
          <p:nvSpPr>
            <p:cNvPr id="34" name="TextBox 47">
              <a:extLst>
                <a:ext uri="{FF2B5EF4-FFF2-40B4-BE49-F238E27FC236}">
                  <a16:creationId xmlns="" xmlns:a16="http://schemas.microsoft.com/office/drawing/2014/main" id="{E46FE75B-5B82-4239-ACD9-701998B74916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学习方式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C4E5EC5E-2DAD-4D99-B05C-4554E672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9542"/>
      </p:ext>
    </p:extLst>
  </p:cSld>
  <p:clrMapOvr>
    <a:masterClrMapping/>
  </p:clrMapOvr>
  <p:transition spd="med" advClick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16579" y="4732784"/>
            <a:ext cx="337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ke.qq.com/course/265076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96" y="5502"/>
            <a:ext cx="2963696" cy="478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8063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高级课程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顾问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往期视频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课程咨询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聊聊人生？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545860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12D6-6874-44D7-A628-78DA8109D10F}" type="slidenum">
              <a:rPr lang="en-US" smtClean="0"/>
              <a:t>17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921133" y="2746336"/>
            <a:ext cx="3304460" cy="2397959"/>
            <a:chOff x="3894843" y="3660723"/>
            <a:chExt cx="4405947" cy="3197278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160072" y="4363156"/>
              <a:ext cx="226474" cy="377860"/>
            </a:xfrm>
            <a:custGeom>
              <a:avLst/>
              <a:gdLst>
                <a:gd name="T0" fmla="*/ 109 w 109"/>
                <a:gd name="T1" fmla="*/ 130 h 182"/>
                <a:gd name="T2" fmla="*/ 44 w 109"/>
                <a:gd name="T3" fmla="*/ 106 h 182"/>
                <a:gd name="T4" fmla="*/ 44 w 109"/>
                <a:gd name="T5" fmla="*/ 99 h 182"/>
                <a:gd name="T6" fmla="*/ 72 w 109"/>
                <a:gd name="T7" fmla="*/ 45 h 182"/>
                <a:gd name="T8" fmla="*/ 75 w 109"/>
                <a:gd name="T9" fmla="*/ 26 h 182"/>
                <a:gd name="T10" fmla="*/ 50 w 109"/>
                <a:gd name="T11" fmla="*/ 35 h 182"/>
                <a:gd name="T12" fmla="*/ 50 w 109"/>
                <a:gd name="T13" fmla="*/ 35 h 182"/>
                <a:gd name="T14" fmla="*/ 48 w 109"/>
                <a:gd name="T15" fmla="*/ 37 h 182"/>
                <a:gd name="T16" fmla="*/ 47 w 109"/>
                <a:gd name="T17" fmla="*/ 39 h 182"/>
                <a:gd name="T18" fmla="*/ 34 w 109"/>
                <a:gd name="T19" fmla="*/ 58 h 182"/>
                <a:gd name="T20" fmla="*/ 37 w 109"/>
                <a:gd name="T21" fmla="*/ 17 h 182"/>
                <a:gd name="T22" fmla="*/ 19 w 109"/>
                <a:gd name="T23" fmla="*/ 12 h 182"/>
                <a:gd name="T24" fmla="*/ 0 w 109"/>
                <a:gd name="T25" fmla="*/ 84 h 182"/>
                <a:gd name="T26" fmla="*/ 67 w 109"/>
                <a:gd name="T27" fmla="*/ 172 h 182"/>
                <a:gd name="T28" fmla="*/ 109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109" y="130"/>
                  </a:moveTo>
                  <a:cubicBezTo>
                    <a:pt x="109" y="130"/>
                    <a:pt x="49" y="120"/>
                    <a:pt x="44" y="106"/>
                  </a:cubicBezTo>
                  <a:cubicBezTo>
                    <a:pt x="43" y="104"/>
                    <a:pt x="43" y="102"/>
                    <a:pt x="44" y="99"/>
                  </a:cubicBezTo>
                  <a:cubicBezTo>
                    <a:pt x="44" y="99"/>
                    <a:pt x="69" y="50"/>
                    <a:pt x="72" y="45"/>
                  </a:cubicBezTo>
                  <a:cubicBezTo>
                    <a:pt x="77" y="38"/>
                    <a:pt x="81" y="30"/>
                    <a:pt x="75" y="26"/>
                  </a:cubicBezTo>
                  <a:cubicBezTo>
                    <a:pt x="75" y="26"/>
                    <a:pt x="64" y="13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6"/>
                    <a:pt x="48" y="36"/>
                    <a:pt x="48" y="37"/>
                  </a:cubicBezTo>
                  <a:cubicBezTo>
                    <a:pt x="47" y="38"/>
                    <a:pt x="47" y="39"/>
                    <a:pt x="47" y="39"/>
                  </a:cubicBezTo>
                  <a:cubicBezTo>
                    <a:pt x="42" y="47"/>
                    <a:pt x="37" y="53"/>
                    <a:pt x="34" y="58"/>
                  </a:cubicBezTo>
                  <a:cubicBezTo>
                    <a:pt x="35" y="53"/>
                    <a:pt x="42" y="22"/>
                    <a:pt x="37" y="17"/>
                  </a:cubicBezTo>
                  <a:cubicBezTo>
                    <a:pt x="37" y="17"/>
                    <a:pt x="24" y="0"/>
                    <a:pt x="19" y="12"/>
                  </a:cubicBezTo>
                  <a:cubicBezTo>
                    <a:pt x="13" y="24"/>
                    <a:pt x="0" y="84"/>
                    <a:pt x="0" y="84"/>
                  </a:cubicBezTo>
                  <a:cubicBezTo>
                    <a:pt x="0" y="84"/>
                    <a:pt x="29" y="182"/>
                    <a:pt x="67" y="172"/>
                  </a:cubicBezTo>
                  <a:cubicBezTo>
                    <a:pt x="105" y="163"/>
                    <a:pt x="109" y="130"/>
                    <a:pt x="109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046230" y="4336512"/>
              <a:ext cx="474747" cy="695166"/>
            </a:xfrm>
            <a:custGeom>
              <a:avLst/>
              <a:gdLst>
                <a:gd name="T0" fmla="*/ 15 w 229"/>
                <a:gd name="T1" fmla="*/ 68 h 335"/>
                <a:gd name="T2" fmla="*/ 0 w 229"/>
                <a:gd name="T3" fmla="*/ 14 h 335"/>
                <a:gd name="T4" fmla="*/ 27 w 229"/>
                <a:gd name="T5" fmla="*/ 21 h 335"/>
                <a:gd name="T6" fmla="*/ 92 w 229"/>
                <a:gd name="T7" fmla="*/ 143 h 335"/>
                <a:gd name="T8" fmla="*/ 160 w 229"/>
                <a:gd name="T9" fmla="*/ 129 h 335"/>
                <a:gd name="T10" fmla="*/ 219 w 229"/>
                <a:gd name="T11" fmla="*/ 62 h 335"/>
                <a:gd name="T12" fmla="*/ 219 w 229"/>
                <a:gd name="T13" fmla="*/ 88 h 335"/>
                <a:gd name="T14" fmla="*/ 189 w 229"/>
                <a:gd name="T15" fmla="*/ 212 h 335"/>
                <a:gd name="T16" fmla="*/ 207 w 229"/>
                <a:gd name="T17" fmla="*/ 233 h 335"/>
                <a:gd name="T18" fmla="*/ 181 w 229"/>
                <a:gd name="T19" fmla="*/ 335 h 335"/>
                <a:gd name="T20" fmla="*/ 86 w 229"/>
                <a:gd name="T21" fmla="*/ 283 h 335"/>
                <a:gd name="T22" fmla="*/ 15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15" y="6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5" y="0"/>
                    <a:pt x="27" y="21"/>
                  </a:cubicBezTo>
                  <a:cubicBezTo>
                    <a:pt x="38" y="42"/>
                    <a:pt x="79" y="137"/>
                    <a:pt x="92" y="143"/>
                  </a:cubicBezTo>
                  <a:cubicBezTo>
                    <a:pt x="104" y="149"/>
                    <a:pt x="147" y="153"/>
                    <a:pt x="160" y="129"/>
                  </a:cubicBezTo>
                  <a:cubicBezTo>
                    <a:pt x="173" y="105"/>
                    <a:pt x="186" y="51"/>
                    <a:pt x="219" y="62"/>
                  </a:cubicBezTo>
                  <a:cubicBezTo>
                    <a:pt x="219" y="62"/>
                    <a:pt x="229" y="68"/>
                    <a:pt x="219" y="88"/>
                  </a:cubicBezTo>
                  <a:cubicBezTo>
                    <a:pt x="210" y="108"/>
                    <a:pt x="181" y="198"/>
                    <a:pt x="189" y="212"/>
                  </a:cubicBezTo>
                  <a:cubicBezTo>
                    <a:pt x="197" y="226"/>
                    <a:pt x="207" y="233"/>
                    <a:pt x="207" y="233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05" y="322"/>
                    <a:pt x="86" y="283"/>
                  </a:cubicBezTo>
                  <a:cubicBezTo>
                    <a:pt x="67" y="244"/>
                    <a:pt x="15" y="68"/>
                    <a:pt x="15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809087" y="4363156"/>
              <a:ext cx="226474" cy="377860"/>
            </a:xfrm>
            <a:custGeom>
              <a:avLst/>
              <a:gdLst>
                <a:gd name="T0" fmla="*/ 0 w 109"/>
                <a:gd name="T1" fmla="*/ 130 h 182"/>
                <a:gd name="T2" fmla="*/ 65 w 109"/>
                <a:gd name="T3" fmla="*/ 106 h 182"/>
                <a:gd name="T4" fmla="*/ 65 w 109"/>
                <a:gd name="T5" fmla="*/ 99 h 182"/>
                <a:gd name="T6" fmla="*/ 37 w 109"/>
                <a:gd name="T7" fmla="*/ 45 h 182"/>
                <a:gd name="T8" fmla="*/ 34 w 109"/>
                <a:gd name="T9" fmla="*/ 26 h 182"/>
                <a:gd name="T10" fmla="*/ 59 w 109"/>
                <a:gd name="T11" fmla="*/ 35 h 182"/>
                <a:gd name="T12" fmla="*/ 59 w 109"/>
                <a:gd name="T13" fmla="*/ 35 h 182"/>
                <a:gd name="T14" fmla="*/ 61 w 109"/>
                <a:gd name="T15" fmla="*/ 37 h 182"/>
                <a:gd name="T16" fmla="*/ 62 w 109"/>
                <a:gd name="T17" fmla="*/ 39 h 182"/>
                <a:gd name="T18" fmla="*/ 75 w 109"/>
                <a:gd name="T19" fmla="*/ 58 h 182"/>
                <a:gd name="T20" fmla="*/ 72 w 109"/>
                <a:gd name="T21" fmla="*/ 17 h 182"/>
                <a:gd name="T22" fmla="*/ 90 w 109"/>
                <a:gd name="T23" fmla="*/ 12 h 182"/>
                <a:gd name="T24" fmla="*/ 109 w 109"/>
                <a:gd name="T25" fmla="*/ 84 h 182"/>
                <a:gd name="T26" fmla="*/ 42 w 109"/>
                <a:gd name="T27" fmla="*/ 172 h 182"/>
                <a:gd name="T28" fmla="*/ 0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0" y="130"/>
                  </a:moveTo>
                  <a:cubicBezTo>
                    <a:pt x="0" y="130"/>
                    <a:pt x="60" y="120"/>
                    <a:pt x="65" y="106"/>
                  </a:cubicBezTo>
                  <a:cubicBezTo>
                    <a:pt x="66" y="104"/>
                    <a:pt x="66" y="102"/>
                    <a:pt x="65" y="99"/>
                  </a:cubicBezTo>
                  <a:cubicBezTo>
                    <a:pt x="65" y="99"/>
                    <a:pt x="40" y="50"/>
                    <a:pt x="37" y="45"/>
                  </a:cubicBezTo>
                  <a:cubicBezTo>
                    <a:pt x="32" y="38"/>
                    <a:pt x="28" y="30"/>
                    <a:pt x="34" y="26"/>
                  </a:cubicBezTo>
                  <a:cubicBezTo>
                    <a:pt x="34" y="26"/>
                    <a:pt x="45" y="13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6"/>
                    <a:pt x="61" y="36"/>
                    <a:pt x="61" y="37"/>
                  </a:cubicBezTo>
                  <a:cubicBezTo>
                    <a:pt x="62" y="38"/>
                    <a:pt x="62" y="39"/>
                    <a:pt x="62" y="39"/>
                  </a:cubicBezTo>
                  <a:cubicBezTo>
                    <a:pt x="67" y="47"/>
                    <a:pt x="72" y="53"/>
                    <a:pt x="75" y="58"/>
                  </a:cubicBezTo>
                  <a:cubicBezTo>
                    <a:pt x="74" y="53"/>
                    <a:pt x="67" y="22"/>
                    <a:pt x="72" y="17"/>
                  </a:cubicBezTo>
                  <a:cubicBezTo>
                    <a:pt x="72" y="17"/>
                    <a:pt x="85" y="0"/>
                    <a:pt x="90" y="12"/>
                  </a:cubicBezTo>
                  <a:cubicBezTo>
                    <a:pt x="96" y="24"/>
                    <a:pt x="109" y="84"/>
                    <a:pt x="109" y="84"/>
                  </a:cubicBezTo>
                  <a:cubicBezTo>
                    <a:pt x="109" y="84"/>
                    <a:pt x="80" y="182"/>
                    <a:pt x="42" y="172"/>
                  </a:cubicBezTo>
                  <a:cubicBezTo>
                    <a:pt x="4" y="16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4656" y="4336512"/>
              <a:ext cx="474747" cy="695166"/>
            </a:xfrm>
            <a:custGeom>
              <a:avLst/>
              <a:gdLst>
                <a:gd name="T0" fmla="*/ 214 w 229"/>
                <a:gd name="T1" fmla="*/ 68 h 335"/>
                <a:gd name="T2" fmla="*/ 229 w 229"/>
                <a:gd name="T3" fmla="*/ 14 h 335"/>
                <a:gd name="T4" fmla="*/ 202 w 229"/>
                <a:gd name="T5" fmla="*/ 21 h 335"/>
                <a:gd name="T6" fmla="*/ 137 w 229"/>
                <a:gd name="T7" fmla="*/ 143 h 335"/>
                <a:gd name="T8" fmla="*/ 69 w 229"/>
                <a:gd name="T9" fmla="*/ 129 h 335"/>
                <a:gd name="T10" fmla="*/ 10 w 229"/>
                <a:gd name="T11" fmla="*/ 62 h 335"/>
                <a:gd name="T12" fmla="*/ 10 w 229"/>
                <a:gd name="T13" fmla="*/ 88 h 335"/>
                <a:gd name="T14" fmla="*/ 40 w 229"/>
                <a:gd name="T15" fmla="*/ 212 h 335"/>
                <a:gd name="T16" fmla="*/ 22 w 229"/>
                <a:gd name="T17" fmla="*/ 233 h 335"/>
                <a:gd name="T18" fmla="*/ 48 w 229"/>
                <a:gd name="T19" fmla="*/ 335 h 335"/>
                <a:gd name="T20" fmla="*/ 143 w 229"/>
                <a:gd name="T21" fmla="*/ 283 h 335"/>
                <a:gd name="T22" fmla="*/ 214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214" y="68"/>
                  </a:moveTo>
                  <a:cubicBezTo>
                    <a:pt x="229" y="14"/>
                    <a:pt x="229" y="14"/>
                    <a:pt x="229" y="14"/>
                  </a:cubicBezTo>
                  <a:cubicBezTo>
                    <a:pt x="229" y="14"/>
                    <a:pt x="214" y="0"/>
                    <a:pt x="202" y="21"/>
                  </a:cubicBezTo>
                  <a:cubicBezTo>
                    <a:pt x="191" y="42"/>
                    <a:pt x="150" y="137"/>
                    <a:pt x="137" y="143"/>
                  </a:cubicBezTo>
                  <a:cubicBezTo>
                    <a:pt x="125" y="149"/>
                    <a:pt x="82" y="153"/>
                    <a:pt x="69" y="129"/>
                  </a:cubicBezTo>
                  <a:cubicBezTo>
                    <a:pt x="56" y="105"/>
                    <a:pt x="43" y="51"/>
                    <a:pt x="10" y="62"/>
                  </a:cubicBezTo>
                  <a:cubicBezTo>
                    <a:pt x="10" y="62"/>
                    <a:pt x="0" y="68"/>
                    <a:pt x="10" y="88"/>
                  </a:cubicBezTo>
                  <a:cubicBezTo>
                    <a:pt x="19" y="108"/>
                    <a:pt x="48" y="198"/>
                    <a:pt x="40" y="212"/>
                  </a:cubicBezTo>
                  <a:cubicBezTo>
                    <a:pt x="32" y="226"/>
                    <a:pt x="22" y="233"/>
                    <a:pt x="22" y="233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48" y="335"/>
                    <a:pt x="124" y="322"/>
                    <a:pt x="143" y="283"/>
                  </a:cubicBezTo>
                  <a:cubicBezTo>
                    <a:pt x="162" y="244"/>
                    <a:pt x="214" y="68"/>
                    <a:pt x="214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72234" y="4816103"/>
              <a:ext cx="270073" cy="192563"/>
            </a:xfrm>
            <a:custGeom>
              <a:avLst/>
              <a:gdLst>
                <a:gd name="T0" fmla="*/ 0 w 223"/>
                <a:gd name="T1" fmla="*/ 36 h 159"/>
                <a:gd name="T2" fmla="*/ 40 w 223"/>
                <a:gd name="T3" fmla="*/ 0 h 159"/>
                <a:gd name="T4" fmla="*/ 223 w 223"/>
                <a:gd name="T5" fmla="*/ 118 h 159"/>
                <a:gd name="T6" fmla="*/ 175 w 223"/>
                <a:gd name="T7" fmla="*/ 159 h 159"/>
                <a:gd name="T8" fmla="*/ 0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0" y="36"/>
                  </a:moveTo>
                  <a:lnTo>
                    <a:pt x="40" y="0"/>
                  </a:lnTo>
                  <a:lnTo>
                    <a:pt x="223" y="118"/>
                  </a:lnTo>
                  <a:lnTo>
                    <a:pt x="175" y="1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253326" y="4816103"/>
              <a:ext cx="270073" cy="192563"/>
            </a:xfrm>
            <a:custGeom>
              <a:avLst/>
              <a:gdLst>
                <a:gd name="T0" fmla="*/ 223 w 223"/>
                <a:gd name="T1" fmla="*/ 36 h 159"/>
                <a:gd name="T2" fmla="*/ 184 w 223"/>
                <a:gd name="T3" fmla="*/ 0 h 159"/>
                <a:gd name="T4" fmla="*/ 0 w 223"/>
                <a:gd name="T5" fmla="*/ 118 h 159"/>
                <a:gd name="T6" fmla="*/ 48 w 223"/>
                <a:gd name="T7" fmla="*/ 159 h 159"/>
                <a:gd name="T8" fmla="*/ 223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223" y="36"/>
                  </a:moveTo>
                  <a:lnTo>
                    <a:pt x="184" y="0"/>
                  </a:lnTo>
                  <a:lnTo>
                    <a:pt x="0" y="118"/>
                  </a:lnTo>
                  <a:lnTo>
                    <a:pt x="48" y="159"/>
                  </a:lnTo>
                  <a:lnTo>
                    <a:pt x="223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259382" y="4834270"/>
              <a:ext cx="1625283" cy="720599"/>
            </a:xfrm>
            <a:custGeom>
              <a:avLst/>
              <a:gdLst>
                <a:gd name="T0" fmla="*/ 783 w 783"/>
                <a:gd name="T1" fmla="*/ 301 h 347"/>
                <a:gd name="T2" fmla="*/ 620 w 783"/>
                <a:gd name="T3" fmla="*/ 102 h 347"/>
                <a:gd name="T4" fmla="*/ 328 w 783"/>
                <a:gd name="T5" fmla="*/ 159 h 347"/>
                <a:gd name="T6" fmla="*/ 125 w 783"/>
                <a:gd name="T7" fmla="*/ 0 h 347"/>
                <a:gd name="T8" fmla="*/ 0 w 783"/>
                <a:gd name="T9" fmla="*/ 79 h 347"/>
                <a:gd name="T10" fmla="*/ 334 w 783"/>
                <a:gd name="T11" fmla="*/ 346 h 347"/>
                <a:gd name="T12" fmla="*/ 336 w 783"/>
                <a:gd name="T13" fmla="*/ 345 h 347"/>
                <a:gd name="T14" fmla="*/ 783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783" y="301"/>
                  </a:moveTo>
                  <a:cubicBezTo>
                    <a:pt x="620" y="102"/>
                    <a:pt x="620" y="102"/>
                    <a:pt x="620" y="102"/>
                  </a:cubicBezTo>
                  <a:cubicBezTo>
                    <a:pt x="328" y="159"/>
                    <a:pt x="328" y="159"/>
                    <a:pt x="328" y="15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83" y="347"/>
                    <a:pt x="334" y="346"/>
                  </a:cubicBezTo>
                  <a:cubicBezTo>
                    <a:pt x="335" y="346"/>
                    <a:pt x="335" y="345"/>
                    <a:pt x="336" y="345"/>
                  </a:cubicBezTo>
                  <a:lnTo>
                    <a:pt x="783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6312180" y="4834270"/>
              <a:ext cx="1624072" cy="720599"/>
            </a:xfrm>
            <a:custGeom>
              <a:avLst/>
              <a:gdLst>
                <a:gd name="T0" fmla="*/ 0 w 783"/>
                <a:gd name="T1" fmla="*/ 301 h 347"/>
                <a:gd name="T2" fmla="*/ 163 w 783"/>
                <a:gd name="T3" fmla="*/ 102 h 347"/>
                <a:gd name="T4" fmla="*/ 455 w 783"/>
                <a:gd name="T5" fmla="*/ 159 h 347"/>
                <a:gd name="T6" fmla="*/ 658 w 783"/>
                <a:gd name="T7" fmla="*/ 0 h 347"/>
                <a:gd name="T8" fmla="*/ 783 w 783"/>
                <a:gd name="T9" fmla="*/ 79 h 347"/>
                <a:gd name="T10" fmla="*/ 449 w 783"/>
                <a:gd name="T11" fmla="*/ 346 h 347"/>
                <a:gd name="T12" fmla="*/ 447 w 783"/>
                <a:gd name="T13" fmla="*/ 345 h 347"/>
                <a:gd name="T14" fmla="*/ 0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0" y="301"/>
                  </a:moveTo>
                  <a:cubicBezTo>
                    <a:pt x="163" y="102"/>
                    <a:pt x="163" y="102"/>
                    <a:pt x="163" y="102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783" y="79"/>
                    <a:pt x="783" y="79"/>
                    <a:pt x="783" y="79"/>
                  </a:cubicBezTo>
                  <a:cubicBezTo>
                    <a:pt x="783" y="79"/>
                    <a:pt x="500" y="347"/>
                    <a:pt x="449" y="346"/>
                  </a:cubicBezTo>
                  <a:cubicBezTo>
                    <a:pt x="448" y="346"/>
                    <a:pt x="448" y="345"/>
                    <a:pt x="447" y="345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4" name="Freeform 48"/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46" name="AutoShape 82"/>
          <p:cNvSpPr>
            <a:spLocks noChangeAspect="1"/>
          </p:cNvSpPr>
          <p:nvPr/>
        </p:nvSpPr>
        <p:spPr bwMode="auto">
          <a:xfrm>
            <a:off x="2758624" y="3732770"/>
            <a:ext cx="370514" cy="37061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767" y="5419"/>
                </a:moveTo>
                <a:cubicBezTo>
                  <a:pt x="4051" y="5419"/>
                  <a:pt x="4271" y="5505"/>
                  <a:pt x="4428" y="5687"/>
                </a:cubicBezTo>
                <a:cubicBezTo>
                  <a:pt x="4586" y="5865"/>
                  <a:pt x="4701" y="6078"/>
                  <a:pt x="4766" y="6326"/>
                </a:cubicBezTo>
                <a:cubicBezTo>
                  <a:pt x="4835" y="6574"/>
                  <a:pt x="4879" y="6836"/>
                  <a:pt x="4893" y="7106"/>
                </a:cubicBezTo>
                <a:cubicBezTo>
                  <a:pt x="4910" y="7377"/>
                  <a:pt x="4917" y="7596"/>
                  <a:pt x="4917" y="7760"/>
                </a:cubicBezTo>
                <a:lnTo>
                  <a:pt x="4917" y="9856"/>
                </a:lnTo>
                <a:cubicBezTo>
                  <a:pt x="4809" y="9928"/>
                  <a:pt x="4720" y="10015"/>
                  <a:pt x="4646" y="10110"/>
                </a:cubicBezTo>
                <a:cubicBezTo>
                  <a:pt x="4574" y="10208"/>
                  <a:pt x="4468" y="10257"/>
                  <a:pt x="4329" y="10257"/>
                </a:cubicBezTo>
                <a:lnTo>
                  <a:pt x="561" y="10257"/>
                </a:lnTo>
                <a:cubicBezTo>
                  <a:pt x="439" y="10257"/>
                  <a:pt x="338" y="10208"/>
                  <a:pt x="256" y="10110"/>
                </a:cubicBezTo>
                <a:cubicBezTo>
                  <a:pt x="177" y="10015"/>
                  <a:pt x="93" y="9928"/>
                  <a:pt x="0" y="9856"/>
                </a:cubicBezTo>
                <a:lnTo>
                  <a:pt x="0" y="7760"/>
                </a:lnTo>
                <a:cubicBezTo>
                  <a:pt x="0" y="7596"/>
                  <a:pt x="4" y="7377"/>
                  <a:pt x="12" y="7106"/>
                </a:cubicBezTo>
                <a:cubicBezTo>
                  <a:pt x="19" y="6836"/>
                  <a:pt x="57" y="6574"/>
                  <a:pt x="124" y="6326"/>
                </a:cubicBezTo>
                <a:cubicBezTo>
                  <a:pt x="196" y="6078"/>
                  <a:pt x="309" y="5865"/>
                  <a:pt x="465" y="5687"/>
                </a:cubicBezTo>
                <a:cubicBezTo>
                  <a:pt x="624" y="5508"/>
                  <a:pt x="842" y="5419"/>
                  <a:pt x="1123" y="5419"/>
                </a:cubicBezTo>
                <a:cubicBezTo>
                  <a:pt x="782" y="5151"/>
                  <a:pt x="508" y="4803"/>
                  <a:pt x="304" y="4377"/>
                </a:cubicBezTo>
                <a:cubicBezTo>
                  <a:pt x="103" y="3950"/>
                  <a:pt x="0" y="3469"/>
                  <a:pt x="0" y="2937"/>
                </a:cubicBezTo>
                <a:cubicBezTo>
                  <a:pt x="0" y="2539"/>
                  <a:pt x="64" y="2162"/>
                  <a:pt x="189" y="1805"/>
                </a:cubicBezTo>
                <a:cubicBezTo>
                  <a:pt x="316" y="1448"/>
                  <a:pt x="491" y="1134"/>
                  <a:pt x="717" y="861"/>
                </a:cubicBezTo>
                <a:cubicBezTo>
                  <a:pt x="943" y="590"/>
                  <a:pt x="1207" y="380"/>
                  <a:pt x="1504" y="227"/>
                </a:cubicBezTo>
                <a:cubicBezTo>
                  <a:pt x="1804" y="77"/>
                  <a:pt x="2119" y="0"/>
                  <a:pt x="2445" y="0"/>
                </a:cubicBezTo>
                <a:cubicBezTo>
                  <a:pt x="2793" y="0"/>
                  <a:pt x="3115" y="77"/>
                  <a:pt x="3412" y="227"/>
                </a:cubicBezTo>
                <a:cubicBezTo>
                  <a:pt x="3712" y="380"/>
                  <a:pt x="3969" y="590"/>
                  <a:pt x="4188" y="861"/>
                </a:cubicBezTo>
                <a:cubicBezTo>
                  <a:pt x="4406" y="1134"/>
                  <a:pt x="4584" y="1448"/>
                  <a:pt x="4716" y="1805"/>
                </a:cubicBezTo>
                <a:cubicBezTo>
                  <a:pt x="4850" y="2162"/>
                  <a:pt x="4917" y="2539"/>
                  <a:pt x="4917" y="2937"/>
                </a:cubicBezTo>
                <a:cubicBezTo>
                  <a:pt x="4917" y="3458"/>
                  <a:pt x="4814" y="3939"/>
                  <a:pt x="4603" y="4371"/>
                </a:cubicBezTo>
                <a:cubicBezTo>
                  <a:pt x="4392" y="4800"/>
                  <a:pt x="4115" y="5151"/>
                  <a:pt x="3767" y="5419"/>
                </a:cubicBezTo>
                <a:moveTo>
                  <a:pt x="18165" y="12062"/>
                </a:moveTo>
                <a:cubicBezTo>
                  <a:pt x="18672" y="12604"/>
                  <a:pt x="19070" y="13142"/>
                  <a:pt x="19356" y="13669"/>
                </a:cubicBezTo>
                <a:cubicBezTo>
                  <a:pt x="19641" y="14196"/>
                  <a:pt x="19788" y="14801"/>
                  <a:pt x="19788" y="15480"/>
                </a:cubicBezTo>
                <a:lnTo>
                  <a:pt x="19788" y="20816"/>
                </a:lnTo>
                <a:cubicBezTo>
                  <a:pt x="19694" y="20868"/>
                  <a:pt x="19620" y="20931"/>
                  <a:pt x="19557" y="20995"/>
                </a:cubicBezTo>
                <a:cubicBezTo>
                  <a:pt x="19497" y="21061"/>
                  <a:pt x="19425" y="21122"/>
                  <a:pt x="19344" y="21191"/>
                </a:cubicBezTo>
                <a:cubicBezTo>
                  <a:pt x="19262" y="21251"/>
                  <a:pt x="19173" y="21317"/>
                  <a:pt x="19075" y="21386"/>
                </a:cubicBezTo>
                <a:cubicBezTo>
                  <a:pt x="18976" y="21455"/>
                  <a:pt x="18835" y="21528"/>
                  <a:pt x="18662" y="21599"/>
                </a:cubicBezTo>
                <a:lnTo>
                  <a:pt x="2942" y="21599"/>
                </a:lnTo>
                <a:cubicBezTo>
                  <a:pt x="2675" y="21599"/>
                  <a:pt x="2467" y="21499"/>
                  <a:pt x="2318" y="21291"/>
                </a:cubicBezTo>
                <a:cubicBezTo>
                  <a:pt x="2167" y="21081"/>
                  <a:pt x="2003" y="20926"/>
                  <a:pt x="1819" y="20816"/>
                </a:cubicBezTo>
                <a:lnTo>
                  <a:pt x="1819" y="15480"/>
                </a:lnTo>
                <a:cubicBezTo>
                  <a:pt x="1819" y="14763"/>
                  <a:pt x="1989" y="14127"/>
                  <a:pt x="2335" y="13571"/>
                </a:cubicBezTo>
                <a:cubicBezTo>
                  <a:pt x="2678" y="13018"/>
                  <a:pt x="3052" y="12511"/>
                  <a:pt x="3460" y="12062"/>
                </a:cubicBezTo>
                <a:cubicBezTo>
                  <a:pt x="3535" y="11970"/>
                  <a:pt x="3633" y="11869"/>
                  <a:pt x="3753" y="11766"/>
                </a:cubicBezTo>
                <a:cubicBezTo>
                  <a:pt x="3873" y="11659"/>
                  <a:pt x="4000" y="11590"/>
                  <a:pt x="4137" y="11553"/>
                </a:cubicBezTo>
                <a:cubicBezTo>
                  <a:pt x="4276" y="11495"/>
                  <a:pt x="4432" y="11466"/>
                  <a:pt x="4610" y="11455"/>
                </a:cubicBezTo>
                <a:cubicBezTo>
                  <a:pt x="4785" y="11446"/>
                  <a:pt x="4956" y="11423"/>
                  <a:pt x="5126" y="11388"/>
                </a:cubicBezTo>
                <a:cubicBezTo>
                  <a:pt x="5594" y="11299"/>
                  <a:pt x="6091" y="11210"/>
                  <a:pt x="6621" y="11121"/>
                </a:cubicBezTo>
                <a:cubicBezTo>
                  <a:pt x="7149" y="11034"/>
                  <a:pt x="7665" y="10945"/>
                  <a:pt x="8172" y="10853"/>
                </a:cubicBezTo>
                <a:cubicBezTo>
                  <a:pt x="7483" y="10326"/>
                  <a:pt x="6928" y="9632"/>
                  <a:pt x="6513" y="8762"/>
                </a:cubicBezTo>
                <a:cubicBezTo>
                  <a:pt x="6093" y="7896"/>
                  <a:pt x="5884" y="6940"/>
                  <a:pt x="5884" y="5903"/>
                </a:cubicBezTo>
                <a:cubicBezTo>
                  <a:pt x="5884" y="5097"/>
                  <a:pt x="6016" y="4331"/>
                  <a:pt x="6275" y="3608"/>
                </a:cubicBezTo>
                <a:cubicBezTo>
                  <a:pt x="6535" y="2885"/>
                  <a:pt x="6887" y="2260"/>
                  <a:pt x="7331" y="1733"/>
                </a:cubicBezTo>
                <a:cubicBezTo>
                  <a:pt x="7778" y="1203"/>
                  <a:pt x="8299" y="786"/>
                  <a:pt x="8894" y="472"/>
                </a:cubicBezTo>
                <a:cubicBezTo>
                  <a:pt x="9494" y="158"/>
                  <a:pt x="10125" y="3"/>
                  <a:pt x="10802" y="3"/>
                </a:cubicBezTo>
                <a:cubicBezTo>
                  <a:pt x="11476" y="3"/>
                  <a:pt x="12112" y="158"/>
                  <a:pt x="12710" y="472"/>
                </a:cubicBezTo>
                <a:cubicBezTo>
                  <a:pt x="13307" y="786"/>
                  <a:pt x="13826" y="1203"/>
                  <a:pt x="14272" y="1733"/>
                </a:cubicBezTo>
                <a:cubicBezTo>
                  <a:pt x="14716" y="2260"/>
                  <a:pt x="15067" y="2885"/>
                  <a:pt x="15328" y="3608"/>
                </a:cubicBezTo>
                <a:cubicBezTo>
                  <a:pt x="15590" y="4331"/>
                  <a:pt x="15719" y="5097"/>
                  <a:pt x="15719" y="5903"/>
                </a:cubicBezTo>
                <a:cubicBezTo>
                  <a:pt x="15719" y="6939"/>
                  <a:pt x="15513" y="7890"/>
                  <a:pt x="15100" y="8757"/>
                </a:cubicBezTo>
                <a:cubicBezTo>
                  <a:pt x="14685" y="9620"/>
                  <a:pt x="14128" y="10320"/>
                  <a:pt x="13432" y="10853"/>
                </a:cubicBezTo>
                <a:cubicBezTo>
                  <a:pt x="13936" y="10945"/>
                  <a:pt x="14452" y="11031"/>
                  <a:pt x="14978" y="11115"/>
                </a:cubicBezTo>
                <a:cubicBezTo>
                  <a:pt x="15504" y="11198"/>
                  <a:pt x="16005" y="11288"/>
                  <a:pt x="16478" y="11388"/>
                </a:cubicBezTo>
                <a:cubicBezTo>
                  <a:pt x="16653" y="11426"/>
                  <a:pt x="16826" y="11449"/>
                  <a:pt x="16994" y="11455"/>
                </a:cubicBezTo>
                <a:cubicBezTo>
                  <a:pt x="17162" y="11466"/>
                  <a:pt x="17323" y="11495"/>
                  <a:pt x="17467" y="11553"/>
                </a:cubicBezTo>
                <a:cubicBezTo>
                  <a:pt x="17603" y="11590"/>
                  <a:pt x="17731" y="11659"/>
                  <a:pt x="17851" y="11766"/>
                </a:cubicBezTo>
                <a:cubicBezTo>
                  <a:pt x="17966" y="11869"/>
                  <a:pt x="18074" y="11970"/>
                  <a:pt x="18165" y="12062"/>
                </a:cubicBezTo>
                <a:moveTo>
                  <a:pt x="20474" y="5419"/>
                </a:moveTo>
                <a:cubicBezTo>
                  <a:pt x="20757" y="5419"/>
                  <a:pt x="20973" y="5505"/>
                  <a:pt x="21124" y="5687"/>
                </a:cubicBezTo>
                <a:cubicBezTo>
                  <a:pt x="21271" y="5865"/>
                  <a:pt x="21381" y="6078"/>
                  <a:pt x="21448" y="6326"/>
                </a:cubicBezTo>
                <a:cubicBezTo>
                  <a:pt x="21520" y="6574"/>
                  <a:pt x="21561" y="6836"/>
                  <a:pt x="21576" y="7106"/>
                </a:cubicBezTo>
                <a:cubicBezTo>
                  <a:pt x="21592" y="7377"/>
                  <a:pt x="21599" y="7596"/>
                  <a:pt x="21599" y="7760"/>
                </a:cubicBezTo>
                <a:lnTo>
                  <a:pt x="21599" y="9856"/>
                </a:lnTo>
                <a:cubicBezTo>
                  <a:pt x="21508" y="9928"/>
                  <a:pt x="21422" y="10015"/>
                  <a:pt x="21340" y="10110"/>
                </a:cubicBezTo>
                <a:cubicBezTo>
                  <a:pt x="21261" y="10208"/>
                  <a:pt x="21158" y="10257"/>
                  <a:pt x="21036" y="10257"/>
                </a:cubicBezTo>
                <a:lnTo>
                  <a:pt x="17268" y="10257"/>
                </a:lnTo>
                <a:cubicBezTo>
                  <a:pt x="17131" y="10257"/>
                  <a:pt x="17023" y="10208"/>
                  <a:pt x="16953" y="10110"/>
                </a:cubicBezTo>
                <a:cubicBezTo>
                  <a:pt x="16879" y="10015"/>
                  <a:pt x="16790" y="9928"/>
                  <a:pt x="16682" y="9856"/>
                </a:cubicBezTo>
                <a:lnTo>
                  <a:pt x="16682" y="7760"/>
                </a:lnTo>
                <a:cubicBezTo>
                  <a:pt x="16682" y="7596"/>
                  <a:pt x="16692" y="7377"/>
                  <a:pt x="16706" y="7106"/>
                </a:cubicBezTo>
                <a:cubicBezTo>
                  <a:pt x="16720" y="6836"/>
                  <a:pt x="16766" y="6574"/>
                  <a:pt x="16836" y="6326"/>
                </a:cubicBezTo>
                <a:cubicBezTo>
                  <a:pt x="16912" y="6078"/>
                  <a:pt x="17023" y="5865"/>
                  <a:pt x="17183" y="5687"/>
                </a:cubicBezTo>
                <a:cubicBezTo>
                  <a:pt x="17337" y="5508"/>
                  <a:pt x="17556" y="5419"/>
                  <a:pt x="17829" y="5419"/>
                </a:cubicBezTo>
                <a:cubicBezTo>
                  <a:pt x="17488" y="5151"/>
                  <a:pt x="17210" y="4803"/>
                  <a:pt x="16999" y="4377"/>
                </a:cubicBezTo>
                <a:cubicBezTo>
                  <a:pt x="16788" y="3950"/>
                  <a:pt x="16682" y="3469"/>
                  <a:pt x="16682" y="2937"/>
                </a:cubicBezTo>
                <a:cubicBezTo>
                  <a:pt x="16682" y="2539"/>
                  <a:pt x="16744" y="2162"/>
                  <a:pt x="16872" y="1805"/>
                </a:cubicBezTo>
                <a:cubicBezTo>
                  <a:pt x="16999" y="1448"/>
                  <a:pt x="17174" y="1134"/>
                  <a:pt x="17400" y="861"/>
                </a:cubicBezTo>
                <a:cubicBezTo>
                  <a:pt x="17625" y="590"/>
                  <a:pt x="17889" y="380"/>
                  <a:pt x="18187" y="227"/>
                </a:cubicBezTo>
                <a:cubicBezTo>
                  <a:pt x="18487" y="77"/>
                  <a:pt x="18808" y="0"/>
                  <a:pt x="19152" y="0"/>
                </a:cubicBezTo>
                <a:cubicBezTo>
                  <a:pt x="19480" y="0"/>
                  <a:pt x="19795" y="77"/>
                  <a:pt x="20095" y="227"/>
                </a:cubicBezTo>
                <a:cubicBezTo>
                  <a:pt x="20395" y="380"/>
                  <a:pt x="20656" y="590"/>
                  <a:pt x="20882" y="861"/>
                </a:cubicBezTo>
                <a:cubicBezTo>
                  <a:pt x="21108" y="1134"/>
                  <a:pt x="21285" y="1448"/>
                  <a:pt x="21412" y="1805"/>
                </a:cubicBezTo>
                <a:cubicBezTo>
                  <a:pt x="21537" y="2162"/>
                  <a:pt x="21599" y="2539"/>
                  <a:pt x="21599" y="2937"/>
                </a:cubicBezTo>
                <a:cubicBezTo>
                  <a:pt x="21599" y="3458"/>
                  <a:pt x="21499" y="3939"/>
                  <a:pt x="21295" y="4371"/>
                </a:cubicBezTo>
                <a:cubicBezTo>
                  <a:pt x="21093" y="4800"/>
                  <a:pt x="20820" y="5151"/>
                  <a:pt x="20474" y="54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47" name="Freeform 16"/>
          <p:cNvSpPr>
            <a:spLocks noChangeAspect="1" noChangeArrowheads="1"/>
          </p:cNvSpPr>
          <p:nvPr/>
        </p:nvSpPr>
        <p:spPr bwMode="auto">
          <a:xfrm>
            <a:off x="5411958" y="2399491"/>
            <a:ext cx="438622" cy="689023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8" name="Freeform 290"/>
          <p:cNvSpPr>
            <a:spLocks noChangeAspect="1" noChangeArrowheads="1"/>
          </p:cNvSpPr>
          <p:nvPr/>
        </p:nvSpPr>
        <p:spPr bwMode="auto">
          <a:xfrm>
            <a:off x="6107381" y="3781801"/>
            <a:ext cx="483225" cy="374275"/>
          </a:xfrm>
          <a:custGeom>
            <a:avLst/>
            <a:gdLst>
              <a:gd name="T0" fmla="*/ 995 w 996"/>
              <a:gd name="T1" fmla="*/ 409 h 770"/>
              <a:gd name="T2" fmla="*/ 836 w 996"/>
              <a:gd name="T3" fmla="*/ 409 h 770"/>
              <a:gd name="T4" fmla="*/ 543 w 996"/>
              <a:gd name="T5" fmla="*/ 192 h 770"/>
              <a:gd name="T6" fmla="*/ 384 w 996"/>
              <a:gd name="T7" fmla="*/ 275 h 770"/>
              <a:gd name="T8" fmla="*/ 360 w 996"/>
              <a:gd name="T9" fmla="*/ 158 h 770"/>
              <a:gd name="T10" fmla="*/ 702 w 996"/>
              <a:gd name="T11" fmla="*/ 33 h 770"/>
              <a:gd name="T12" fmla="*/ 836 w 996"/>
              <a:gd name="T13" fmla="*/ 133 h 770"/>
              <a:gd name="T14" fmla="*/ 334 w 996"/>
              <a:gd name="T15" fmla="*/ 626 h 770"/>
              <a:gd name="T16" fmla="*/ 276 w 996"/>
              <a:gd name="T17" fmla="*/ 551 h 770"/>
              <a:gd name="T18" fmla="*/ 209 w 996"/>
              <a:gd name="T19" fmla="*/ 484 h 770"/>
              <a:gd name="T20" fmla="*/ 109 w 996"/>
              <a:gd name="T21" fmla="*/ 434 h 770"/>
              <a:gd name="T22" fmla="*/ 159 w 996"/>
              <a:gd name="T23" fmla="*/ 535 h 770"/>
              <a:gd name="T24" fmla="*/ 226 w 996"/>
              <a:gd name="T25" fmla="*/ 602 h 770"/>
              <a:gd name="T26" fmla="*/ 293 w 996"/>
              <a:gd name="T27" fmla="*/ 668 h 770"/>
              <a:gd name="T28" fmla="*/ 393 w 996"/>
              <a:gd name="T29" fmla="*/ 727 h 770"/>
              <a:gd name="T30" fmla="*/ 334 w 996"/>
              <a:gd name="T31" fmla="*/ 626 h 770"/>
              <a:gd name="T32" fmla="*/ 594 w 996"/>
              <a:gd name="T33" fmla="*/ 267 h 770"/>
              <a:gd name="T34" fmla="*/ 443 w 996"/>
              <a:gd name="T35" fmla="*/ 301 h 770"/>
              <a:gd name="T36" fmla="*/ 284 w 996"/>
              <a:gd name="T37" fmla="*/ 217 h 770"/>
              <a:gd name="T38" fmla="*/ 460 w 996"/>
              <a:gd name="T39" fmla="*/ 50 h 770"/>
              <a:gd name="T40" fmla="*/ 184 w 996"/>
              <a:gd name="T41" fmla="*/ 100 h 770"/>
              <a:gd name="T42" fmla="*/ 0 w 996"/>
              <a:gd name="T43" fmla="*/ 66 h 770"/>
              <a:gd name="T44" fmla="*/ 50 w 996"/>
              <a:gd name="T45" fmla="*/ 443 h 770"/>
              <a:gd name="T46" fmla="*/ 234 w 996"/>
              <a:gd name="T47" fmla="*/ 392 h 770"/>
              <a:gd name="T48" fmla="*/ 293 w 996"/>
              <a:gd name="T49" fmla="*/ 468 h 770"/>
              <a:gd name="T50" fmla="*/ 360 w 996"/>
              <a:gd name="T51" fmla="*/ 535 h 770"/>
              <a:gd name="T52" fmla="*/ 426 w 996"/>
              <a:gd name="T53" fmla="*/ 610 h 770"/>
              <a:gd name="T54" fmla="*/ 477 w 996"/>
              <a:gd name="T55" fmla="*/ 727 h 770"/>
              <a:gd name="T56" fmla="*/ 543 w 996"/>
              <a:gd name="T57" fmla="*/ 660 h 770"/>
              <a:gd name="T58" fmla="*/ 485 w 996"/>
              <a:gd name="T59" fmla="*/ 585 h 770"/>
              <a:gd name="T60" fmla="*/ 569 w 996"/>
              <a:gd name="T61" fmla="*/ 668 h 770"/>
              <a:gd name="T62" fmla="*/ 627 w 996"/>
              <a:gd name="T63" fmla="*/ 602 h 770"/>
              <a:gd name="T64" fmla="*/ 652 w 996"/>
              <a:gd name="T65" fmla="*/ 610 h 770"/>
              <a:gd name="T66" fmla="*/ 719 w 996"/>
              <a:gd name="T67" fmla="*/ 543 h 770"/>
              <a:gd name="T68" fmla="*/ 727 w 996"/>
              <a:gd name="T69" fmla="*/ 526 h 770"/>
              <a:gd name="T70" fmla="*/ 786 w 996"/>
              <a:gd name="T71" fmla="*/ 535 h 770"/>
              <a:gd name="T72" fmla="*/ 786 w 996"/>
              <a:gd name="T73" fmla="*/ 468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6" h="770">
                <a:moveTo>
                  <a:pt x="995" y="100"/>
                </a:moveTo>
                <a:cubicBezTo>
                  <a:pt x="995" y="409"/>
                  <a:pt x="995" y="409"/>
                  <a:pt x="995" y="409"/>
                </a:cubicBezTo>
                <a:cubicBezTo>
                  <a:pt x="995" y="409"/>
                  <a:pt x="928" y="426"/>
                  <a:pt x="920" y="426"/>
                </a:cubicBezTo>
                <a:cubicBezTo>
                  <a:pt x="903" y="426"/>
                  <a:pt x="861" y="443"/>
                  <a:pt x="836" y="409"/>
                </a:cubicBezTo>
                <a:cubicBezTo>
                  <a:pt x="786" y="367"/>
                  <a:pt x="619" y="192"/>
                  <a:pt x="619" y="192"/>
                </a:cubicBezTo>
                <a:cubicBezTo>
                  <a:pt x="619" y="192"/>
                  <a:pt x="594" y="167"/>
                  <a:pt x="543" y="192"/>
                </a:cubicBezTo>
                <a:cubicBezTo>
                  <a:pt x="502" y="217"/>
                  <a:pt x="443" y="250"/>
                  <a:pt x="418" y="259"/>
                </a:cubicBezTo>
                <a:cubicBezTo>
                  <a:pt x="410" y="267"/>
                  <a:pt x="393" y="275"/>
                  <a:pt x="384" y="275"/>
                </a:cubicBezTo>
                <a:cubicBezTo>
                  <a:pt x="351" y="275"/>
                  <a:pt x="326" y="242"/>
                  <a:pt x="326" y="209"/>
                </a:cubicBezTo>
                <a:cubicBezTo>
                  <a:pt x="326" y="183"/>
                  <a:pt x="343" y="167"/>
                  <a:pt x="360" y="158"/>
                </a:cubicBezTo>
                <a:cubicBezTo>
                  <a:pt x="426" y="116"/>
                  <a:pt x="552" y="50"/>
                  <a:pt x="602" y="16"/>
                </a:cubicBezTo>
                <a:cubicBezTo>
                  <a:pt x="635" y="0"/>
                  <a:pt x="652" y="0"/>
                  <a:pt x="702" y="33"/>
                </a:cubicBezTo>
                <a:cubicBezTo>
                  <a:pt x="752" y="83"/>
                  <a:pt x="803" y="125"/>
                  <a:pt x="803" y="125"/>
                </a:cubicBezTo>
                <a:cubicBezTo>
                  <a:pt x="803" y="125"/>
                  <a:pt x="819" y="133"/>
                  <a:pt x="836" y="133"/>
                </a:cubicBezTo>
                <a:cubicBezTo>
                  <a:pt x="878" y="125"/>
                  <a:pt x="995" y="100"/>
                  <a:pt x="995" y="100"/>
                </a:cubicBezTo>
                <a:close/>
                <a:moveTo>
                  <a:pt x="334" y="626"/>
                </a:moveTo>
                <a:cubicBezTo>
                  <a:pt x="343" y="610"/>
                  <a:pt x="343" y="585"/>
                  <a:pt x="326" y="568"/>
                </a:cubicBezTo>
                <a:cubicBezTo>
                  <a:pt x="309" y="551"/>
                  <a:pt x="293" y="551"/>
                  <a:pt x="276" y="551"/>
                </a:cubicBezTo>
                <a:cubicBezTo>
                  <a:pt x="276" y="535"/>
                  <a:pt x="276" y="510"/>
                  <a:pt x="259" y="501"/>
                </a:cubicBezTo>
                <a:cubicBezTo>
                  <a:pt x="251" y="484"/>
                  <a:pt x="226" y="476"/>
                  <a:pt x="209" y="484"/>
                </a:cubicBezTo>
                <a:cubicBezTo>
                  <a:pt x="217" y="468"/>
                  <a:pt x="209" y="443"/>
                  <a:pt x="201" y="426"/>
                </a:cubicBezTo>
                <a:cubicBezTo>
                  <a:pt x="176" y="401"/>
                  <a:pt x="134" y="409"/>
                  <a:pt x="109" y="434"/>
                </a:cubicBezTo>
                <a:cubicBezTo>
                  <a:pt x="92" y="451"/>
                  <a:pt x="75" y="501"/>
                  <a:pt x="92" y="526"/>
                </a:cubicBezTo>
                <a:cubicBezTo>
                  <a:pt x="117" y="551"/>
                  <a:pt x="142" y="535"/>
                  <a:pt x="159" y="535"/>
                </a:cubicBezTo>
                <a:cubicBezTo>
                  <a:pt x="159" y="551"/>
                  <a:pt x="142" y="568"/>
                  <a:pt x="159" y="593"/>
                </a:cubicBezTo>
                <a:cubicBezTo>
                  <a:pt x="176" y="618"/>
                  <a:pt x="209" y="602"/>
                  <a:pt x="226" y="602"/>
                </a:cubicBezTo>
                <a:cubicBezTo>
                  <a:pt x="217" y="618"/>
                  <a:pt x="201" y="643"/>
                  <a:pt x="226" y="668"/>
                </a:cubicBezTo>
                <a:cubicBezTo>
                  <a:pt x="242" y="685"/>
                  <a:pt x="276" y="677"/>
                  <a:pt x="293" y="668"/>
                </a:cubicBezTo>
                <a:cubicBezTo>
                  <a:pt x="284" y="693"/>
                  <a:pt x="268" y="710"/>
                  <a:pt x="293" y="744"/>
                </a:cubicBezTo>
                <a:cubicBezTo>
                  <a:pt x="318" y="769"/>
                  <a:pt x="368" y="752"/>
                  <a:pt x="393" y="727"/>
                </a:cubicBezTo>
                <a:cubicBezTo>
                  <a:pt x="418" y="702"/>
                  <a:pt x="418" y="668"/>
                  <a:pt x="393" y="643"/>
                </a:cubicBezTo>
                <a:cubicBezTo>
                  <a:pt x="376" y="626"/>
                  <a:pt x="360" y="626"/>
                  <a:pt x="334" y="626"/>
                </a:cubicBezTo>
                <a:close/>
                <a:moveTo>
                  <a:pt x="786" y="468"/>
                </a:moveTo>
                <a:cubicBezTo>
                  <a:pt x="610" y="284"/>
                  <a:pt x="694" y="367"/>
                  <a:pt x="594" y="267"/>
                </a:cubicBezTo>
                <a:cubicBezTo>
                  <a:pt x="594" y="267"/>
                  <a:pt x="569" y="234"/>
                  <a:pt x="527" y="259"/>
                </a:cubicBezTo>
                <a:cubicBezTo>
                  <a:pt x="502" y="267"/>
                  <a:pt x="468" y="284"/>
                  <a:pt x="443" y="301"/>
                </a:cubicBezTo>
                <a:cubicBezTo>
                  <a:pt x="418" y="309"/>
                  <a:pt x="393" y="317"/>
                  <a:pt x="384" y="317"/>
                </a:cubicBezTo>
                <a:cubicBezTo>
                  <a:pt x="326" y="317"/>
                  <a:pt x="284" y="267"/>
                  <a:pt x="284" y="217"/>
                </a:cubicBezTo>
                <a:cubicBezTo>
                  <a:pt x="284" y="175"/>
                  <a:pt x="301" y="142"/>
                  <a:pt x="334" y="125"/>
                </a:cubicBezTo>
                <a:cubicBezTo>
                  <a:pt x="368" y="100"/>
                  <a:pt x="460" y="50"/>
                  <a:pt x="460" y="50"/>
                </a:cubicBezTo>
                <a:cubicBezTo>
                  <a:pt x="460" y="50"/>
                  <a:pt x="435" y="8"/>
                  <a:pt x="376" y="8"/>
                </a:cubicBezTo>
                <a:cubicBezTo>
                  <a:pt x="309" y="8"/>
                  <a:pt x="184" y="100"/>
                  <a:pt x="184" y="100"/>
                </a:cubicBezTo>
                <a:cubicBezTo>
                  <a:pt x="184" y="100"/>
                  <a:pt x="150" y="116"/>
                  <a:pt x="100" y="1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426"/>
                  <a:pt x="25" y="434"/>
                  <a:pt x="50" y="443"/>
                </a:cubicBezTo>
                <a:cubicBezTo>
                  <a:pt x="59" y="426"/>
                  <a:pt x="67" y="409"/>
                  <a:pt x="83" y="392"/>
                </a:cubicBezTo>
                <a:cubicBezTo>
                  <a:pt x="125" y="351"/>
                  <a:pt x="192" y="351"/>
                  <a:pt x="234" y="392"/>
                </a:cubicBezTo>
                <a:cubicBezTo>
                  <a:pt x="242" y="409"/>
                  <a:pt x="251" y="417"/>
                  <a:pt x="251" y="434"/>
                </a:cubicBezTo>
                <a:cubicBezTo>
                  <a:pt x="268" y="443"/>
                  <a:pt x="284" y="451"/>
                  <a:pt x="293" y="468"/>
                </a:cubicBezTo>
                <a:cubicBezTo>
                  <a:pt x="309" y="476"/>
                  <a:pt x="318" y="493"/>
                  <a:pt x="318" y="510"/>
                </a:cubicBezTo>
                <a:cubicBezTo>
                  <a:pt x="334" y="510"/>
                  <a:pt x="351" y="518"/>
                  <a:pt x="360" y="535"/>
                </a:cubicBezTo>
                <a:cubicBezTo>
                  <a:pt x="376" y="551"/>
                  <a:pt x="384" y="568"/>
                  <a:pt x="384" y="585"/>
                </a:cubicBezTo>
                <a:cubicBezTo>
                  <a:pt x="401" y="585"/>
                  <a:pt x="418" y="593"/>
                  <a:pt x="426" y="610"/>
                </a:cubicBezTo>
                <a:cubicBezTo>
                  <a:pt x="451" y="635"/>
                  <a:pt x="460" y="668"/>
                  <a:pt x="451" y="702"/>
                </a:cubicBezTo>
                <a:cubicBezTo>
                  <a:pt x="460" y="702"/>
                  <a:pt x="468" y="718"/>
                  <a:pt x="477" y="727"/>
                </a:cubicBezTo>
                <a:cubicBezTo>
                  <a:pt x="493" y="744"/>
                  <a:pt x="527" y="744"/>
                  <a:pt x="543" y="727"/>
                </a:cubicBezTo>
                <a:cubicBezTo>
                  <a:pt x="560" y="710"/>
                  <a:pt x="560" y="677"/>
                  <a:pt x="543" y="660"/>
                </a:cubicBezTo>
                <a:lnTo>
                  <a:pt x="535" y="660"/>
                </a:lnTo>
                <a:cubicBezTo>
                  <a:pt x="485" y="602"/>
                  <a:pt x="477" y="593"/>
                  <a:pt x="485" y="585"/>
                </a:cubicBezTo>
                <a:cubicBezTo>
                  <a:pt x="493" y="585"/>
                  <a:pt x="502" y="593"/>
                  <a:pt x="560" y="660"/>
                </a:cubicBezTo>
                <a:cubicBezTo>
                  <a:pt x="569" y="668"/>
                  <a:pt x="569" y="668"/>
                  <a:pt x="569" y="668"/>
                </a:cubicBezTo>
                <a:cubicBezTo>
                  <a:pt x="585" y="685"/>
                  <a:pt x="610" y="685"/>
                  <a:pt x="627" y="668"/>
                </a:cubicBezTo>
                <a:cubicBezTo>
                  <a:pt x="644" y="652"/>
                  <a:pt x="644" y="618"/>
                  <a:pt x="627" y="602"/>
                </a:cubicBezTo>
                <a:cubicBezTo>
                  <a:pt x="569" y="535"/>
                  <a:pt x="560" y="526"/>
                  <a:pt x="560" y="518"/>
                </a:cubicBezTo>
                <a:cubicBezTo>
                  <a:pt x="569" y="518"/>
                  <a:pt x="594" y="551"/>
                  <a:pt x="652" y="610"/>
                </a:cubicBezTo>
                <a:cubicBezTo>
                  <a:pt x="669" y="626"/>
                  <a:pt x="702" y="626"/>
                  <a:pt x="719" y="610"/>
                </a:cubicBezTo>
                <a:cubicBezTo>
                  <a:pt x="727" y="593"/>
                  <a:pt x="736" y="568"/>
                  <a:pt x="719" y="543"/>
                </a:cubicBezTo>
                <a:cubicBezTo>
                  <a:pt x="644" y="468"/>
                  <a:pt x="644" y="468"/>
                  <a:pt x="652" y="459"/>
                </a:cubicBezTo>
                <a:lnTo>
                  <a:pt x="727" y="526"/>
                </a:lnTo>
                <a:cubicBezTo>
                  <a:pt x="727" y="535"/>
                  <a:pt x="727" y="535"/>
                  <a:pt x="727" y="535"/>
                </a:cubicBezTo>
                <a:cubicBezTo>
                  <a:pt x="744" y="551"/>
                  <a:pt x="769" y="551"/>
                  <a:pt x="786" y="535"/>
                </a:cubicBezTo>
                <a:cubicBezTo>
                  <a:pt x="803" y="510"/>
                  <a:pt x="803" y="484"/>
                  <a:pt x="786" y="468"/>
                </a:cubicBezTo>
                <a:close/>
                <a:moveTo>
                  <a:pt x="786" y="468"/>
                </a:moveTo>
                <a:lnTo>
                  <a:pt x="786" y="4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49" name="Freeform 266"/>
          <p:cNvSpPr>
            <a:spLocks noChangeAspect="1" noChangeArrowheads="1"/>
          </p:cNvSpPr>
          <p:nvPr/>
        </p:nvSpPr>
        <p:spPr bwMode="auto">
          <a:xfrm>
            <a:off x="5104607" y="3144234"/>
            <a:ext cx="335320" cy="369632"/>
          </a:xfrm>
          <a:custGeom>
            <a:avLst/>
            <a:gdLst>
              <a:gd name="T0" fmla="*/ 310 w 863"/>
              <a:gd name="T1" fmla="*/ 41 h 954"/>
              <a:gd name="T2" fmla="*/ 201 w 863"/>
              <a:gd name="T3" fmla="*/ 735 h 954"/>
              <a:gd name="T4" fmla="*/ 519 w 863"/>
              <a:gd name="T5" fmla="*/ 953 h 954"/>
              <a:gd name="T6" fmla="*/ 636 w 863"/>
              <a:gd name="T7" fmla="*/ 886 h 954"/>
              <a:gd name="T8" fmla="*/ 770 w 863"/>
              <a:gd name="T9" fmla="*/ 744 h 954"/>
              <a:gd name="T10" fmla="*/ 786 w 863"/>
              <a:gd name="T11" fmla="*/ 693 h 954"/>
              <a:gd name="T12" fmla="*/ 836 w 863"/>
              <a:gd name="T13" fmla="*/ 593 h 954"/>
              <a:gd name="T14" fmla="*/ 293 w 863"/>
              <a:gd name="T15" fmla="*/ 468 h 954"/>
              <a:gd name="T16" fmla="*/ 268 w 863"/>
              <a:gd name="T17" fmla="*/ 434 h 954"/>
              <a:gd name="T18" fmla="*/ 234 w 863"/>
              <a:gd name="T19" fmla="*/ 459 h 954"/>
              <a:gd name="T20" fmla="*/ 159 w 863"/>
              <a:gd name="T21" fmla="*/ 392 h 954"/>
              <a:gd name="T22" fmla="*/ 184 w 863"/>
              <a:gd name="T23" fmla="*/ 342 h 954"/>
              <a:gd name="T24" fmla="*/ 142 w 863"/>
              <a:gd name="T25" fmla="*/ 301 h 954"/>
              <a:gd name="T26" fmla="*/ 168 w 863"/>
              <a:gd name="T27" fmla="*/ 200 h 954"/>
              <a:gd name="T28" fmla="*/ 234 w 863"/>
              <a:gd name="T29" fmla="*/ 200 h 954"/>
              <a:gd name="T30" fmla="*/ 251 w 863"/>
              <a:gd name="T31" fmla="*/ 150 h 954"/>
              <a:gd name="T32" fmla="*/ 351 w 863"/>
              <a:gd name="T33" fmla="*/ 117 h 954"/>
              <a:gd name="T34" fmla="*/ 376 w 863"/>
              <a:gd name="T35" fmla="*/ 175 h 954"/>
              <a:gd name="T36" fmla="*/ 427 w 863"/>
              <a:gd name="T37" fmla="*/ 167 h 954"/>
              <a:gd name="T38" fmla="*/ 510 w 863"/>
              <a:gd name="T39" fmla="*/ 217 h 954"/>
              <a:gd name="T40" fmla="*/ 477 w 863"/>
              <a:gd name="T41" fmla="*/ 284 h 954"/>
              <a:gd name="T42" fmla="*/ 519 w 863"/>
              <a:gd name="T43" fmla="*/ 326 h 954"/>
              <a:gd name="T44" fmla="*/ 494 w 863"/>
              <a:gd name="T45" fmla="*/ 418 h 954"/>
              <a:gd name="T46" fmla="*/ 427 w 863"/>
              <a:gd name="T47" fmla="*/ 409 h 954"/>
              <a:gd name="T48" fmla="*/ 418 w 863"/>
              <a:gd name="T49" fmla="*/ 459 h 954"/>
              <a:gd name="T50" fmla="*/ 318 w 863"/>
              <a:gd name="T51" fmla="*/ 493 h 954"/>
              <a:gd name="T52" fmla="*/ 594 w 863"/>
              <a:gd name="T53" fmla="*/ 660 h 954"/>
              <a:gd name="T54" fmla="*/ 561 w 863"/>
              <a:gd name="T55" fmla="*/ 652 h 954"/>
              <a:gd name="T56" fmla="*/ 552 w 863"/>
              <a:gd name="T57" fmla="*/ 685 h 954"/>
              <a:gd name="T58" fmla="*/ 485 w 863"/>
              <a:gd name="T59" fmla="*/ 710 h 954"/>
              <a:gd name="T60" fmla="*/ 469 w 863"/>
              <a:gd name="T61" fmla="*/ 677 h 954"/>
              <a:gd name="T62" fmla="*/ 435 w 863"/>
              <a:gd name="T63" fmla="*/ 685 h 954"/>
              <a:gd name="T64" fmla="*/ 385 w 863"/>
              <a:gd name="T65" fmla="*/ 643 h 954"/>
              <a:gd name="T66" fmla="*/ 402 w 863"/>
              <a:gd name="T67" fmla="*/ 610 h 954"/>
              <a:gd name="T68" fmla="*/ 376 w 863"/>
              <a:gd name="T69" fmla="*/ 585 h 954"/>
              <a:gd name="T70" fmla="*/ 393 w 863"/>
              <a:gd name="T71" fmla="*/ 518 h 954"/>
              <a:gd name="T72" fmla="*/ 427 w 863"/>
              <a:gd name="T73" fmla="*/ 518 h 954"/>
              <a:gd name="T74" fmla="*/ 443 w 863"/>
              <a:gd name="T75" fmla="*/ 484 h 954"/>
              <a:gd name="T76" fmla="*/ 502 w 863"/>
              <a:gd name="T77" fmla="*/ 468 h 954"/>
              <a:gd name="T78" fmla="*/ 519 w 863"/>
              <a:gd name="T79" fmla="*/ 501 h 954"/>
              <a:gd name="T80" fmla="*/ 552 w 863"/>
              <a:gd name="T81" fmla="*/ 493 h 954"/>
              <a:gd name="T82" fmla="*/ 611 w 863"/>
              <a:gd name="T83" fmla="*/ 535 h 954"/>
              <a:gd name="T84" fmla="*/ 594 w 863"/>
              <a:gd name="T85" fmla="*/ 568 h 954"/>
              <a:gd name="T86" fmla="*/ 619 w 863"/>
              <a:gd name="T87" fmla="*/ 602 h 954"/>
              <a:gd name="T88" fmla="*/ 594 w 863"/>
              <a:gd name="T89" fmla="*/ 660 h 954"/>
              <a:gd name="T90" fmla="*/ 594 w 863"/>
              <a:gd name="T91" fmla="*/ 66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63" h="954">
                <a:moveTo>
                  <a:pt x="761" y="426"/>
                </a:moveTo>
                <a:cubicBezTo>
                  <a:pt x="820" y="133"/>
                  <a:pt x="577" y="0"/>
                  <a:pt x="310" y="41"/>
                </a:cubicBezTo>
                <a:cubicBezTo>
                  <a:pt x="42" y="83"/>
                  <a:pt x="50" y="242"/>
                  <a:pt x="34" y="317"/>
                </a:cubicBezTo>
                <a:cubicBezTo>
                  <a:pt x="0" y="518"/>
                  <a:pt x="201" y="735"/>
                  <a:pt x="201" y="735"/>
                </a:cubicBezTo>
                <a:cubicBezTo>
                  <a:pt x="193" y="953"/>
                  <a:pt x="193" y="953"/>
                  <a:pt x="193" y="953"/>
                </a:cubicBezTo>
                <a:cubicBezTo>
                  <a:pt x="519" y="953"/>
                  <a:pt x="519" y="953"/>
                  <a:pt x="519" y="953"/>
                </a:cubicBezTo>
                <a:cubicBezTo>
                  <a:pt x="544" y="852"/>
                  <a:pt x="544" y="852"/>
                  <a:pt x="544" y="852"/>
                </a:cubicBezTo>
                <a:cubicBezTo>
                  <a:pt x="544" y="852"/>
                  <a:pt x="552" y="877"/>
                  <a:pt x="636" y="886"/>
                </a:cubicBezTo>
                <a:cubicBezTo>
                  <a:pt x="728" y="894"/>
                  <a:pt x="711" y="785"/>
                  <a:pt x="711" y="785"/>
                </a:cubicBezTo>
                <a:cubicBezTo>
                  <a:pt x="711" y="785"/>
                  <a:pt x="770" y="760"/>
                  <a:pt x="770" y="744"/>
                </a:cubicBezTo>
                <a:cubicBezTo>
                  <a:pt x="770" y="727"/>
                  <a:pt x="736" y="702"/>
                  <a:pt x="736" y="702"/>
                </a:cubicBezTo>
                <a:cubicBezTo>
                  <a:pt x="736" y="702"/>
                  <a:pt x="770" y="710"/>
                  <a:pt x="786" y="693"/>
                </a:cubicBezTo>
                <a:cubicBezTo>
                  <a:pt x="794" y="677"/>
                  <a:pt x="770" y="626"/>
                  <a:pt x="770" y="626"/>
                </a:cubicBezTo>
                <a:cubicBezTo>
                  <a:pt x="770" y="626"/>
                  <a:pt x="811" y="626"/>
                  <a:pt x="836" y="593"/>
                </a:cubicBezTo>
                <a:cubicBezTo>
                  <a:pt x="862" y="568"/>
                  <a:pt x="761" y="484"/>
                  <a:pt x="761" y="426"/>
                </a:cubicBezTo>
                <a:close/>
                <a:moveTo>
                  <a:pt x="293" y="468"/>
                </a:moveTo>
                <a:cubicBezTo>
                  <a:pt x="293" y="468"/>
                  <a:pt x="293" y="451"/>
                  <a:pt x="293" y="443"/>
                </a:cubicBezTo>
                <a:cubicBezTo>
                  <a:pt x="284" y="434"/>
                  <a:pt x="276" y="434"/>
                  <a:pt x="268" y="434"/>
                </a:cubicBezTo>
                <a:cubicBezTo>
                  <a:pt x="260" y="443"/>
                  <a:pt x="243" y="451"/>
                  <a:pt x="243" y="451"/>
                </a:cubicBezTo>
                <a:cubicBezTo>
                  <a:pt x="234" y="459"/>
                  <a:pt x="234" y="459"/>
                  <a:pt x="234" y="459"/>
                </a:cubicBezTo>
                <a:lnTo>
                  <a:pt x="209" y="451"/>
                </a:lnTo>
                <a:cubicBezTo>
                  <a:pt x="159" y="392"/>
                  <a:pt x="159" y="392"/>
                  <a:pt x="159" y="392"/>
                </a:cubicBezTo>
                <a:cubicBezTo>
                  <a:pt x="159" y="359"/>
                  <a:pt x="159" y="359"/>
                  <a:pt x="159" y="359"/>
                </a:cubicBezTo>
                <a:cubicBezTo>
                  <a:pt x="159" y="359"/>
                  <a:pt x="176" y="342"/>
                  <a:pt x="184" y="342"/>
                </a:cubicBezTo>
                <a:cubicBezTo>
                  <a:pt x="184" y="334"/>
                  <a:pt x="184" y="326"/>
                  <a:pt x="184" y="317"/>
                </a:cubicBezTo>
                <a:cubicBezTo>
                  <a:pt x="168" y="309"/>
                  <a:pt x="142" y="301"/>
                  <a:pt x="142" y="301"/>
                </a:cubicBezTo>
                <a:cubicBezTo>
                  <a:pt x="134" y="267"/>
                  <a:pt x="134" y="267"/>
                  <a:pt x="134" y="267"/>
                </a:cubicBezTo>
                <a:cubicBezTo>
                  <a:pt x="168" y="200"/>
                  <a:pt x="168" y="200"/>
                  <a:pt x="168" y="200"/>
                </a:cubicBezTo>
                <a:cubicBezTo>
                  <a:pt x="201" y="192"/>
                  <a:pt x="201" y="192"/>
                  <a:pt x="201" y="192"/>
                </a:cubicBezTo>
                <a:cubicBezTo>
                  <a:pt x="201" y="192"/>
                  <a:pt x="226" y="200"/>
                  <a:pt x="234" y="200"/>
                </a:cubicBezTo>
                <a:cubicBezTo>
                  <a:pt x="243" y="200"/>
                  <a:pt x="243" y="192"/>
                  <a:pt x="251" y="192"/>
                </a:cubicBezTo>
                <a:cubicBezTo>
                  <a:pt x="251" y="175"/>
                  <a:pt x="251" y="150"/>
                  <a:pt x="251" y="150"/>
                </a:cubicBezTo>
                <a:cubicBezTo>
                  <a:pt x="276" y="125"/>
                  <a:pt x="276" y="125"/>
                  <a:pt x="276" y="125"/>
                </a:cubicBezTo>
                <a:cubicBezTo>
                  <a:pt x="351" y="117"/>
                  <a:pt x="351" y="117"/>
                  <a:pt x="351" y="117"/>
                </a:cubicBezTo>
                <a:cubicBezTo>
                  <a:pt x="376" y="142"/>
                  <a:pt x="376" y="142"/>
                  <a:pt x="376" y="142"/>
                </a:cubicBezTo>
                <a:cubicBezTo>
                  <a:pt x="376" y="142"/>
                  <a:pt x="376" y="167"/>
                  <a:pt x="376" y="175"/>
                </a:cubicBezTo>
                <a:cubicBezTo>
                  <a:pt x="385" y="175"/>
                  <a:pt x="393" y="183"/>
                  <a:pt x="402" y="183"/>
                </a:cubicBezTo>
                <a:cubicBezTo>
                  <a:pt x="410" y="175"/>
                  <a:pt x="427" y="167"/>
                  <a:pt x="427" y="167"/>
                </a:cubicBezTo>
                <a:cubicBezTo>
                  <a:pt x="460" y="167"/>
                  <a:pt x="460" y="167"/>
                  <a:pt x="460" y="167"/>
                </a:cubicBezTo>
                <a:cubicBezTo>
                  <a:pt x="510" y="217"/>
                  <a:pt x="510" y="217"/>
                  <a:pt x="510" y="217"/>
                </a:cubicBezTo>
                <a:cubicBezTo>
                  <a:pt x="510" y="250"/>
                  <a:pt x="510" y="250"/>
                  <a:pt x="510" y="250"/>
                </a:cubicBezTo>
                <a:cubicBezTo>
                  <a:pt x="510" y="250"/>
                  <a:pt x="494" y="267"/>
                  <a:pt x="477" y="284"/>
                </a:cubicBezTo>
                <a:cubicBezTo>
                  <a:pt x="485" y="284"/>
                  <a:pt x="485" y="292"/>
                  <a:pt x="485" y="301"/>
                </a:cubicBezTo>
                <a:cubicBezTo>
                  <a:pt x="494" y="309"/>
                  <a:pt x="519" y="326"/>
                  <a:pt x="519" y="326"/>
                </a:cubicBezTo>
                <a:cubicBezTo>
                  <a:pt x="527" y="359"/>
                  <a:pt x="527" y="359"/>
                  <a:pt x="527" y="359"/>
                </a:cubicBezTo>
                <a:cubicBezTo>
                  <a:pt x="494" y="418"/>
                  <a:pt x="494" y="418"/>
                  <a:pt x="494" y="418"/>
                </a:cubicBezTo>
                <a:cubicBezTo>
                  <a:pt x="460" y="426"/>
                  <a:pt x="460" y="426"/>
                  <a:pt x="460" y="426"/>
                </a:cubicBezTo>
                <a:cubicBezTo>
                  <a:pt x="460" y="426"/>
                  <a:pt x="443" y="418"/>
                  <a:pt x="427" y="409"/>
                </a:cubicBezTo>
                <a:cubicBezTo>
                  <a:pt x="427" y="418"/>
                  <a:pt x="418" y="418"/>
                  <a:pt x="410" y="426"/>
                </a:cubicBezTo>
                <a:cubicBezTo>
                  <a:pt x="410" y="434"/>
                  <a:pt x="418" y="459"/>
                  <a:pt x="418" y="459"/>
                </a:cubicBezTo>
                <a:cubicBezTo>
                  <a:pt x="393" y="484"/>
                  <a:pt x="393" y="484"/>
                  <a:pt x="393" y="484"/>
                </a:cubicBezTo>
                <a:cubicBezTo>
                  <a:pt x="318" y="493"/>
                  <a:pt x="318" y="493"/>
                  <a:pt x="318" y="493"/>
                </a:cubicBezTo>
                <a:lnTo>
                  <a:pt x="293" y="468"/>
                </a:lnTo>
                <a:close/>
                <a:moveTo>
                  <a:pt x="594" y="660"/>
                </a:moveTo>
                <a:cubicBezTo>
                  <a:pt x="577" y="669"/>
                  <a:pt x="577" y="669"/>
                  <a:pt x="577" y="669"/>
                </a:cubicBezTo>
                <a:cubicBezTo>
                  <a:pt x="577" y="669"/>
                  <a:pt x="561" y="660"/>
                  <a:pt x="561" y="652"/>
                </a:cubicBezTo>
                <a:cubicBezTo>
                  <a:pt x="552" y="660"/>
                  <a:pt x="552" y="660"/>
                  <a:pt x="544" y="660"/>
                </a:cubicBezTo>
                <a:cubicBezTo>
                  <a:pt x="544" y="669"/>
                  <a:pt x="552" y="685"/>
                  <a:pt x="552" y="685"/>
                </a:cubicBezTo>
                <a:cubicBezTo>
                  <a:pt x="535" y="702"/>
                  <a:pt x="535" y="702"/>
                  <a:pt x="535" y="702"/>
                </a:cubicBezTo>
                <a:cubicBezTo>
                  <a:pt x="485" y="710"/>
                  <a:pt x="485" y="710"/>
                  <a:pt x="485" y="710"/>
                </a:cubicBezTo>
                <a:cubicBezTo>
                  <a:pt x="469" y="693"/>
                  <a:pt x="469" y="693"/>
                  <a:pt x="469" y="693"/>
                </a:cubicBezTo>
                <a:lnTo>
                  <a:pt x="469" y="677"/>
                </a:lnTo>
                <a:cubicBezTo>
                  <a:pt x="460" y="669"/>
                  <a:pt x="460" y="669"/>
                  <a:pt x="452" y="669"/>
                </a:cubicBezTo>
                <a:cubicBezTo>
                  <a:pt x="435" y="685"/>
                  <a:pt x="435" y="685"/>
                  <a:pt x="435" y="685"/>
                </a:cubicBezTo>
                <a:lnTo>
                  <a:pt x="410" y="685"/>
                </a:lnTo>
                <a:cubicBezTo>
                  <a:pt x="385" y="643"/>
                  <a:pt x="385" y="643"/>
                  <a:pt x="385" y="643"/>
                </a:cubicBezTo>
                <a:cubicBezTo>
                  <a:pt x="385" y="626"/>
                  <a:pt x="385" y="626"/>
                  <a:pt x="385" y="626"/>
                </a:cubicBezTo>
                <a:cubicBezTo>
                  <a:pt x="402" y="610"/>
                  <a:pt x="402" y="610"/>
                  <a:pt x="402" y="610"/>
                </a:cubicBezTo>
                <a:cubicBezTo>
                  <a:pt x="402" y="602"/>
                  <a:pt x="402" y="602"/>
                  <a:pt x="402" y="593"/>
                </a:cubicBezTo>
                <a:cubicBezTo>
                  <a:pt x="393" y="593"/>
                  <a:pt x="376" y="585"/>
                  <a:pt x="376" y="58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393" y="518"/>
                  <a:pt x="393" y="518"/>
                  <a:pt x="393" y="518"/>
                </a:cubicBezTo>
                <a:cubicBezTo>
                  <a:pt x="410" y="510"/>
                  <a:pt x="410" y="510"/>
                  <a:pt x="410" y="510"/>
                </a:cubicBezTo>
                <a:lnTo>
                  <a:pt x="427" y="518"/>
                </a:lnTo>
                <a:cubicBezTo>
                  <a:pt x="435" y="518"/>
                  <a:pt x="443" y="518"/>
                  <a:pt x="443" y="510"/>
                </a:cubicBezTo>
                <a:cubicBezTo>
                  <a:pt x="443" y="501"/>
                  <a:pt x="443" y="484"/>
                  <a:pt x="443" y="484"/>
                </a:cubicBezTo>
                <a:cubicBezTo>
                  <a:pt x="460" y="468"/>
                  <a:pt x="460" y="468"/>
                  <a:pt x="460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19" y="484"/>
                  <a:pt x="519" y="484"/>
                  <a:pt x="519" y="484"/>
                </a:cubicBezTo>
                <a:cubicBezTo>
                  <a:pt x="519" y="484"/>
                  <a:pt x="519" y="493"/>
                  <a:pt x="519" y="501"/>
                </a:cubicBezTo>
                <a:cubicBezTo>
                  <a:pt x="527" y="501"/>
                  <a:pt x="535" y="510"/>
                  <a:pt x="544" y="510"/>
                </a:cubicBezTo>
                <a:cubicBezTo>
                  <a:pt x="552" y="493"/>
                  <a:pt x="552" y="493"/>
                  <a:pt x="552" y="493"/>
                </a:cubicBezTo>
                <a:cubicBezTo>
                  <a:pt x="577" y="493"/>
                  <a:pt x="577" y="493"/>
                  <a:pt x="577" y="493"/>
                </a:cubicBezTo>
                <a:cubicBezTo>
                  <a:pt x="611" y="535"/>
                  <a:pt x="611" y="535"/>
                  <a:pt x="611" y="535"/>
                </a:cubicBezTo>
                <a:cubicBezTo>
                  <a:pt x="611" y="551"/>
                  <a:pt x="611" y="551"/>
                  <a:pt x="611" y="551"/>
                </a:cubicBezTo>
                <a:lnTo>
                  <a:pt x="594" y="568"/>
                </a:lnTo>
                <a:cubicBezTo>
                  <a:pt x="594" y="576"/>
                  <a:pt x="594" y="576"/>
                  <a:pt x="594" y="585"/>
                </a:cubicBezTo>
                <a:cubicBezTo>
                  <a:pt x="602" y="585"/>
                  <a:pt x="619" y="602"/>
                  <a:pt x="619" y="602"/>
                </a:cubicBezTo>
                <a:cubicBezTo>
                  <a:pt x="619" y="618"/>
                  <a:pt x="619" y="618"/>
                  <a:pt x="619" y="618"/>
                </a:cubicBezTo>
                <a:lnTo>
                  <a:pt x="594" y="660"/>
                </a:lnTo>
                <a:close/>
                <a:moveTo>
                  <a:pt x="594" y="660"/>
                </a:moveTo>
                <a:lnTo>
                  <a:pt x="594" y="6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37132" tIns="68567" rIns="137132" bIns="68567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50" name="AutoShape 123"/>
          <p:cNvSpPr>
            <a:spLocks noChangeAspect="1"/>
          </p:cNvSpPr>
          <p:nvPr/>
        </p:nvSpPr>
        <p:spPr bwMode="auto">
          <a:xfrm>
            <a:off x="4093988" y="1528561"/>
            <a:ext cx="940584" cy="103491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7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" name="Freeform 102"/>
          <p:cNvSpPr>
            <a:spLocks noChangeAspect="1" noChangeArrowheads="1"/>
          </p:cNvSpPr>
          <p:nvPr/>
        </p:nvSpPr>
        <p:spPr bwMode="auto">
          <a:xfrm>
            <a:off x="3728800" y="3173665"/>
            <a:ext cx="355599" cy="317834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788" dirty="0"/>
          </a:p>
        </p:txBody>
      </p:sp>
      <p:grpSp>
        <p:nvGrpSpPr>
          <p:cNvPr id="52" name="Group 4681"/>
          <p:cNvGrpSpPr>
            <a:grpSpLocks noChangeAspect="1"/>
          </p:cNvGrpSpPr>
          <p:nvPr/>
        </p:nvGrpSpPr>
        <p:grpSpPr bwMode="auto">
          <a:xfrm>
            <a:off x="3351873" y="2407273"/>
            <a:ext cx="491420" cy="644097"/>
            <a:chOff x="4576763" y="2300287"/>
            <a:chExt cx="276225" cy="361950"/>
          </a:xfrm>
          <a:solidFill>
            <a:schemeClr val="accent2"/>
          </a:solidFill>
        </p:grpSpPr>
        <p:sp>
          <p:nvSpPr>
            <p:cNvPr id="53" name="Freeform 250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  <a:gd name="T14" fmla="*/ 92 w 336"/>
                <a:gd name="T15" fmla="*/ 0 h 336"/>
                <a:gd name="T16" fmla="*/ 92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  <a:close/>
                  <a:moveTo>
                    <a:pt x="92" y="0"/>
                  </a:moveTo>
                  <a:lnTo>
                    <a:pt x="92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4" name="Freeform 251"/>
            <p:cNvSpPr>
              <a:spLocks noChangeArrowheads="1"/>
            </p:cNvSpPr>
            <p:nvPr/>
          </p:nvSpPr>
          <p:spPr bwMode="auto">
            <a:xfrm>
              <a:off x="4576763" y="2541587"/>
              <a:ext cx="120650" cy="120650"/>
            </a:xfrm>
            <a:custGeom>
              <a:avLst/>
              <a:gdLst>
                <a:gd name="T0" fmla="*/ 92 w 336"/>
                <a:gd name="T1" fmla="*/ 0 h 336"/>
                <a:gd name="T2" fmla="*/ 0 w 336"/>
                <a:gd name="T3" fmla="*/ 243 h 336"/>
                <a:gd name="T4" fmla="*/ 159 w 336"/>
                <a:gd name="T5" fmla="*/ 193 h 336"/>
                <a:gd name="T6" fmla="*/ 251 w 336"/>
                <a:gd name="T7" fmla="*/ 335 h 336"/>
                <a:gd name="T8" fmla="*/ 335 w 336"/>
                <a:gd name="T9" fmla="*/ 84 h 336"/>
                <a:gd name="T10" fmla="*/ 251 w 336"/>
                <a:gd name="T11" fmla="*/ 9 h 336"/>
                <a:gd name="T12" fmla="*/ 92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92" y="0"/>
                  </a:moveTo>
                  <a:lnTo>
                    <a:pt x="0" y="243"/>
                  </a:lnTo>
                  <a:lnTo>
                    <a:pt x="159" y="193"/>
                  </a:lnTo>
                  <a:lnTo>
                    <a:pt x="251" y="335"/>
                  </a:lnTo>
                  <a:lnTo>
                    <a:pt x="335" y="84"/>
                  </a:lnTo>
                  <a:lnTo>
                    <a:pt x="251" y="9"/>
                  </a:lnTo>
                  <a:lnTo>
                    <a:pt x="9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5" name="Freeform 252"/>
            <p:cNvSpPr>
              <a:spLocks noChangeArrowheads="1"/>
            </p:cNvSpPr>
            <p:nvPr/>
          </p:nvSpPr>
          <p:spPr bwMode="auto">
            <a:xfrm>
              <a:off x="4610100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6" name="Freeform 253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  <a:gd name="T14" fmla="*/ 251 w 336"/>
                <a:gd name="T15" fmla="*/ 0 h 336"/>
                <a:gd name="T16" fmla="*/ 251 w 336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7" name="Freeform 254"/>
            <p:cNvSpPr>
              <a:spLocks noChangeArrowheads="1"/>
            </p:cNvSpPr>
            <p:nvPr/>
          </p:nvSpPr>
          <p:spPr bwMode="auto">
            <a:xfrm>
              <a:off x="4732338" y="2541587"/>
              <a:ext cx="120650" cy="120650"/>
            </a:xfrm>
            <a:custGeom>
              <a:avLst/>
              <a:gdLst>
                <a:gd name="T0" fmla="*/ 251 w 336"/>
                <a:gd name="T1" fmla="*/ 0 h 336"/>
                <a:gd name="T2" fmla="*/ 84 w 336"/>
                <a:gd name="T3" fmla="*/ 9 h 336"/>
                <a:gd name="T4" fmla="*/ 0 w 336"/>
                <a:gd name="T5" fmla="*/ 84 h 336"/>
                <a:gd name="T6" fmla="*/ 92 w 336"/>
                <a:gd name="T7" fmla="*/ 335 h 336"/>
                <a:gd name="T8" fmla="*/ 176 w 336"/>
                <a:gd name="T9" fmla="*/ 193 h 336"/>
                <a:gd name="T10" fmla="*/ 335 w 336"/>
                <a:gd name="T11" fmla="*/ 243 h 336"/>
                <a:gd name="T12" fmla="*/ 251 w 336"/>
                <a:gd name="T1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336">
                  <a:moveTo>
                    <a:pt x="251" y="0"/>
                  </a:moveTo>
                  <a:lnTo>
                    <a:pt x="84" y="9"/>
                  </a:lnTo>
                  <a:lnTo>
                    <a:pt x="0" y="84"/>
                  </a:lnTo>
                  <a:lnTo>
                    <a:pt x="92" y="335"/>
                  </a:lnTo>
                  <a:lnTo>
                    <a:pt x="176" y="193"/>
                  </a:lnTo>
                  <a:lnTo>
                    <a:pt x="335" y="243"/>
                  </a:lnTo>
                  <a:lnTo>
                    <a:pt x="25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8" name="Freeform 255"/>
            <p:cNvSpPr>
              <a:spLocks noChangeArrowheads="1"/>
            </p:cNvSpPr>
            <p:nvPr/>
          </p:nvSpPr>
          <p:spPr bwMode="auto">
            <a:xfrm>
              <a:off x="4822825" y="2541587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" name="Freeform 256"/>
            <p:cNvSpPr>
              <a:spLocks noChangeArrowheads="1"/>
            </p:cNvSpPr>
            <p:nvPr/>
          </p:nvSpPr>
          <p:spPr bwMode="auto">
            <a:xfrm>
              <a:off x="4586288" y="2300287"/>
              <a:ext cx="261937" cy="258762"/>
            </a:xfrm>
            <a:custGeom>
              <a:avLst/>
              <a:gdLst>
                <a:gd name="T0" fmla="*/ 618 w 728"/>
                <a:gd name="T1" fmla="*/ 619 h 720"/>
                <a:gd name="T2" fmla="*/ 627 w 728"/>
                <a:gd name="T3" fmla="*/ 469 h 720"/>
                <a:gd name="T4" fmla="*/ 727 w 728"/>
                <a:gd name="T5" fmla="*/ 360 h 720"/>
                <a:gd name="T6" fmla="*/ 627 w 728"/>
                <a:gd name="T7" fmla="*/ 251 h 720"/>
                <a:gd name="T8" fmla="*/ 618 w 728"/>
                <a:gd name="T9" fmla="*/ 101 h 720"/>
                <a:gd name="T10" fmla="*/ 468 w 728"/>
                <a:gd name="T11" fmla="*/ 92 h 720"/>
                <a:gd name="T12" fmla="*/ 359 w 728"/>
                <a:gd name="T13" fmla="*/ 0 h 720"/>
                <a:gd name="T14" fmla="*/ 250 w 728"/>
                <a:gd name="T15" fmla="*/ 92 h 720"/>
                <a:gd name="T16" fmla="*/ 100 w 728"/>
                <a:gd name="T17" fmla="*/ 101 h 720"/>
                <a:gd name="T18" fmla="*/ 92 w 728"/>
                <a:gd name="T19" fmla="*/ 251 h 720"/>
                <a:gd name="T20" fmla="*/ 0 w 728"/>
                <a:gd name="T21" fmla="*/ 360 h 720"/>
                <a:gd name="T22" fmla="*/ 92 w 728"/>
                <a:gd name="T23" fmla="*/ 469 h 720"/>
                <a:gd name="T24" fmla="*/ 100 w 728"/>
                <a:gd name="T25" fmla="*/ 619 h 720"/>
                <a:gd name="T26" fmla="*/ 250 w 728"/>
                <a:gd name="T27" fmla="*/ 628 h 720"/>
                <a:gd name="T28" fmla="*/ 359 w 728"/>
                <a:gd name="T29" fmla="*/ 719 h 720"/>
                <a:gd name="T30" fmla="*/ 468 w 728"/>
                <a:gd name="T31" fmla="*/ 628 h 720"/>
                <a:gd name="T32" fmla="*/ 618 w 728"/>
                <a:gd name="T33" fmla="*/ 619 h 720"/>
                <a:gd name="T34" fmla="*/ 359 w 728"/>
                <a:gd name="T35" fmla="*/ 561 h 720"/>
                <a:gd name="T36" fmla="*/ 159 w 728"/>
                <a:gd name="T37" fmla="*/ 360 h 720"/>
                <a:gd name="T38" fmla="*/ 359 w 728"/>
                <a:gd name="T39" fmla="*/ 159 h 720"/>
                <a:gd name="T40" fmla="*/ 560 w 728"/>
                <a:gd name="T41" fmla="*/ 360 h 720"/>
                <a:gd name="T42" fmla="*/ 359 w 728"/>
                <a:gd name="T43" fmla="*/ 561 h 720"/>
                <a:gd name="T44" fmla="*/ 359 w 728"/>
                <a:gd name="T45" fmla="*/ 561 h 720"/>
                <a:gd name="T46" fmla="*/ 359 w 728"/>
                <a:gd name="T47" fmla="*/ 56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8" h="720">
                  <a:moveTo>
                    <a:pt x="618" y="619"/>
                  </a:moveTo>
                  <a:cubicBezTo>
                    <a:pt x="627" y="469"/>
                    <a:pt x="627" y="469"/>
                    <a:pt x="627" y="469"/>
                  </a:cubicBezTo>
                  <a:cubicBezTo>
                    <a:pt x="727" y="360"/>
                    <a:pt x="727" y="360"/>
                    <a:pt x="727" y="360"/>
                  </a:cubicBezTo>
                  <a:cubicBezTo>
                    <a:pt x="627" y="251"/>
                    <a:pt x="627" y="251"/>
                    <a:pt x="627" y="251"/>
                  </a:cubicBezTo>
                  <a:cubicBezTo>
                    <a:pt x="618" y="101"/>
                    <a:pt x="618" y="101"/>
                    <a:pt x="618" y="101"/>
                  </a:cubicBezTo>
                  <a:cubicBezTo>
                    <a:pt x="468" y="92"/>
                    <a:pt x="468" y="92"/>
                    <a:pt x="468" y="92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250" y="92"/>
                    <a:pt x="250" y="92"/>
                    <a:pt x="250" y="92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92" y="251"/>
                    <a:pt x="92" y="251"/>
                    <a:pt x="92" y="251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92" y="469"/>
                    <a:pt x="92" y="469"/>
                    <a:pt x="92" y="469"/>
                  </a:cubicBezTo>
                  <a:cubicBezTo>
                    <a:pt x="100" y="619"/>
                    <a:pt x="100" y="619"/>
                    <a:pt x="100" y="619"/>
                  </a:cubicBezTo>
                  <a:cubicBezTo>
                    <a:pt x="250" y="628"/>
                    <a:pt x="250" y="628"/>
                    <a:pt x="250" y="628"/>
                  </a:cubicBezTo>
                  <a:cubicBezTo>
                    <a:pt x="359" y="719"/>
                    <a:pt x="359" y="719"/>
                    <a:pt x="359" y="719"/>
                  </a:cubicBezTo>
                  <a:cubicBezTo>
                    <a:pt x="468" y="628"/>
                    <a:pt x="468" y="628"/>
                    <a:pt x="468" y="628"/>
                  </a:cubicBezTo>
                  <a:lnTo>
                    <a:pt x="618" y="619"/>
                  </a:lnTo>
                  <a:close/>
                  <a:moveTo>
                    <a:pt x="359" y="561"/>
                  </a:moveTo>
                  <a:cubicBezTo>
                    <a:pt x="250" y="561"/>
                    <a:pt x="159" y="469"/>
                    <a:pt x="159" y="360"/>
                  </a:cubicBezTo>
                  <a:cubicBezTo>
                    <a:pt x="159" y="243"/>
                    <a:pt x="250" y="159"/>
                    <a:pt x="359" y="159"/>
                  </a:cubicBezTo>
                  <a:cubicBezTo>
                    <a:pt x="468" y="159"/>
                    <a:pt x="560" y="243"/>
                    <a:pt x="560" y="360"/>
                  </a:cubicBezTo>
                  <a:cubicBezTo>
                    <a:pt x="560" y="469"/>
                    <a:pt x="468" y="561"/>
                    <a:pt x="359" y="561"/>
                  </a:cubicBezTo>
                  <a:close/>
                  <a:moveTo>
                    <a:pt x="359" y="561"/>
                  </a:moveTo>
                  <a:lnTo>
                    <a:pt x="359" y="5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" name="Freeform 257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226 h 227"/>
                <a:gd name="T8" fmla="*/ 101 w 102"/>
                <a:gd name="T9" fmla="*/ 226 h 227"/>
                <a:gd name="T10" fmla="*/ 101 w 102"/>
                <a:gd name="T11" fmla="*/ 0 h 227"/>
                <a:gd name="T12" fmla="*/ 59 w 102"/>
                <a:gd name="T13" fmla="*/ 0 h 227"/>
                <a:gd name="T14" fmla="*/ 0 w 102"/>
                <a:gd name="T15" fmla="*/ 33 h 227"/>
                <a:gd name="T16" fmla="*/ 0 w 102"/>
                <a:gd name="T17" fmla="*/ 33 h 227"/>
                <a:gd name="T18" fmla="*/ 0 w 102"/>
                <a:gd name="T19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  <a:close/>
                  <a:moveTo>
                    <a:pt x="0" y="33"/>
                  </a:move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1" name="Freeform 258"/>
            <p:cNvSpPr>
              <a:spLocks noChangeArrowheads="1"/>
            </p:cNvSpPr>
            <p:nvPr/>
          </p:nvSpPr>
          <p:spPr bwMode="auto">
            <a:xfrm>
              <a:off x="4691063" y="2387599"/>
              <a:ext cx="36512" cy="80963"/>
            </a:xfrm>
            <a:custGeom>
              <a:avLst/>
              <a:gdLst>
                <a:gd name="T0" fmla="*/ 0 w 102"/>
                <a:gd name="T1" fmla="*/ 33 h 227"/>
                <a:gd name="T2" fmla="*/ 9 w 102"/>
                <a:gd name="T3" fmla="*/ 67 h 227"/>
                <a:gd name="T4" fmla="*/ 50 w 102"/>
                <a:gd name="T5" fmla="*/ 50 h 227"/>
                <a:gd name="T6" fmla="*/ 50 w 102"/>
                <a:gd name="T7" fmla="*/ 50 h 227"/>
                <a:gd name="T8" fmla="*/ 50 w 102"/>
                <a:gd name="T9" fmla="*/ 226 h 227"/>
                <a:gd name="T10" fmla="*/ 101 w 102"/>
                <a:gd name="T11" fmla="*/ 226 h 227"/>
                <a:gd name="T12" fmla="*/ 101 w 102"/>
                <a:gd name="T13" fmla="*/ 0 h 227"/>
                <a:gd name="T14" fmla="*/ 59 w 102"/>
                <a:gd name="T15" fmla="*/ 0 h 227"/>
                <a:gd name="T16" fmla="*/ 0 w 102"/>
                <a:gd name="T17" fmla="*/ 33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227">
                  <a:moveTo>
                    <a:pt x="0" y="33"/>
                  </a:moveTo>
                  <a:lnTo>
                    <a:pt x="9" y="67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0" y="226"/>
                  </a:lnTo>
                  <a:lnTo>
                    <a:pt x="101" y="226"/>
                  </a:lnTo>
                  <a:lnTo>
                    <a:pt x="101" y="0"/>
                  </a:lnTo>
                  <a:lnTo>
                    <a:pt x="59" y="0"/>
                  </a:lnTo>
                  <a:lnTo>
                    <a:pt x="0" y="3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2" name="Freeform 259"/>
            <p:cNvSpPr>
              <a:spLocks noChangeArrowheads="1"/>
            </p:cNvSpPr>
            <p:nvPr/>
          </p:nvSpPr>
          <p:spPr bwMode="auto">
            <a:xfrm>
              <a:off x="4691063" y="240029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3" name="Freeform 62"/>
          <p:cNvSpPr>
            <a:spLocks noChangeAspect="1" noChangeArrowheads="1"/>
          </p:cNvSpPr>
          <p:nvPr/>
        </p:nvSpPr>
        <p:spPr bwMode="auto">
          <a:xfrm>
            <a:off x="2793376" y="2904598"/>
            <a:ext cx="245264" cy="293544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4" name="Freeform 523"/>
          <p:cNvSpPr>
            <a:spLocks noChangeAspect="1" noChangeArrowheads="1"/>
          </p:cNvSpPr>
          <p:nvPr/>
        </p:nvSpPr>
        <p:spPr bwMode="auto">
          <a:xfrm>
            <a:off x="6225593" y="2984765"/>
            <a:ext cx="269045" cy="267428"/>
          </a:xfrm>
          <a:custGeom>
            <a:avLst/>
            <a:gdLst>
              <a:gd name="T0" fmla="*/ 268 w 1406"/>
              <a:gd name="T1" fmla="*/ 786 h 1397"/>
              <a:gd name="T2" fmla="*/ 268 w 1406"/>
              <a:gd name="T3" fmla="*/ 1396 h 1397"/>
              <a:gd name="T4" fmla="*/ 310 w 1406"/>
              <a:gd name="T5" fmla="*/ 1396 h 1397"/>
              <a:gd name="T6" fmla="*/ 351 w 1406"/>
              <a:gd name="T7" fmla="*/ 1396 h 1397"/>
              <a:gd name="T8" fmla="*/ 351 w 1406"/>
              <a:gd name="T9" fmla="*/ 786 h 1397"/>
              <a:gd name="T10" fmla="*/ 310 w 1406"/>
              <a:gd name="T11" fmla="*/ 786 h 1397"/>
              <a:gd name="T12" fmla="*/ 268 w 1406"/>
              <a:gd name="T13" fmla="*/ 786 h 1397"/>
              <a:gd name="T14" fmla="*/ 1054 w 1406"/>
              <a:gd name="T15" fmla="*/ 786 h 1397"/>
              <a:gd name="T16" fmla="*/ 1054 w 1406"/>
              <a:gd name="T17" fmla="*/ 1396 h 1397"/>
              <a:gd name="T18" fmla="*/ 1096 w 1406"/>
              <a:gd name="T19" fmla="*/ 1396 h 1397"/>
              <a:gd name="T20" fmla="*/ 1137 w 1406"/>
              <a:gd name="T21" fmla="*/ 1396 h 1397"/>
              <a:gd name="T22" fmla="*/ 1137 w 1406"/>
              <a:gd name="T23" fmla="*/ 786 h 1397"/>
              <a:gd name="T24" fmla="*/ 1096 w 1406"/>
              <a:gd name="T25" fmla="*/ 786 h 1397"/>
              <a:gd name="T26" fmla="*/ 1054 w 1406"/>
              <a:gd name="T27" fmla="*/ 786 h 1397"/>
              <a:gd name="T28" fmla="*/ 1405 w 1406"/>
              <a:gd name="T29" fmla="*/ 702 h 1397"/>
              <a:gd name="T30" fmla="*/ 703 w 1406"/>
              <a:gd name="T31" fmla="*/ 0 h 1397"/>
              <a:gd name="T32" fmla="*/ 0 w 1406"/>
              <a:gd name="T33" fmla="*/ 702 h 1397"/>
              <a:gd name="T34" fmla="*/ 42 w 1406"/>
              <a:gd name="T35" fmla="*/ 936 h 1397"/>
              <a:gd name="T36" fmla="*/ 0 w 1406"/>
              <a:gd name="T37" fmla="*/ 1095 h 1397"/>
              <a:gd name="T38" fmla="*/ 176 w 1406"/>
              <a:gd name="T39" fmla="*/ 1371 h 1397"/>
              <a:gd name="T40" fmla="*/ 176 w 1406"/>
              <a:gd name="T41" fmla="*/ 811 h 1397"/>
              <a:gd name="T42" fmla="*/ 101 w 1406"/>
              <a:gd name="T43" fmla="*/ 870 h 1397"/>
              <a:gd name="T44" fmla="*/ 92 w 1406"/>
              <a:gd name="T45" fmla="*/ 744 h 1397"/>
              <a:gd name="T46" fmla="*/ 703 w 1406"/>
              <a:gd name="T47" fmla="*/ 134 h 1397"/>
              <a:gd name="T48" fmla="*/ 1313 w 1406"/>
              <a:gd name="T49" fmla="*/ 744 h 1397"/>
              <a:gd name="T50" fmla="*/ 1305 w 1406"/>
              <a:gd name="T51" fmla="*/ 870 h 1397"/>
              <a:gd name="T52" fmla="*/ 1229 w 1406"/>
              <a:gd name="T53" fmla="*/ 811 h 1397"/>
              <a:gd name="T54" fmla="*/ 1229 w 1406"/>
              <a:gd name="T55" fmla="*/ 1371 h 1397"/>
              <a:gd name="T56" fmla="*/ 1405 w 1406"/>
              <a:gd name="T57" fmla="*/ 1095 h 1397"/>
              <a:gd name="T58" fmla="*/ 1363 w 1406"/>
              <a:gd name="T59" fmla="*/ 936 h 1397"/>
              <a:gd name="T60" fmla="*/ 1405 w 1406"/>
              <a:gd name="T61" fmla="*/ 702 h 1397"/>
              <a:gd name="T62" fmla="*/ 1405 w 1406"/>
              <a:gd name="T63" fmla="*/ 702 h 1397"/>
              <a:gd name="T64" fmla="*/ 1405 w 1406"/>
              <a:gd name="T65" fmla="*/ 702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06" h="1397">
                <a:moveTo>
                  <a:pt x="268" y="786"/>
                </a:moveTo>
                <a:cubicBezTo>
                  <a:pt x="268" y="1396"/>
                  <a:pt x="268" y="1396"/>
                  <a:pt x="268" y="1396"/>
                </a:cubicBezTo>
                <a:cubicBezTo>
                  <a:pt x="276" y="1396"/>
                  <a:pt x="293" y="1396"/>
                  <a:pt x="310" y="1396"/>
                </a:cubicBezTo>
                <a:cubicBezTo>
                  <a:pt x="351" y="1396"/>
                  <a:pt x="351" y="1396"/>
                  <a:pt x="351" y="1396"/>
                </a:cubicBezTo>
                <a:cubicBezTo>
                  <a:pt x="351" y="786"/>
                  <a:pt x="351" y="786"/>
                  <a:pt x="351" y="786"/>
                </a:cubicBezTo>
                <a:cubicBezTo>
                  <a:pt x="310" y="786"/>
                  <a:pt x="310" y="786"/>
                  <a:pt x="310" y="786"/>
                </a:cubicBezTo>
                <a:cubicBezTo>
                  <a:pt x="293" y="786"/>
                  <a:pt x="276" y="786"/>
                  <a:pt x="268" y="786"/>
                </a:cubicBezTo>
                <a:close/>
                <a:moveTo>
                  <a:pt x="1054" y="786"/>
                </a:moveTo>
                <a:cubicBezTo>
                  <a:pt x="1054" y="1396"/>
                  <a:pt x="1054" y="1396"/>
                  <a:pt x="1054" y="1396"/>
                </a:cubicBezTo>
                <a:cubicBezTo>
                  <a:pt x="1096" y="1396"/>
                  <a:pt x="1096" y="1396"/>
                  <a:pt x="1096" y="1396"/>
                </a:cubicBezTo>
                <a:cubicBezTo>
                  <a:pt x="1112" y="1396"/>
                  <a:pt x="1129" y="1396"/>
                  <a:pt x="1137" y="1396"/>
                </a:cubicBezTo>
                <a:cubicBezTo>
                  <a:pt x="1137" y="786"/>
                  <a:pt x="1137" y="786"/>
                  <a:pt x="1137" y="786"/>
                </a:cubicBezTo>
                <a:cubicBezTo>
                  <a:pt x="1129" y="786"/>
                  <a:pt x="1112" y="786"/>
                  <a:pt x="1096" y="786"/>
                </a:cubicBezTo>
                <a:lnTo>
                  <a:pt x="1054" y="786"/>
                </a:lnTo>
                <a:close/>
                <a:moveTo>
                  <a:pt x="1405" y="702"/>
                </a:moveTo>
                <a:cubicBezTo>
                  <a:pt x="1405" y="309"/>
                  <a:pt x="1087" y="0"/>
                  <a:pt x="703" y="0"/>
                </a:cubicBezTo>
                <a:cubicBezTo>
                  <a:pt x="318" y="0"/>
                  <a:pt x="0" y="309"/>
                  <a:pt x="0" y="702"/>
                </a:cubicBezTo>
                <a:cubicBezTo>
                  <a:pt x="0" y="786"/>
                  <a:pt x="17" y="861"/>
                  <a:pt x="42" y="936"/>
                </a:cubicBezTo>
                <a:cubicBezTo>
                  <a:pt x="17" y="978"/>
                  <a:pt x="0" y="1037"/>
                  <a:pt x="0" y="1095"/>
                </a:cubicBezTo>
                <a:cubicBezTo>
                  <a:pt x="0" y="1212"/>
                  <a:pt x="76" y="1321"/>
                  <a:pt x="176" y="1371"/>
                </a:cubicBezTo>
                <a:cubicBezTo>
                  <a:pt x="176" y="811"/>
                  <a:pt x="176" y="811"/>
                  <a:pt x="176" y="811"/>
                </a:cubicBezTo>
                <a:cubicBezTo>
                  <a:pt x="151" y="828"/>
                  <a:pt x="126" y="844"/>
                  <a:pt x="101" y="870"/>
                </a:cubicBezTo>
                <a:cubicBezTo>
                  <a:pt x="92" y="828"/>
                  <a:pt x="92" y="786"/>
                  <a:pt x="92" y="744"/>
                </a:cubicBezTo>
                <a:cubicBezTo>
                  <a:pt x="92" y="401"/>
                  <a:pt x="368" y="134"/>
                  <a:pt x="703" y="134"/>
                </a:cubicBezTo>
                <a:cubicBezTo>
                  <a:pt x="1037" y="134"/>
                  <a:pt x="1313" y="401"/>
                  <a:pt x="1313" y="744"/>
                </a:cubicBezTo>
                <a:cubicBezTo>
                  <a:pt x="1313" y="786"/>
                  <a:pt x="1313" y="828"/>
                  <a:pt x="1305" y="870"/>
                </a:cubicBezTo>
                <a:cubicBezTo>
                  <a:pt x="1279" y="844"/>
                  <a:pt x="1254" y="828"/>
                  <a:pt x="1229" y="811"/>
                </a:cubicBezTo>
                <a:cubicBezTo>
                  <a:pt x="1229" y="1371"/>
                  <a:pt x="1229" y="1371"/>
                  <a:pt x="1229" y="1371"/>
                </a:cubicBezTo>
                <a:cubicBezTo>
                  <a:pt x="1330" y="1321"/>
                  <a:pt x="1405" y="1212"/>
                  <a:pt x="1405" y="1095"/>
                </a:cubicBezTo>
                <a:cubicBezTo>
                  <a:pt x="1405" y="1037"/>
                  <a:pt x="1388" y="978"/>
                  <a:pt x="1363" y="936"/>
                </a:cubicBezTo>
                <a:cubicBezTo>
                  <a:pt x="1388" y="861"/>
                  <a:pt x="1405" y="786"/>
                  <a:pt x="1405" y="702"/>
                </a:cubicBezTo>
                <a:close/>
                <a:moveTo>
                  <a:pt x="1405" y="702"/>
                </a:moveTo>
                <a:lnTo>
                  <a:pt x="1405" y="7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  <a:extLst/>
        </p:spPr>
        <p:txBody>
          <a:bodyPr wrap="none" lIns="182839" tIns="91419" rIns="182839" bIns="91419" anchor="ctr"/>
          <a:lstStyle/>
          <a:p>
            <a:pPr>
              <a:defRPr/>
            </a:pPr>
            <a:endParaRPr lang="en-US" dirty="0">
              <a:ea typeface="SimSun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20172" y="1564432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不断更新的课程体系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32668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课程体系完全按照互联网公司常用的技术，并不断升级和完善更新，让学员保持持续的竞争力。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829287" y="1812278"/>
            <a:ext cx="208235" cy="207614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Freeform 6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164288" y="3144233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内推资格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01100" y="3337218"/>
            <a:ext cx="18709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凡事在学习期间各个方面达到要求以后，可推荐到各大企业直接面试。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897719" y="3319953"/>
            <a:ext cx="208235" cy="207614"/>
            <a:chOff x="2138511" y="2464802"/>
            <a:chExt cx="354012" cy="352956"/>
          </a:xfrm>
          <a:solidFill>
            <a:schemeClr val="accent5"/>
          </a:solidFill>
        </p:grpSpPr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4" name="Freeform 7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5" name="TextBox 74"/>
          <p:cNvSpPr txBox="1"/>
          <p:nvPr/>
        </p:nvSpPr>
        <p:spPr>
          <a:xfrm flipH="1">
            <a:off x="1724466" y="1636557"/>
            <a:ext cx="13965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强大的师资团队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 flipH="1">
            <a:off x="1159973" y="1838449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所有的讲师均有丰富的从业经验，更有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BAT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行业及互联网领域资深专家分享实战经验。</a:t>
            </a:r>
          </a:p>
        </p:txBody>
      </p:sp>
      <p:grpSp>
        <p:nvGrpSpPr>
          <p:cNvPr id="77" name="Group 76"/>
          <p:cNvGrpSpPr/>
          <p:nvPr/>
        </p:nvGrpSpPr>
        <p:grpSpPr>
          <a:xfrm flipH="1">
            <a:off x="3126112" y="1812278"/>
            <a:ext cx="208235" cy="207614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80" name="TextBox 79"/>
          <p:cNvSpPr txBox="1"/>
          <p:nvPr/>
        </p:nvSpPr>
        <p:spPr>
          <a:xfrm flipH="1">
            <a:off x="810438" y="3144233"/>
            <a:ext cx="12234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2">
                    <a:lumMod val="50000"/>
                  </a:schemeClr>
                </a:solidFill>
              </a:rPr>
              <a:t>职业规划指导</a:t>
            </a:r>
            <a:endParaRPr lang="en-US" altLang="zh-CN" sz="13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 flipH="1">
            <a:off x="147681" y="3337218"/>
            <a:ext cx="1870992" cy="54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我们不仅仅培养的是技术人才，还会请行业内资深</a:t>
            </a:r>
            <a:r>
              <a:rPr lang="en-US" altLang="zh-CN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HR</a:t>
            </a:r>
            <a:r>
              <a:rPr lang="zh-CN" altLang="en-US" sz="825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为大家讲解如何做好职业规划。</a:t>
            </a:r>
          </a:p>
        </p:txBody>
      </p:sp>
      <p:grpSp>
        <p:nvGrpSpPr>
          <p:cNvPr id="82" name="Group 81"/>
          <p:cNvGrpSpPr/>
          <p:nvPr/>
        </p:nvGrpSpPr>
        <p:grpSpPr>
          <a:xfrm flipH="1">
            <a:off x="2113820" y="3319953"/>
            <a:ext cx="208235" cy="207614"/>
            <a:chOff x="2138511" y="2464802"/>
            <a:chExt cx="354012" cy="352956"/>
          </a:xfrm>
          <a:solidFill>
            <a:schemeClr val="accent1"/>
          </a:solidFill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034E66F2-DB2B-4EE1-8032-8F6BB25B3BEF}"/>
              </a:ext>
            </a:extLst>
          </p:cNvPr>
          <p:cNvGrpSpPr/>
          <p:nvPr/>
        </p:nvGrpSpPr>
        <p:grpSpPr>
          <a:xfrm>
            <a:off x="215516" y="232284"/>
            <a:ext cx="1440160" cy="646331"/>
            <a:chOff x="3458817" y="358586"/>
            <a:chExt cx="2226366" cy="646331"/>
          </a:xfrm>
        </p:grpSpPr>
        <p:sp>
          <p:nvSpPr>
            <p:cNvPr id="90" name="TextBox 47">
              <a:extLst>
                <a:ext uri="{FF2B5EF4-FFF2-40B4-BE49-F238E27FC236}">
                  <a16:creationId xmlns="" xmlns:a16="http://schemas.microsoft.com/office/drawing/2014/main" id="{E6C20709-E485-41CF-B84C-5262A6799877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我们的优势</a:t>
              </a:r>
            </a:p>
          </p:txBody>
        </p:sp>
        <p:sp>
          <p:nvSpPr>
            <p:cNvPr id="91" name="Rectangle 20">
              <a:extLst>
                <a:ext uri="{FF2B5EF4-FFF2-40B4-BE49-F238E27FC236}">
                  <a16:creationId xmlns="" xmlns:a16="http://schemas.microsoft.com/office/drawing/2014/main" id="{A5E441A4-7366-4AB2-9496-14F34F6BE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074" name="Picture 2" descr="http://www.qt86.com/cache/1503841714_622828.png">
            <a:extLst>
              <a:ext uri="{FF2B5EF4-FFF2-40B4-BE49-F238E27FC236}">
                <a16:creationId xmlns="" xmlns:a16="http://schemas.microsoft.com/office/drawing/2014/main" id="{400D2235-4A7C-429C-B5BF-30A126A7B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57" y="799474"/>
            <a:ext cx="7304243" cy="34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7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63" grpId="0" animBg="1"/>
      <p:bldP spid="64" grpId="0" animBg="1"/>
      <p:bldP spid="65" grpId="0"/>
      <p:bldP spid="66" grpId="0"/>
      <p:bldP spid="70" grpId="0"/>
      <p:bldP spid="71" grpId="0"/>
      <p:bldP spid="75" grpId="0"/>
      <p:bldP spid="76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FCB4AFA2-059B-497F-8DBE-103040E6CF2A}"/>
              </a:ext>
            </a:extLst>
          </p:cNvPr>
          <p:cNvGrpSpPr/>
          <p:nvPr/>
        </p:nvGrpSpPr>
        <p:grpSpPr>
          <a:xfrm>
            <a:off x="215516" y="232284"/>
            <a:ext cx="1440160" cy="450017"/>
            <a:chOff x="3458817" y="358586"/>
            <a:chExt cx="2226366" cy="450017"/>
          </a:xfrm>
        </p:grpSpPr>
        <p:sp>
          <p:nvSpPr>
            <p:cNvPr id="4" name="TextBox 47">
              <a:extLst>
                <a:ext uri="{FF2B5EF4-FFF2-40B4-BE49-F238E27FC236}">
                  <a16:creationId xmlns="" xmlns:a16="http://schemas.microsoft.com/office/drawing/2014/main" id="{21D241AD-EE4A-41AF-A8E3-927CE0C8CFC0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内推企业</a:t>
              </a:r>
            </a:p>
          </p:txBody>
        </p:sp>
        <p:sp>
          <p:nvSpPr>
            <p:cNvPr id="5" name="Rectangle 20">
              <a:extLst>
                <a:ext uri="{FF2B5EF4-FFF2-40B4-BE49-F238E27FC236}">
                  <a16:creationId xmlns="" xmlns:a16="http://schemas.microsoft.com/office/drawing/2014/main" id="{208F6BF9-B28B-4E7E-9ECE-7204E366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02014FB-FABE-455E-99AF-B36B979F33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11" y="1323940"/>
            <a:ext cx="1091811" cy="446549"/>
          </a:xfrm>
          <a:prstGeom prst="rect">
            <a:avLst/>
          </a:prstGeom>
        </p:spPr>
      </p:pic>
      <p:pic>
        <p:nvPicPr>
          <p:cNvPr id="1026" name="Picture 2" descr="http://i2.dpfile.com/s/res/betalogo.v4.png">
            <a:extLst>
              <a:ext uri="{FF2B5EF4-FFF2-40B4-BE49-F238E27FC236}">
                <a16:creationId xmlns="" xmlns:a16="http://schemas.microsoft.com/office/drawing/2014/main" id="{188C1C49-8C2D-4E51-98C1-04F038FE9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6537"/>
            <a:ext cx="811140" cy="3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ic.c-ctrip.com/common/c_logo2013.png">
            <a:extLst>
              <a:ext uri="{FF2B5EF4-FFF2-40B4-BE49-F238E27FC236}">
                <a16:creationId xmlns="" xmlns:a16="http://schemas.microsoft.com/office/drawing/2014/main" id="{0DC190FC-5D27-4CF0-85FE-0E1A02C1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1490019"/>
            <a:ext cx="821843" cy="2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imgsa.baidu.com/timg?image&amp;quality=80&amp;size=b9999_10000&amp;sec=1503901830635&amp;di=cc646bd492282f6c2004ae53e95f66bc&amp;imgtype=jpg&amp;src=http%3A%2F%2Fimg2.imgtn.bdimg.com%2Fit%2Fu%3D2198416218%2C1760897973%26fm%3D214%26gp%3D0.jpg">
            <a:extLst>
              <a:ext uri="{FF2B5EF4-FFF2-40B4-BE49-F238E27FC236}">
                <a16:creationId xmlns="" xmlns:a16="http://schemas.microsoft.com/office/drawing/2014/main" id="{5E4DA6BC-41AB-4930-8AD0-4EAD514B3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738" y="1251932"/>
            <a:ext cx="778106" cy="69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03901909174&amp;di=610023ac300b6b9b6a065afdb271134c&amp;imgtype=0&amp;src=http%3A%2F%2Fwww.soft6.com%2Ffile%2Fupload%2F201507%2F09%2F13390152233640.png">
            <a:extLst>
              <a:ext uri="{FF2B5EF4-FFF2-40B4-BE49-F238E27FC236}">
                <a16:creationId xmlns="" xmlns:a16="http://schemas.microsoft.com/office/drawing/2014/main" id="{0FBBC4E1-C6AA-43D1-9C54-18337499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976" y="1323940"/>
            <a:ext cx="1432785" cy="53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timgsa.baidu.com/timg?image&amp;quality=80&amp;size=b9999_10000&amp;sec=1503901933721&amp;di=ce9850339f6e40110a457766161ae277&amp;imgtype=0&amp;src=http%3A%2F%2Fd.hiphotos.baidu.com%2Fbaike%2Fs%253D220%2Fsign%3Dd0f35bc28701a18bf4eb154dae2e0761%2F0df3d7ca7bcb0a46a93856d76b63f6246a60afc2.jpg">
            <a:extLst>
              <a:ext uri="{FF2B5EF4-FFF2-40B4-BE49-F238E27FC236}">
                <a16:creationId xmlns="" xmlns:a16="http://schemas.microsoft.com/office/drawing/2014/main" id="{B8797A1F-C8EE-4EB8-B76A-6A3A1F12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632" y="1079943"/>
            <a:ext cx="988545" cy="98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n1image.hjfile.cn/res7/2017/03/06/78a9684a092aa8ad62efad5e54a26997.png">
            <a:extLst>
              <a:ext uri="{FF2B5EF4-FFF2-40B4-BE49-F238E27FC236}">
                <a16:creationId xmlns="" xmlns:a16="http://schemas.microsoft.com/office/drawing/2014/main" id="{C45C892A-B526-41B6-B29C-AC028AA85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36" y="2169702"/>
            <a:ext cx="1076361" cy="2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timgsa.baidu.com/timg?image&amp;quality=80&amp;size=b9999_10000&amp;sec=1503902313006&amp;di=6310ac1d3c17a80605ef9739a0fa281c&amp;imgtype=0&amp;src=http%3A%2F%2Fwww.senn.com.cn%2FUploadFiles%2F2017%2F2%2F201702231704546402.jpg">
            <a:extLst>
              <a:ext uri="{FF2B5EF4-FFF2-40B4-BE49-F238E27FC236}">
                <a16:creationId xmlns="" xmlns:a16="http://schemas.microsoft.com/office/drawing/2014/main" id="{784C53A1-30EF-4B0B-AF78-52BECA28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2015690"/>
            <a:ext cx="1117792" cy="5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timgsa.baidu.com/timg?image&amp;quality=80&amp;size=b9999_10000&amp;sec=1503902347529&amp;di=fb8777460f4d124a4b7576687dd81a85&amp;imgtype=0&amp;src=http%3A%2F%2Fa.hiphotos.baidu.com%2Fbaike%2Fs%253D220%2Fsign%3D781e05cf073b5bb5bad727fc06d3d523%2F2e2eb9389b504fc28548b461e1dde71190ef6dba.jpg">
            <a:extLst>
              <a:ext uri="{FF2B5EF4-FFF2-40B4-BE49-F238E27FC236}">
                <a16:creationId xmlns="" xmlns:a16="http://schemas.microsoft.com/office/drawing/2014/main" id="{01735886-84C5-4442-9F1B-70EA208B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658" y="2093887"/>
            <a:ext cx="821843" cy="5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1F597FB-FDBF-4556-8A5D-3AE99B8829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2108729"/>
            <a:ext cx="1240791" cy="411981"/>
          </a:xfrm>
          <a:prstGeom prst="rect">
            <a:avLst/>
          </a:prstGeom>
        </p:spPr>
      </p:pic>
      <p:pic>
        <p:nvPicPr>
          <p:cNvPr id="1050" name="Picture 26" descr="https://timgsa.baidu.com/timg?image&amp;quality=80&amp;size=b9999_10000&amp;sec=1503902420719&amp;di=b1335160fce97df8c705bb46ef849f6b&amp;imgtype=0&amp;src=http%3A%2F%2Fww2.sinaimg.cn%2Flarge%2F9ef19b49jw1fcd7urzlz1j20zk0k00tr.jpg">
            <a:extLst>
              <a:ext uri="{FF2B5EF4-FFF2-40B4-BE49-F238E27FC236}">
                <a16:creationId xmlns="" xmlns:a16="http://schemas.microsoft.com/office/drawing/2014/main" id="{E019201D-6337-4490-8226-58F81CB7E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41" y="2057883"/>
            <a:ext cx="801425" cy="45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timgsa.baidu.com/timg?image&amp;quality=80&amp;size=b9999_10000&amp;sec=1503902445655&amp;di=dc389a8d28454c8233d5887419451d63&amp;imgtype=0&amp;src=http%3A%2F%2Fzfs1.fiiimg.com%2Fzfs1%2Ffw%2F13%2F309%2F19092420131105104504_720x540.jpg">
            <a:extLst>
              <a:ext uri="{FF2B5EF4-FFF2-40B4-BE49-F238E27FC236}">
                <a16:creationId xmlns="" xmlns:a16="http://schemas.microsoft.com/office/drawing/2014/main" id="{64A1CD68-A692-441A-B236-46F37E1B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41" y="1907402"/>
            <a:ext cx="1160748" cy="87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timgsa.baidu.com/timg?image&amp;quality=80&amp;size=b9999_10000&amp;sec=1503902499165&amp;di=e80b65d32055db49c46d64254db5baac&amp;imgtype=0&amp;src=http%3A%2F%2Fimage.tianjimedia.com%2FuploadImages%2F2016%2F014%2F08%2FSO6LW74G7Q39_1.png">
            <a:extLst>
              <a:ext uri="{FF2B5EF4-FFF2-40B4-BE49-F238E27FC236}">
                <a16:creationId xmlns="" xmlns:a16="http://schemas.microsoft.com/office/drawing/2014/main" id="{92C4F9C1-2D5F-4431-8E93-06EDEB8C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45" y="2705955"/>
            <a:ext cx="1301142" cy="70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ss2.bdstatic.com/70cFvnSh_Q1YnxGkpoWK1HF6hhy/it/u=1548190395,3590923587&amp;fm=26&amp;gp=0.jpg">
            <a:extLst>
              <a:ext uri="{FF2B5EF4-FFF2-40B4-BE49-F238E27FC236}">
                <a16:creationId xmlns="" xmlns:a16="http://schemas.microsoft.com/office/drawing/2014/main" id="{B14D3A98-D9C2-4D22-BADC-182A9876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716" y="2921979"/>
            <a:ext cx="994976" cy="3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timgsa.baidu.com/timg?image&amp;quality=80&amp;size=b9999_10000&amp;sec=1504497265&amp;di=d6625db91e610b416298eb0e0511dd2c&amp;imgtype=jpg&amp;er=1&amp;src=http%3A%2F%2Fwww.logosj.com%2Fuploads%2Fallimg%2F131129%2F1-131129192536.gif">
            <a:extLst>
              <a:ext uri="{FF2B5EF4-FFF2-40B4-BE49-F238E27FC236}">
                <a16:creationId xmlns="" xmlns:a16="http://schemas.microsoft.com/office/drawing/2014/main" id="{C7091686-E1E0-46DA-AF6C-36ABFBBE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50" y="2711127"/>
            <a:ext cx="914058" cy="75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s://timgsa.baidu.com/timg?image&amp;quality=80&amp;size=b9999_10000&amp;sec=1503902569911&amp;di=b1a30ad9530a760e9b0bde3f95dcdcd4&amp;imgtype=0&amp;src=http%3A%2F%2Fimg.technews.tw%2Fwp-content%2Fuploads%2F2014%2F04%2FSAP_Logo-624x250.png">
            <a:extLst>
              <a:ext uri="{FF2B5EF4-FFF2-40B4-BE49-F238E27FC236}">
                <a16:creationId xmlns="" xmlns:a16="http://schemas.microsoft.com/office/drawing/2014/main" id="{7AF99B09-B093-4A61-B81D-8735AF3E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855424"/>
            <a:ext cx="1159503" cy="46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timgsa.baidu.com/timg?image&amp;quality=80&amp;size=b9999_10000&amp;sec=1503902597818&amp;di=fb1072b9ccee99b1e437278f69a135d9&amp;imgtype=0&amp;src=http%3A%2F%2Fwww.lgstatic.com%2Fthumbnail_300x300%2Fimage1%2FM00%2F00%2F7A%2FCgYXBlTUXbmACDfHAABXlvp86Uc260.jpg">
            <a:extLst>
              <a:ext uri="{FF2B5EF4-FFF2-40B4-BE49-F238E27FC236}">
                <a16:creationId xmlns="" xmlns:a16="http://schemas.microsoft.com/office/drawing/2014/main" id="{0627F561-D389-4092-B1A3-F2179ECAF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740" y="2645220"/>
            <a:ext cx="884952" cy="8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s://timgsa.baidu.com/timg?image&amp;quality=80&amp;size=b9999_10000&amp;sec=1503902628683&amp;di=5709692ae2600f4f0a7f422a266026c4&amp;imgtype=0&amp;src=http%3A%2F%2Fimg1.gtimg.com%2Ftech%2Fpics%2Fhv1%2F56%2F88%2F2140%2F139175996.jpg">
            <a:extLst>
              <a:ext uri="{FF2B5EF4-FFF2-40B4-BE49-F238E27FC236}">
                <a16:creationId xmlns="" xmlns:a16="http://schemas.microsoft.com/office/drawing/2014/main" id="{38D1511D-F6DC-437B-AFC8-B93280DE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951" y="2840380"/>
            <a:ext cx="599728" cy="43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timgsa.baidu.com/timg?image&amp;quality=80&amp;size=b9999_10000&amp;sec=1503902669441&amp;di=7aca46d612dbaa1d059e84a88cb60e37&amp;imgtype=jpg&amp;src=http%3A%2F%2Fimg4.imgtn.bdimg.com%2Fit%2Fu%3D810442497%2C2196434123%26fm%3D214%26gp%3D0.jpg">
            <a:extLst>
              <a:ext uri="{FF2B5EF4-FFF2-40B4-BE49-F238E27FC236}">
                <a16:creationId xmlns="" xmlns:a16="http://schemas.microsoft.com/office/drawing/2014/main" id="{F8AC6E0A-76CD-46F2-AAF0-22E4EDD02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3" y="3698526"/>
            <a:ext cx="946867" cy="3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gw.alicdn.com/tfs/TB1.2hjRpXXXXcLXpXXXXXXXXXX-274-96.gif">
            <a:extLst>
              <a:ext uri="{FF2B5EF4-FFF2-40B4-BE49-F238E27FC236}">
                <a16:creationId xmlns="" xmlns:a16="http://schemas.microsoft.com/office/drawing/2014/main" id="{D476D4F8-F928-4168-8877-BB4EF58704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98525"/>
            <a:ext cx="1104765" cy="38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https://timgsa.baidu.com/timg?image&amp;quality=80&amp;size=b9999_10000&amp;sec=1503902807153&amp;di=93bb173e8c29e466af0e97f0cfebc833&amp;imgtype=0&amp;src=http%3A%2F%2Fcv.qiaobutang.com%2Fuploads%2Fcompany_logos%2F2015%2F4%2F27%2F15%2F553de5950cf2caf1c43a7ff8%2Foriginal.png">
            <a:extLst>
              <a:ext uri="{FF2B5EF4-FFF2-40B4-BE49-F238E27FC236}">
                <a16:creationId xmlns="" xmlns:a16="http://schemas.microsoft.com/office/drawing/2014/main" id="{11168BE1-D1D2-4579-A88B-0FD7F7DF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39" y="3627400"/>
            <a:ext cx="1144045" cy="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https://timgsa.baidu.com/timg?image&amp;quality=80&amp;size=b9999_10000&amp;sec=1503902849902&amp;di=2eabb70873db86e0a1583a6ea26fe6db&amp;imgtype=0&amp;src=http%3A%2F%2Fimg.zcool.cn%2Fcommunity%2F033feb3554c78dc00000158fcaf9b2d.jpg%40600w_1l_2o_100sh.jpg">
            <a:extLst>
              <a:ext uri="{FF2B5EF4-FFF2-40B4-BE49-F238E27FC236}">
                <a16:creationId xmlns="" xmlns:a16="http://schemas.microsoft.com/office/drawing/2014/main" id="{56AF10E0-5C2E-43A4-9C43-3CA0123E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955" y="3736212"/>
            <a:ext cx="1198831" cy="31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2" descr="https://timgsa.baidu.com/timg?image&amp;quality=80&amp;size=b9999_10000&amp;sec=1503902878735&amp;di=4512e257d0b04d39dd211e07e3bc8b85&amp;imgtype=0&amp;src=http%3A%2F%2Fpic1.nipic.com%2F2008-10-13%2F200810138585695_2.jpg">
            <a:extLst>
              <a:ext uri="{FF2B5EF4-FFF2-40B4-BE49-F238E27FC236}">
                <a16:creationId xmlns="" xmlns:a16="http://schemas.microsoft.com/office/drawing/2014/main" id="{D3C62E5E-9474-411F-973B-DE28129D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7" y="3761581"/>
            <a:ext cx="2039508" cy="26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5975"/>
      </p:ext>
    </p:extLst>
  </p:cSld>
  <p:clrMapOvr>
    <a:masterClrMapping/>
  </p:clrMapOvr>
  <p:transition spd="med" advClick="0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539552" y="3197167"/>
            <a:ext cx="18981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一位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学员通过咕泡学院老师的介绍不到一周时间入职了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二维火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2668407" y="3347207"/>
            <a:ext cx="193460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学习不到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2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个月，已经入职到</a:t>
            </a:r>
            <a:r>
              <a:rPr lang="zh-CN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京东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。你们都是最棒的，给自己一个坚持的理由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C528FE54-7FD9-48B2-BFE6-CBB44FABCD27}"/>
              </a:ext>
            </a:extLst>
          </p:cNvPr>
          <p:cNvGrpSpPr/>
          <p:nvPr/>
        </p:nvGrpSpPr>
        <p:grpSpPr>
          <a:xfrm>
            <a:off x="215516" y="232284"/>
            <a:ext cx="1908212" cy="646331"/>
            <a:chOff x="3458817" y="358586"/>
            <a:chExt cx="2226366" cy="646331"/>
          </a:xfrm>
        </p:grpSpPr>
        <p:sp>
          <p:nvSpPr>
            <p:cNvPr id="38" name="TextBox 47">
              <a:extLst>
                <a:ext uri="{FF2B5EF4-FFF2-40B4-BE49-F238E27FC236}">
                  <a16:creationId xmlns="" xmlns:a16="http://schemas.microsoft.com/office/drawing/2014/main" id="{5E11180D-FF8B-42A6-8338-163A0B600BA3}"/>
                </a:ext>
              </a:extLst>
            </p:cNvPr>
            <p:cNvSpPr txBox="1"/>
            <p:nvPr/>
          </p:nvSpPr>
          <p:spPr>
            <a:xfrm>
              <a:off x="3458817" y="358586"/>
              <a:ext cx="222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看看学员怎么说</a:t>
              </a:r>
            </a:p>
          </p:txBody>
        </p:sp>
        <p:sp>
          <p:nvSpPr>
            <p:cNvPr id="39" name="Rectangle 20">
              <a:extLst>
                <a:ext uri="{FF2B5EF4-FFF2-40B4-BE49-F238E27FC236}">
                  <a16:creationId xmlns="" xmlns:a16="http://schemas.microsoft.com/office/drawing/2014/main" id="{9EC5841A-EDC1-4AD9-8C37-4F7CF455F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BAFAABEB-6B70-4920-A3FE-65799CB16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36346"/>
            <a:ext cx="1988030" cy="244914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01C7F4A5-789D-43D2-9F04-D356587FAB5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54" y="749167"/>
            <a:ext cx="1987200" cy="2448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="" xmlns:a16="http://schemas.microsoft.com/office/drawing/2014/main" id="{23A061AF-258E-466C-9D77-FE5813DB6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68" y="736345"/>
            <a:ext cx="1798446" cy="2448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A8A03402-F64A-492C-B25B-9F7974E0C903}"/>
              </a:ext>
            </a:extLst>
          </p:cNvPr>
          <p:cNvSpPr txBox="1"/>
          <p:nvPr/>
        </p:nvSpPr>
        <p:spPr>
          <a:xfrm>
            <a:off x="4716016" y="3300054"/>
            <a:ext cx="19346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每一个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VIP</a:t>
            </a: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学员，也许都是以后助你成功最好的人脉资源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="" xmlns:a16="http://schemas.microsoft.com/office/drawing/2014/main" id="{BEC2AB83-49D8-4CA8-9BFD-C2D775E6F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962" y="736340"/>
            <a:ext cx="1987200" cy="275391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E8FE5D09-4AD9-4A95-A726-8B747B2CCA2B}"/>
              </a:ext>
            </a:extLst>
          </p:cNvPr>
          <p:cNvSpPr txBox="1"/>
          <p:nvPr/>
        </p:nvSpPr>
        <p:spPr>
          <a:xfrm>
            <a:off x="6718601" y="3553969"/>
            <a:ext cx="1934607" cy="48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直接内推到阿里面试，做教育，我们是认真的。</a:t>
            </a:r>
          </a:p>
        </p:txBody>
      </p:sp>
      <p:sp>
        <p:nvSpPr>
          <p:cNvPr id="51" name="平行四边形 50">
            <a:extLst>
              <a:ext uri="{FF2B5EF4-FFF2-40B4-BE49-F238E27FC236}">
                <a16:creationId xmlns="" xmlns:a16="http://schemas.microsoft.com/office/drawing/2014/main" id="{941D0974-4BC7-4039-A978-0585ACE5A82B}"/>
              </a:ext>
            </a:extLst>
          </p:cNvPr>
          <p:cNvSpPr/>
          <p:nvPr/>
        </p:nvSpPr>
        <p:spPr>
          <a:xfrm rot="16200000">
            <a:off x="663109" y="2639698"/>
            <a:ext cx="3852429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>
            <a:extLst>
              <a:ext uri="{FF2B5EF4-FFF2-40B4-BE49-F238E27FC236}">
                <a16:creationId xmlns="" xmlns:a16="http://schemas.microsoft.com/office/drawing/2014/main" id="{9290546F-7BE1-4314-AAA0-DCDF9D6E470D}"/>
              </a:ext>
            </a:extLst>
          </p:cNvPr>
          <p:cNvSpPr/>
          <p:nvPr/>
        </p:nvSpPr>
        <p:spPr>
          <a:xfrm rot="16200000">
            <a:off x="3227491" y="2236621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平行四边形 52">
            <a:extLst>
              <a:ext uri="{FF2B5EF4-FFF2-40B4-BE49-F238E27FC236}">
                <a16:creationId xmlns="" xmlns:a16="http://schemas.microsoft.com/office/drawing/2014/main" id="{AD218C0C-554F-495E-9EA5-02EB6025080C}"/>
              </a:ext>
            </a:extLst>
          </p:cNvPr>
          <p:cNvSpPr/>
          <p:nvPr/>
        </p:nvSpPr>
        <p:spPr>
          <a:xfrm rot="16200000">
            <a:off x="4750184" y="2672677"/>
            <a:ext cx="3918392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平行四边形 53">
            <a:extLst>
              <a:ext uri="{FF2B5EF4-FFF2-40B4-BE49-F238E27FC236}">
                <a16:creationId xmlns="" xmlns:a16="http://schemas.microsoft.com/office/drawing/2014/main" id="{F81D00E9-29CC-457D-BF16-2DE71CBDD864}"/>
              </a:ext>
            </a:extLst>
          </p:cNvPr>
          <p:cNvSpPr/>
          <p:nvPr/>
        </p:nvSpPr>
        <p:spPr>
          <a:xfrm rot="16200000">
            <a:off x="-1037307" y="2241704"/>
            <a:ext cx="3046280" cy="45719"/>
          </a:xfrm>
          <a:prstGeom prst="parallelogram">
            <a:avLst>
              <a:gd name="adj" fmla="val 70065"/>
            </a:avLst>
          </a:prstGeom>
          <a:solidFill>
            <a:srgbClr val="F08C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36821" y="4652485"/>
            <a:ext cx="6327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8"/>
              </a:rPr>
              <a:t>http://bbs.gupaoedu.com/forum.php?mod=forumdisplay&amp;fid=</a:t>
            </a:r>
            <a:r>
              <a:rPr lang="zh-CN" altLang="en-US" dirty="0" smtClean="0">
                <a:hlinkClick r:id="rId8"/>
              </a:rPr>
              <a:t>57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41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4" grpId="0"/>
      <p:bldP spid="34" grpId="1"/>
      <p:bldP spid="47" grpId="0"/>
      <p:bldP spid="47" grpId="1"/>
      <p:bldP spid="49" grpId="0"/>
      <p:bldP spid="49" grpId="1"/>
      <p:bldP spid="51" grpId="0" bldLvl="0" animBg="1"/>
      <p:bldP spid="52" grpId="0" bldLvl="0" animBg="1"/>
      <p:bldP spid="53" grpId="0" bldLvl="0" animBg="1"/>
      <p:bldP spid="5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小马哥往期视频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Cloud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39852" y="4365208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QQ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 </a:t>
            </a:r>
            <a:r>
              <a:rPr lang="en-US" altLang="zh-CN" sz="2400" dirty="0"/>
              <a:t>1213563685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46462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报名联系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抓紧报名哦！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87" y="1018562"/>
            <a:ext cx="3384376" cy="338437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5856" y="4309069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微信号：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mengm769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6425438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7139986" y="4109"/>
            <a:ext cx="1842681" cy="3137293"/>
          </a:xfrm>
          <a:prstGeom prst="rect">
            <a:avLst/>
          </a:prstGeom>
        </p:spPr>
      </p:pic>
      <p:sp>
        <p:nvSpPr>
          <p:cNvPr id="13" name="TextBox 143">
            <a:extLst>
              <a:ext uri="{FF2B5EF4-FFF2-40B4-BE49-F238E27FC236}">
                <a16:creationId xmlns="" xmlns:a16="http://schemas.microsoft.com/office/drawing/2014/main" id="{8EEA5026-6F7A-4F36-958B-6B07B9C73CA2}"/>
              </a:ext>
            </a:extLst>
          </p:cNvPr>
          <p:cNvSpPr txBox="1"/>
          <p:nvPr/>
        </p:nvSpPr>
        <p:spPr>
          <a:xfrm>
            <a:off x="2555776" y="196047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rgbClr val="F08C00"/>
                </a:solidFill>
                <a:latin typeface="Impact" pitchFamily="34" charset="0"/>
                <a:ea typeface="微软雅黑" pitchFamily="34" charset="-122"/>
              </a:rPr>
              <a:t>谢谢大家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A92480B-5338-4119-90A1-5FAB358F8F16}"/>
              </a:ext>
            </a:extLst>
          </p:cNvPr>
          <p:cNvSpPr/>
          <p:nvPr/>
        </p:nvSpPr>
        <p:spPr>
          <a:xfrm>
            <a:off x="2567301" y="2593567"/>
            <a:ext cx="4688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 FOR WATCHING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BC54B040-5E91-4FA0-A50F-EE5486A61950}"/>
              </a:ext>
            </a:extLst>
          </p:cNvPr>
          <p:cNvGrpSpPr/>
          <p:nvPr/>
        </p:nvGrpSpPr>
        <p:grpSpPr>
          <a:xfrm>
            <a:off x="270794" y="1238279"/>
            <a:ext cx="2184453" cy="2651256"/>
            <a:chOff x="827584" y="984393"/>
            <a:chExt cx="2184453" cy="2651256"/>
          </a:xfrm>
          <a:solidFill>
            <a:srgbClr val="F08C00"/>
          </a:solidFill>
        </p:grpSpPr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DECBDCD6-11B6-45AE-B064-AEDB896AD7D2}"/>
                </a:ext>
              </a:extLst>
            </p:cNvPr>
            <p:cNvGrpSpPr/>
            <p:nvPr/>
          </p:nvGrpSpPr>
          <p:grpSpPr>
            <a:xfrm>
              <a:off x="1339705" y="1646074"/>
              <a:ext cx="1241785" cy="1989575"/>
              <a:chOff x="996950" y="2262188"/>
              <a:chExt cx="434975" cy="696913"/>
            </a:xfrm>
            <a:grpFill/>
          </p:grpSpPr>
          <p:sp>
            <p:nvSpPr>
              <p:cNvPr id="455" name="Freeform 8">
                <a:extLst>
                  <a:ext uri="{FF2B5EF4-FFF2-40B4-BE49-F238E27FC236}">
                    <a16:creationId xmlns="" xmlns:a16="http://schemas.microsoft.com/office/drawing/2014/main" id="{AF63D348-4B38-46C1-814F-2BB062561B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9200" y="2300288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7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5 h 91"/>
                  <a:gd name="T68" fmla="*/ 56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8 w 87"/>
                  <a:gd name="T75" fmla="*/ 77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7 w 87"/>
                  <a:gd name="T87" fmla="*/ 50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4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7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2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5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7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0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1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3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3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3"/>
                      <a:pt x="5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2" y="32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0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5"/>
                      <a:pt x="1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7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62"/>
                      <a:pt x="4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10" y="64"/>
                      <a:pt x="10" y="64"/>
                      <a:pt x="11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7" y="70"/>
                      <a:pt x="7" y="71"/>
                      <a:pt x="8" y="72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3" y="70"/>
                      <a:pt x="14" y="70"/>
                      <a:pt x="14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3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5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7" y="91"/>
                      <a:pt x="48" y="91"/>
                      <a:pt x="49" y="91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1" y="85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90"/>
                      <a:pt x="55" y="89"/>
                      <a:pt x="56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6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2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3" y="80"/>
                      <a:pt x="63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8" y="77"/>
                      <a:pt x="68" y="77"/>
                      <a:pt x="68" y="77"/>
                    </a:cubicBezTo>
                    <a:cubicBezTo>
                      <a:pt x="68" y="76"/>
                      <a:pt x="69" y="75"/>
                      <a:pt x="69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4" y="78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4" y="70"/>
                      <a:pt x="74" y="70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79" y="71"/>
                      <a:pt x="80" y="70"/>
                      <a:pt x="81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7" y="65"/>
                      <a:pt x="77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8"/>
                      <a:pt x="86" y="58"/>
                      <a:pt x="86" y="58"/>
                    </a:cubicBezTo>
                    <a:cubicBezTo>
                      <a:pt x="86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2"/>
                      <a:pt x="81" y="51"/>
                      <a:pt x="82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6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3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2"/>
                      <a:pt x="29" y="34"/>
                      <a:pt x="28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20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3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3" y="61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8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4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6" name="Freeform 9">
                <a:extLst>
                  <a:ext uri="{FF2B5EF4-FFF2-40B4-BE49-F238E27FC236}">
                    <a16:creationId xmlns="" xmlns:a16="http://schemas.microsoft.com/office/drawing/2014/main" id="{AC0B92CA-A9B3-46BC-96BF-03BE9D121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3950" y="2479676"/>
                <a:ext cx="92075" cy="96838"/>
              </a:xfrm>
              <a:custGeom>
                <a:avLst/>
                <a:gdLst>
                  <a:gd name="T0" fmla="*/ 81 w 87"/>
                  <a:gd name="T1" fmla="*/ 23 h 91"/>
                  <a:gd name="T2" fmla="*/ 79 w 87"/>
                  <a:gd name="T3" fmla="*/ 19 h 91"/>
                  <a:gd name="T4" fmla="*/ 71 w 87"/>
                  <a:gd name="T5" fmla="*/ 17 h 91"/>
                  <a:gd name="T6" fmla="*/ 67 w 87"/>
                  <a:gd name="T7" fmla="*/ 14 h 91"/>
                  <a:gd name="T8" fmla="*/ 65 w 87"/>
                  <a:gd name="T9" fmla="*/ 6 h 91"/>
                  <a:gd name="T10" fmla="*/ 61 w 87"/>
                  <a:gd name="T11" fmla="*/ 4 h 91"/>
                  <a:gd name="T12" fmla="*/ 53 w 87"/>
                  <a:gd name="T13" fmla="*/ 7 h 91"/>
                  <a:gd name="T14" fmla="*/ 49 w 87"/>
                  <a:gd name="T15" fmla="*/ 6 h 91"/>
                  <a:gd name="T16" fmla="*/ 42 w 87"/>
                  <a:gd name="T17" fmla="*/ 0 h 91"/>
                  <a:gd name="T18" fmla="*/ 38 w 87"/>
                  <a:gd name="T19" fmla="*/ 0 h 91"/>
                  <a:gd name="T20" fmla="*/ 33 w 87"/>
                  <a:gd name="T21" fmla="*/ 7 h 91"/>
                  <a:gd name="T22" fmla="*/ 29 w 87"/>
                  <a:gd name="T23" fmla="*/ 9 h 91"/>
                  <a:gd name="T24" fmla="*/ 23 w 87"/>
                  <a:gd name="T25" fmla="*/ 5 h 91"/>
                  <a:gd name="T26" fmla="*/ 21 w 87"/>
                  <a:gd name="T27" fmla="*/ 14 h 91"/>
                  <a:gd name="T28" fmla="*/ 17 w 87"/>
                  <a:gd name="T29" fmla="*/ 17 h 91"/>
                  <a:gd name="T30" fmla="*/ 9 w 87"/>
                  <a:gd name="T31" fmla="*/ 18 h 91"/>
                  <a:gd name="T32" fmla="*/ 7 w 87"/>
                  <a:gd name="T33" fmla="*/ 22 h 91"/>
                  <a:gd name="T34" fmla="*/ 9 w 87"/>
                  <a:gd name="T35" fmla="*/ 31 h 91"/>
                  <a:gd name="T36" fmla="*/ 7 w 87"/>
                  <a:gd name="T37" fmla="*/ 35 h 91"/>
                  <a:gd name="T38" fmla="*/ 1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7 w 87"/>
                  <a:gd name="T45" fmla="*/ 56 h 91"/>
                  <a:gd name="T46" fmla="*/ 4 w 87"/>
                  <a:gd name="T47" fmla="*/ 64 h 91"/>
                  <a:gd name="T48" fmla="*/ 6 w 87"/>
                  <a:gd name="T49" fmla="*/ 68 h 91"/>
                  <a:gd name="T50" fmla="*/ 15 w 87"/>
                  <a:gd name="T51" fmla="*/ 71 h 91"/>
                  <a:gd name="T52" fmla="*/ 18 w 87"/>
                  <a:gd name="T53" fmla="*/ 74 h 91"/>
                  <a:gd name="T54" fmla="*/ 19 w 87"/>
                  <a:gd name="T55" fmla="*/ 83 h 91"/>
                  <a:gd name="T56" fmla="*/ 23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6 w 87"/>
                  <a:gd name="T65" fmla="*/ 91 h 91"/>
                  <a:gd name="T66" fmla="*/ 52 w 87"/>
                  <a:gd name="T67" fmla="*/ 84 h 91"/>
                  <a:gd name="T68" fmla="*/ 56 w 87"/>
                  <a:gd name="T69" fmla="*/ 83 h 91"/>
                  <a:gd name="T70" fmla="*/ 63 w 87"/>
                  <a:gd name="T71" fmla="*/ 86 h 91"/>
                  <a:gd name="T72" fmla="*/ 64 w 87"/>
                  <a:gd name="T73" fmla="*/ 79 h 91"/>
                  <a:gd name="T74" fmla="*/ 68 w 87"/>
                  <a:gd name="T75" fmla="*/ 76 h 91"/>
                  <a:gd name="T76" fmla="*/ 76 w 87"/>
                  <a:gd name="T77" fmla="*/ 76 h 91"/>
                  <a:gd name="T78" fmla="*/ 79 w 87"/>
                  <a:gd name="T79" fmla="*/ 72 h 91"/>
                  <a:gd name="T80" fmla="*/ 78 w 87"/>
                  <a:gd name="T81" fmla="*/ 63 h 91"/>
                  <a:gd name="T82" fmla="*/ 80 w 87"/>
                  <a:gd name="T83" fmla="*/ 59 h 91"/>
                  <a:gd name="T84" fmla="*/ 87 w 87"/>
                  <a:gd name="T85" fmla="*/ 54 h 91"/>
                  <a:gd name="T86" fmla="*/ 87 w 87"/>
                  <a:gd name="T87" fmla="*/ 49 h 91"/>
                  <a:gd name="T88" fmla="*/ 82 w 87"/>
                  <a:gd name="T89" fmla="*/ 43 h 91"/>
                  <a:gd name="T90" fmla="*/ 81 w 87"/>
                  <a:gd name="T91" fmla="*/ 38 h 91"/>
                  <a:gd name="T92" fmla="*/ 85 w 87"/>
                  <a:gd name="T93" fmla="*/ 30 h 91"/>
                  <a:gd name="T94" fmla="*/ 75 w 87"/>
                  <a:gd name="T95" fmla="*/ 28 h 91"/>
                  <a:gd name="T96" fmla="*/ 57 w 87"/>
                  <a:gd name="T97" fmla="*/ 12 h 91"/>
                  <a:gd name="T98" fmla="*/ 35 w 87"/>
                  <a:gd name="T99" fmla="*/ 50 h 91"/>
                  <a:gd name="T100" fmla="*/ 48 w 87"/>
                  <a:gd name="T101" fmla="*/ 55 h 91"/>
                  <a:gd name="T102" fmla="*/ 38 w 87"/>
                  <a:gd name="T103" fmla="*/ 28 h 91"/>
                  <a:gd name="T104" fmla="*/ 27 w 87"/>
                  <a:gd name="T105" fmla="*/ 13 h 91"/>
                  <a:gd name="T106" fmla="*/ 12 w 87"/>
                  <a:gd name="T107" fmla="*/ 31 h 91"/>
                  <a:gd name="T108" fmla="*/ 27 w 87"/>
                  <a:gd name="T109" fmla="*/ 41 h 91"/>
                  <a:gd name="T110" fmla="*/ 11 w 87"/>
                  <a:gd name="T111" fmla="*/ 34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3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3" y="25"/>
                      <a:pt x="82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6" y="24"/>
                      <a:pt x="76" y="23"/>
                      <a:pt x="75" y="23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78" y="18"/>
                      <a:pt x="78" y="17"/>
                      <a:pt x="77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8"/>
                      <a:pt x="71" y="18"/>
                      <a:pt x="71" y="17"/>
                    </a:cubicBezTo>
                    <a:cubicBezTo>
                      <a:pt x="74" y="13"/>
                      <a:pt x="74" y="13"/>
                      <a:pt x="74" y="13"/>
                    </a:cubicBezTo>
                    <a:cubicBezTo>
                      <a:pt x="73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4"/>
                      <a:pt x="66" y="13"/>
                      <a:pt x="65" y="13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7" y="7"/>
                      <a:pt x="66" y="6"/>
                      <a:pt x="65" y="6"/>
                    </a:cubicBezTo>
                    <a:cubicBezTo>
                      <a:pt x="62" y="10"/>
                      <a:pt x="62" y="10"/>
                      <a:pt x="62" y="10"/>
                    </a:cubicBezTo>
                    <a:cubicBezTo>
                      <a:pt x="61" y="10"/>
                      <a:pt x="60" y="9"/>
                      <a:pt x="59" y="9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0" y="3"/>
                      <a:pt x="59" y="3"/>
                      <a:pt x="58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7"/>
                      <a:pt x="54" y="7"/>
                      <a:pt x="53" y="7"/>
                    </a:cubicBezTo>
                    <a:cubicBezTo>
                      <a:pt x="54" y="1"/>
                      <a:pt x="54" y="1"/>
                      <a:pt x="54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4" y="0"/>
                      <a:pt x="42" y="0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6"/>
                      <a:pt x="40" y="6"/>
                      <a:pt x="39" y="6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1"/>
                      <a:pt x="36" y="1"/>
                      <a:pt x="35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4" y="7"/>
                      <a:pt x="33" y="7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6"/>
                      <a:pt x="20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3"/>
                      <a:pt x="21" y="13"/>
                      <a:pt x="21" y="14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6" y="11"/>
                      <a:pt x="15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7"/>
                      <a:pt x="16" y="18"/>
                      <a:pt x="16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0" y="17"/>
                      <a:pt x="9" y="18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2" y="23"/>
                      <a:pt x="12" y="23"/>
                      <a:pt x="12" y="24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30"/>
                      <a:pt x="9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1"/>
                      <a:pt x="2" y="33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8"/>
                      <a:pt x="1" y="39"/>
                      <a:pt x="1" y="41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1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2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1" y="54"/>
                      <a:pt x="2" y="56"/>
                      <a:pt x="2" y="57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7" y="57"/>
                      <a:pt x="8" y="58"/>
                      <a:pt x="8" y="59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4" y="62"/>
                      <a:pt x="4" y="63"/>
                      <a:pt x="4" y="6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63"/>
                      <a:pt x="10" y="64"/>
                      <a:pt x="11" y="65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7" y="70"/>
                      <a:pt x="8" y="70"/>
                      <a:pt x="8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1" y="75"/>
                      <a:pt x="11" y="75"/>
                      <a:pt x="11" y="75"/>
                    </a:cubicBezTo>
                    <a:cubicBezTo>
                      <a:pt x="12" y="76"/>
                      <a:pt x="13" y="77"/>
                      <a:pt x="13" y="78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5"/>
                      <a:pt x="19" y="75"/>
                      <a:pt x="19" y="76"/>
                    </a:cubicBezTo>
                    <a:cubicBezTo>
                      <a:pt x="17" y="81"/>
                      <a:pt x="17" y="81"/>
                      <a:pt x="17" y="81"/>
                    </a:cubicBezTo>
                    <a:cubicBezTo>
                      <a:pt x="18" y="81"/>
                      <a:pt x="18" y="82"/>
                      <a:pt x="19" y="83"/>
                    </a:cubicBezTo>
                    <a:cubicBezTo>
                      <a:pt x="23" y="79"/>
                      <a:pt x="23" y="79"/>
                      <a:pt x="23" y="79"/>
                    </a:cubicBezTo>
                    <a:cubicBezTo>
                      <a:pt x="24" y="79"/>
                      <a:pt x="24" y="80"/>
                      <a:pt x="25" y="80"/>
                    </a:cubicBezTo>
                    <a:cubicBezTo>
                      <a:pt x="23" y="85"/>
                      <a:pt x="23" y="85"/>
                      <a:pt x="23" y="85"/>
                    </a:cubicBezTo>
                    <a:cubicBezTo>
                      <a:pt x="24" y="86"/>
                      <a:pt x="25" y="86"/>
                      <a:pt x="26" y="87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30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89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7" y="85"/>
                      <a:pt x="38" y="85"/>
                    </a:cubicBezTo>
                    <a:cubicBezTo>
                      <a:pt x="38" y="90"/>
                      <a:pt x="38" y="90"/>
                      <a:pt x="38" y="90"/>
                    </a:cubicBezTo>
                    <a:cubicBezTo>
                      <a:pt x="39" y="91"/>
                      <a:pt x="40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46" y="91"/>
                      <a:pt x="46" y="91"/>
                      <a:pt x="46" y="91"/>
                    </a:cubicBezTo>
                    <a:cubicBezTo>
                      <a:pt x="47" y="91"/>
                      <a:pt x="48" y="91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5"/>
                      <a:pt x="52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6" y="89"/>
                      <a:pt x="57" y="89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57" y="83"/>
                      <a:pt x="57" y="83"/>
                      <a:pt x="58" y="82"/>
                    </a:cubicBezTo>
                    <a:cubicBezTo>
                      <a:pt x="61" y="87"/>
                      <a:pt x="61" y="87"/>
                      <a:pt x="61" y="87"/>
                    </a:cubicBezTo>
                    <a:cubicBezTo>
                      <a:pt x="61" y="87"/>
                      <a:pt x="62" y="87"/>
                      <a:pt x="63" y="86"/>
                    </a:cubicBezTo>
                    <a:cubicBezTo>
                      <a:pt x="63" y="86"/>
                      <a:pt x="63" y="86"/>
                      <a:pt x="64" y="86"/>
                    </a:cubicBezTo>
                    <a:cubicBezTo>
                      <a:pt x="62" y="80"/>
                      <a:pt x="62" y="80"/>
                      <a:pt x="62" y="80"/>
                    </a:cubicBezTo>
                    <a:cubicBezTo>
                      <a:pt x="63" y="80"/>
                      <a:pt x="64" y="80"/>
                      <a:pt x="64" y="79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9" y="83"/>
                      <a:pt x="70" y="82"/>
                      <a:pt x="70" y="81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8" y="76"/>
                      <a:pt x="69" y="75"/>
                      <a:pt x="70" y="75"/>
                    </a:cubicBezTo>
                    <a:cubicBezTo>
                      <a:pt x="74" y="78"/>
                      <a:pt x="74" y="78"/>
                      <a:pt x="74" y="78"/>
                    </a:cubicBezTo>
                    <a:cubicBezTo>
                      <a:pt x="75" y="77"/>
                      <a:pt x="75" y="77"/>
                      <a:pt x="76" y="76"/>
                    </a:cubicBezTo>
                    <a:cubicBezTo>
                      <a:pt x="73" y="71"/>
                      <a:pt x="73" y="71"/>
                      <a:pt x="73" y="71"/>
                    </a:cubicBezTo>
                    <a:cubicBezTo>
                      <a:pt x="73" y="71"/>
                      <a:pt x="74" y="70"/>
                      <a:pt x="74" y="69"/>
                    </a:cubicBezTo>
                    <a:cubicBezTo>
                      <a:pt x="79" y="72"/>
                      <a:pt x="79" y="72"/>
                      <a:pt x="79" y="72"/>
                    </a:cubicBezTo>
                    <a:cubicBezTo>
                      <a:pt x="80" y="71"/>
                      <a:pt x="80" y="70"/>
                      <a:pt x="81" y="69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7" y="65"/>
                      <a:pt x="78" y="64"/>
                      <a:pt x="78" y="63"/>
                    </a:cubicBezTo>
                    <a:cubicBezTo>
                      <a:pt x="83" y="65"/>
                      <a:pt x="83" y="65"/>
                      <a:pt x="83" y="65"/>
                    </a:cubicBezTo>
                    <a:cubicBezTo>
                      <a:pt x="83" y="64"/>
                      <a:pt x="84" y="63"/>
                      <a:pt x="84" y="62"/>
                    </a:cubicBezTo>
                    <a:cubicBezTo>
                      <a:pt x="80" y="59"/>
                      <a:pt x="80" y="59"/>
                      <a:pt x="80" y="59"/>
                    </a:cubicBezTo>
                    <a:cubicBezTo>
                      <a:pt x="80" y="58"/>
                      <a:pt x="80" y="58"/>
                      <a:pt x="80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6"/>
                      <a:pt x="86" y="55"/>
                      <a:pt x="87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2" y="51"/>
                      <a:pt x="82" y="51"/>
                      <a:pt x="82" y="50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2" y="44"/>
                      <a:pt x="82" y="43"/>
                      <a:pt x="82" y="43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0"/>
                      <a:pt x="87" y="39"/>
                      <a:pt x="87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1" y="36"/>
                      <a:pt x="81" y="35"/>
                    </a:cubicBezTo>
                    <a:cubicBezTo>
                      <a:pt x="86" y="33"/>
                      <a:pt x="86" y="33"/>
                      <a:pt x="86" y="33"/>
                    </a:cubicBezTo>
                    <a:cubicBezTo>
                      <a:pt x="85" y="32"/>
                      <a:pt x="85" y="31"/>
                      <a:pt x="85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9" y="30"/>
                      <a:pt x="78" y="29"/>
                    </a:cubicBezTo>
                    <a:close/>
                    <a:moveTo>
                      <a:pt x="75" y="28"/>
                    </a:moveTo>
                    <a:cubicBezTo>
                      <a:pt x="59" y="36"/>
                      <a:pt x="59" y="36"/>
                      <a:pt x="59" y="36"/>
                    </a:cubicBezTo>
                    <a:cubicBezTo>
                      <a:pt x="57" y="32"/>
                      <a:pt x="54" y="30"/>
                      <a:pt x="51" y="29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64" y="15"/>
                      <a:pt x="71" y="20"/>
                      <a:pt x="75" y="28"/>
                    </a:cubicBezTo>
                    <a:close/>
                    <a:moveTo>
                      <a:pt x="48" y="55"/>
                    </a:moveTo>
                    <a:cubicBezTo>
                      <a:pt x="43" y="57"/>
                      <a:pt x="37" y="55"/>
                      <a:pt x="35" y="50"/>
                    </a:cubicBezTo>
                    <a:cubicBezTo>
                      <a:pt x="33" y="45"/>
                      <a:pt x="35" y="39"/>
                      <a:pt x="40" y="36"/>
                    </a:cubicBezTo>
                    <a:cubicBezTo>
                      <a:pt x="45" y="34"/>
                      <a:pt x="50" y="36"/>
                      <a:pt x="53" y="41"/>
                    </a:cubicBezTo>
                    <a:cubicBezTo>
                      <a:pt x="55" y="46"/>
                      <a:pt x="53" y="52"/>
                      <a:pt x="48" y="55"/>
                    </a:cubicBezTo>
                    <a:close/>
                    <a:moveTo>
                      <a:pt x="54" y="10"/>
                    </a:moveTo>
                    <a:cubicBezTo>
                      <a:pt x="48" y="27"/>
                      <a:pt x="48" y="27"/>
                      <a:pt x="48" y="27"/>
                    </a:cubicBezTo>
                    <a:cubicBezTo>
                      <a:pt x="45" y="27"/>
                      <a:pt x="41" y="27"/>
                      <a:pt x="38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8" y="8"/>
                      <a:pt x="46" y="8"/>
                      <a:pt x="54" y="10"/>
                    </a:cubicBezTo>
                    <a:close/>
                    <a:moveTo>
                      <a:pt x="27" y="13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2" y="31"/>
                      <a:pt x="29" y="34"/>
                      <a:pt x="28" y="37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5" y="24"/>
                      <a:pt x="20" y="17"/>
                      <a:pt x="27" y="13"/>
                    </a:cubicBezTo>
                    <a:close/>
                    <a:moveTo>
                      <a:pt x="11" y="34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6" y="44"/>
                      <a:pt x="26" y="48"/>
                      <a:pt x="27" y="5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8" y="51"/>
                      <a:pt x="8" y="42"/>
                      <a:pt x="11" y="34"/>
                    </a:cubicBezTo>
                    <a:close/>
                    <a:moveTo>
                      <a:pt x="13" y="62"/>
                    </a:move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8"/>
                      <a:pt x="33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3" y="76"/>
                      <a:pt x="17" y="70"/>
                      <a:pt x="13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3" y="64"/>
                      <a:pt x="46" y="64"/>
                      <a:pt x="50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1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3" y="61"/>
                      <a:pt x="53" y="61"/>
                      <a:pt x="53" y="61"/>
                    </a:cubicBezTo>
                    <a:cubicBezTo>
                      <a:pt x="56" y="59"/>
                      <a:pt x="59" y="56"/>
                      <a:pt x="60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8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1" y="50"/>
                      <a:pt x="61" y="50"/>
                      <a:pt x="61" y="50"/>
                    </a:cubicBezTo>
                    <a:cubicBezTo>
                      <a:pt x="62" y="46"/>
                      <a:pt x="62" y="42"/>
                      <a:pt x="60" y="39"/>
                    </a:cubicBezTo>
                    <a:cubicBezTo>
                      <a:pt x="76" y="31"/>
                      <a:pt x="76" y="31"/>
                      <a:pt x="76" y="31"/>
                    </a:cubicBezTo>
                    <a:cubicBezTo>
                      <a:pt x="79" y="39"/>
                      <a:pt x="80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7" name="Freeform 10">
                <a:extLst>
                  <a:ext uri="{FF2B5EF4-FFF2-40B4-BE49-F238E27FC236}">
                    <a16:creationId xmlns="" xmlns:a16="http://schemas.microsoft.com/office/drawing/2014/main" id="{F400C4B6-ACAA-449F-98C6-7611F6B06E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1575" y="2608263"/>
                <a:ext cx="93663" cy="96838"/>
              </a:xfrm>
              <a:custGeom>
                <a:avLst/>
                <a:gdLst>
                  <a:gd name="T0" fmla="*/ 81 w 87"/>
                  <a:gd name="T1" fmla="*/ 23 h 91"/>
                  <a:gd name="T2" fmla="*/ 78 w 87"/>
                  <a:gd name="T3" fmla="*/ 19 h 91"/>
                  <a:gd name="T4" fmla="*/ 70 w 87"/>
                  <a:gd name="T5" fmla="*/ 17 h 91"/>
                  <a:gd name="T6" fmla="*/ 67 w 87"/>
                  <a:gd name="T7" fmla="*/ 14 h 91"/>
                  <a:gd name="T8" fmla="*/ 64 w 87"/>
                  <a:gd name="T9" fmla="*/ 6 h 91"/>
                  <a:gd name="T10" fmla="*/ 60 w 87"/>
                  <a:gd name="T11" fmla="*/ 4 h 91"/>
                  <a:gd name="T12" fmla="*/ 52 w 87"/>
                  <a:gd name="T13" fmla="*/ 7 h 91"/>
                  <a:gd name="T14" fmla="*/ 48 w 87"/>
                  <a:gd name="T15" fmla="*/ 6 h 91"/>
                  <a:gd name="T16" fmla="*/ 42 w 87"/>
                  <a:gd name="T17" fmla="*/ 0 h 91"/>
                  <a:gd name="T18" fmla="*/ 37 w 87"/>
                  <a:gd name="T19" fmla="*/ 0 h 91"/>
                  <a:gd name="T20" fmla="*/ 32 w 87"/>
                  <a:gd name="T21" fmla="*/ 7 h 91"/>
                  <a:gd name="T22" fmla="*/ 28 w 87"/>
                  <a:gd name="T23" fmla="*/ 9 h 91"/>
                  <a:gd name="T24" fmla="*/ 23 w 87"/>
                  <a:gd name="T25" fmla="*/ 5 h 91"/>
                  <a:gd name="T26" fmla="*/ 20 w 87"/>
                  <a:gd name="T27" fmla="*/ 14 h 91"/>
                  <a:gd name="T28" fmla="*/ 17 w 87"/>
                  <a:gd name="T29" fmla="*/ 17 h 91"/>
                  <a:gd name="T30" fmla="*/ 8 w 87"/>
                  <a:gd name="T31" fmla="*/ 18 h 91"/>
                  <a:gd name="T32" fmla="*/ 6 w 87"/>
                  <a:gd name="T33" fmla="*/ 22 h 91"/>
                  <a:gd name="T34" fmla="*/ 8 w 87"/>
                  <a:gd name="T35" fmla="*/ 31 h 91"/>
                  <a:gd name="T36" fmla="*/ 6 w 87"/>
                  <a:gd name="T37" fmla="*/ 35 h 91"/>
                  <a:gd name="T38" fmla="*/ 0 w 87"/>
                  <a:gd name="T39" fmla="*/ 41 h 91"/>
                  <a:gd name="T40" fmla="*/ 0 w 87"/>
                  <a:gd name="T41" fmla="*/ 45 h 91"/>
                  <a:gd name="T42" fmla="*/ 6 w 87"/>
                  <a:gd name="T43" fmla="*/ 52 h 91"/>
                  <a:gd name="T44" fmla="*/ 6 w 87"/>
                  <a:gd name="T45" fmla="*/ 56 h 91"/>
                  <a:gd name="T46" fmla="*/ 4 w 87"/>
                  <a:gd name="T47" fmla="*/ 64 h 91"/>
                  <a:gd name="T48" fmla="*/ 6 w 87"/>
                  <a:gd name="T49" fmla="*/ 69 h 91"/>
                  <a:gd name="T50" fmla="*/ 14 w 87"/>
                  <a:gd name="T51" fmla="*/ 71 h 91"/>
                  <a:gd name="T52" fmla="*/ 17 w 87"/>
                  <a:gd name="T53" fmla="*/ 74 h 91"/>
                  <a:gd name="T54" fmla="*/ 19 w 87"/>
                  <a:gd name="T55" fmla="*/ 83 h 91"/>
                  <a:gd name="T56" fmla="*/ 22 w 87"/>
                  <a:gd name="T57" fmla="*/ 85 h 91"/>
                  <a:gd name="T58" fmla="*/ 31 w 87"/>
                  <a:gd name="T59" fmla="*/ 83 h 91"/>
                  <a:gd name="T60" fmla="*/ 35 w 87"/>
                  <a:gd name="T61" fmla="*/ 84 h 91"/>
                  <a:gd name="T62" fmla="*/ 41 w 87"/>
                  <a:gd name="T63" fmla="*/ 91 h 91"/>
                  <a:gd name="T64" fmla="*/ 45 w 87"/>
                  <a:gd name="T65" fmla="*/ 91 h 91"/>
                  <a:gd name="T66" fmla="*/ 51 w 87"/>
                  <a:gd name="T67" fmla="*/ 84 h 91"/>
                  <a:gd name="T68" fmla="*/ 55 w 87"/>
                  <a:gd name="T69" fmla="*/ 83 h 91"/>
                  <a:gd name="T70" fmla="*/ 62 w 87"/>
                  <a:gd name="T71" fmla="*/ 86 h 91"/>
                  <a:gd name="T72" fmla="*/ 64 w 87"/>
                  <a:gd name="T73" fmla="*/ 79 h 91"/>
                  <a:gd name="T74" fmla="*/ 67 w 87"/>
                  <a:gd name="T75" fmla="*/ 76 h 91"/>
                  <a:gd name="T76" fmla="*/ 76 w 87"/>
                  <a:gd name="T77" fmla="*/ 76 h 91"/>
                  <a:gd name="T78" fmla="*/ 78 w 87"/>
                  <a:gd name="T79" fmla="*/ 72 h 91"/>
                  <a:gd name="T80" fmla="*/ 77 w 87"/>
                  <a:gd name="T81" fmla="*/ 63 h 91"/>
                  <a:gd name="T82" fmla="*/ 79 w 87"/>
                  <a:gd name="T83" fmla="*/ 59 h 91"/>
                  <a:gd name="T84" fmla="*/ 86 w 87"/>
                  <a:gd name="T85" fmla="*/ 54 h 91"/>
                  <a:gd name="T86" fmla="*/ 86 w 87"/>
                  <a:gd name="T87" fmla="*/ 49 h 91"/>
                  <a:gd name="T88" fmla="*/ 81 w 87"/>
                  <a:gd name="T89" fmla="*/ 43 h 91"/>
                  <a:gd name="T90" fmla="*/ 81 w 87"/>
                  <a:gd name="T91" fmla="*/ 38 h 91"/>
                  <a:gd name="T92" fmla="*/ 84 w 87"/>
                  <a:gd name="T93" fmla="*/ 30 h 91"/>
                  <a:gd name="T94" fmla="*/ 74 w 87"/>
                  <a:gd name="T95" fmla="*/ 28 h 91"/>
                  <a:gd name="T96" fmla="*/ 56 w 87"/>
                  <a:gd name="T97" fmla="*/ 12 h 91"/>
                  <a:gd name="T98" fmla="*/ 34 w 87"/>
                  <a:gd name="T99" fmla="*/ 50 h 91"/>
                  <a:gd name="T100" fmla="*/ 47 w 87"/>
                  <a:gd name="T101" fmla="*/ 55 h 91"/>
                  <a:gd name="T102" fmla="*/ 37 w 87"/>
                  <a:gd name="T103" fmla="*/ 28 h 91"/>
                  <a:gd name="T104" fmla="*/ 27 w 87"/>
                  <a:gd name="T105" fmla="*/ 13 h 91"/>
                  <a:gd name="T106" fmla="*/ 11 w 87"/>
                  <a:gd name="T107" fmla="*/ 31 h 91"/>
                  <a:gd name="T108" fmla="*/ 26 w 87"/>
                  <a:gd name="T109" fmla="*/ 41 h 91"/>
                  <a:gd name="T110" fmla="*/ 10 w 87"/>
                  <a:gd name="T111" fmla="*/ 35 h 91"/>
                  <a:gd name="T112" fmla="*/ 36 w 87"/>
                  <a:gd name="T113" fmla="*/ 62 h 91"/>
                  <a:gd name="T114" fmla="*/ 33 w 87"/>
                  <a:gd name="T115" fmla="*/ 80 h 91"/>
                  <a:gd name="T116" fmla="*/ 57 w 87"/>
                  <a:gd name="T117" fmla="*/ 79 h 91"/>
                  <a:gd name="T118" fmla="*/ 52 w 87"/>
                  <a:gd name="T119" fmla="*/ 61 h 91"/>
                  <a:gd name="T120" fmla="*/ 60 w 87"/>
                  <a:gd name="T121" fmla="*/ 78 h 91"/>
                  <a:gd name="T122" fmla="*/ 60 w 87"/>
                  <a:gd name="T123" fmla="*/ 3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91">
                    <a:moveTo>
                      <a:pt x="78" y="29"/>
                    </a:moveTo>
                    <a:cubicBezTo>
                      <a:pt x="82" y="26"/>
                      <a:pt x="82" y="26"/>
                      <a:pt x="82" y="26"/>
                    </a:cubicBezTo>
                    <a:cubicBezTo>
                      <a:pt x="82" y="25"/>
                      <a:pt x="81" y="24"/>
                      <a:pt x="81" y="23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5" y="24"/>
                      <a:pt x="75" y="23"/>
                      <a:pt x="74" y="23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7" y="17"/>
                      <a:pt x="76" y="16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1" y="18"/>
                      <a:pt x="71" y="18"/>
                      <a:pt x="70" y="17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12"/>
                      <a:pt x="72" y="11"/>
                      <a:pt x="71" y="10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6" y="14"/>
                      <a:pt x="65" y="13"/>
                      <a:pt x="65" y="13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6" y="7"/>
                      <a:pt x="65" y="6"/>
                      <a:pt x="64" y="6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0" y="10"/>
                      <a:pt x="60" y="9"/>
                      <a:pt x="59" y="9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9" y="3"/>
                      <a:pt x="58" y="3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3" y="7"/>
                      <a:pt x="52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1"/>
                      <a:pt x="51" y="1"/>
                      <a:pt x="50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7" y="6"/>
                      <a:pt x="46" y="6"/>
                      <a:pt x="46" y="6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0"/>
                      <a:pt x="43" y="0"/>
                      <a:pt x="42" y="0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39" y="6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1"/>
                      <a:pt x="35" y="1"/>
                      <a:pt x="34" y="1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4" y="7"/>
                      <a:pt x="33" y="7"/>
                      <a:pt x="32" y="7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3"/>
                      <a:pt x="28" y="3"/>
                      <a:pt x="27" y="3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2" y="6"/>
                      <a:pt x="21" y="7"/>
                      <a:pt x="20" y="7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1" y="13"/>
                      <a:pt x="21" y="13"/>
                      <a:pt x="20" y="14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5" y="11"/>
                      <a:pt x="14" y="11"/>
                      <a:pt x="14" y="12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7"/>
                      <a:pt x="16" y="18"/>
                      <a:pt x="15" y="19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1" y="23"/>
                      <a:pt x="11" y="24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5" y="23"/>
                      <a:pt x="5" y="24"/>
                      <a:pt x="4" y="25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8" y="29"/>
                      <a:pt x="8" y="30"/>
                      <a:pt x="8" y="31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2" y="30"/>
                      <a:pt x="2" y="31"/>
                      <a:pt x="2" y="33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6"/>
                      <a:pt x="6" y="37"/>
                      <a:pt x="6" y="37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0" y="38"/>
                      <a:pt x="0" y="39"/>
                      <a:pt x="0" y="41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46"/>
                      <a:pt x="0" y="48"/>
                      <a:pt x="0" y="49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5" y="51"/>
                      <a:pt x="6" y="52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6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3" y="62"/>
                      <a:pt x="3" y="63"/>
                      <a:pt x="4" y="64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64"/>
                      <a:pt x="10" y="64"/>
                      <a:pt x="10" y="65"/>
                    </a:cubicBezTo>
                    <a:cubicBezTo>
                      <a:pt x="6" y="69"/>
                      <a:pt x="6" y="69"/>
                      <a:pt x="6" y="69"/>
                    </a:cubicBezTo>
                    <a:cubicBezTo>
                      <a:pt x="6" y="70"/>
                      <a:pt x="7" y="71"/>
                      <a:pt x="8" y="71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13" y="70"/>
                      <a:pt x="13" y="70"/>
                      <a:pt x="14" y="71"/>
                    </a:cubicBezTo>
                    <a:cubicBezTo>
                      <a:pt x="10" y="75"/>
                      <a:pt x="10" y="75"/>
                      <a:pt x="10" y="75"/>
                    </a:cubicBezTo>
                    <a:cubicBezTo>
                      <a:pt x="11" y="76"/>
                      <a:pt x="12" y="77"/>
                      <a:pt x="13" y="78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18" y="75"/>
                      <a:pt x="18" y="75"/>
                      <a:pt x="19" y="76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7" y="82"/>
                      <a:pt x="18" y="82"/>
                      <a:pt x="19" y="83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3" y="79"/>
                      <a:pt x="24" y="80"/>
                      <a:pt x="24" y="80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3" y="86"/>
                      <a:pt x="24" y="86"/>
                      <a:pt x="25" y="87"/>
                    </a:cubicBezTo>
                    <a:cubicBezTo>
                      <a:pt x="28" y="82"/>
                      <a:pt x="28" y="82"/>
                      <a:pt x="28" y="82"/>
                    </a:cubicBezTo>
                    <a:cubicBezTo>
                      <a:pt x="29" y="82"/>
                      <a:pt x="30" y="83"/>
                      <a:pt x="31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31" y="89"/>
                      <a:pt x="32" y="89"/>
                      <a:pt x="33" y="90"/>
                    </a:cubicBezTo>
                    <a:cubicBezTo>
                      <a:pt x="35" y="84"/>
                      <a:pt x="35" y="84"/>
                      <a:pt x="35" y="84"/>
                    </a:cubicBezTo>
                    <a:cubicBezTo>
                      <a:pt x="36" y="84"/>
                      <a:pt x="36" y="85"/>
                      <a:pt x="37" y="85"/>
                    </a:cubicBezTo>
                    <a:cubicBezTo>
                      <a:pt x="37" y="90"/>
                      <a:pt x="37" y="90"/>
                      <a:pt x="37" y="90"/>
                    </a:cubicBezTo>
                    <a:cubicBezTo>
                      <a:pt x="38" y="91"/>
                      <a:pt x="39" y="91"/>
                      <a:pt x="41" y="91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5"/>
                      <a:pt x="43" y="85"/>
                      <a:pt x="44" y="85"/>
                    </a:cubicBezTo>
                    <a:cubicBezTo>
                      <a:pt x="45" y="91"/>
                      <a:pt x="45" y="91"/>
                      <a:pt x="45" y="91"/>
                    </a:cubicBezTo>
                    <a:cubicBezTo>
                      <a:pt x="46" y="91"/>
                      <a:pt x="47" y="91"/>
                      <a:pt x="48" y="91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50" y="85"/>
                      <a:pt x="51" y="84"/>
                    </a:cubicBezTo>
                    <a:cubicBezTo>
                      <a:pt x="53" y="90"/>
                      <a:pt x="53" y="90"/>
                      <a:pt x="53" y="90"/>
                    </a:cubicBezTo>
                    <a:cubicBezTo>
                      <a:pt x="54" y="89"/>
                      <a:pt x="55" y="89"/>
                      <a:pt x="56" y="8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6" y="83"/>
                      <a:pt x="57" y="83"/>
                      <a:pt x="57" y="82"/>
                    </a:cubicBezTo>
                    <a:cubicBezTo>
                      <a:pt x="60" y="87"/>
                      <a:pt x="60" y="87"/>
                      <a:pt x="60" y="87"/>
                    </a:cubicBezTo>
                    <a:cubicBezTo>
                      <a:pt x="61" y="87"/>
                      <a:pt x="61" y="87"/>
                      <a:pt x="62" y="86"/>
                    </a:cubicBezTo>
                    <a:cubicBezTo>
                      <a:pt x="62" y="86"/>
                      <a:pt x="63" y="86"/>
                      <a:pt x="63" y="86"/>
                    </a:cubicBezTo>
                    <a:cubicBezTo>
                      <a:pt x="61" y="80"/>
                      <a:pt x="61" y="80"/>
                      <a:pt x="61" y="80"/>
                    </a:cubicBezTo>
                    <a:cubicBezTo>
                      <a:pt x="62" y="80"/>
                      <a:pt x="63" y="80"/>
                      <a:pt x="64" y="79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3"/>
                      <a:pt x="69" y="82"/>
                      <a:pt x="70" y="81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8" y="76"/>
                      <a:pt x="68" y="75"/>
                      <a:pt x="69" y="75"/>
                    </a:cubicBezTo>
                    <a:cubicBezTo>
                      <a:pt x="73" y="78"/>
                      <a:pt x="73" y="78"/>
                      <a:pt x="73" y="78"/>
                    </a:cubicBezTo>
                    <a:cubicBezTo>
                      <a:pt x="74" y="77"/>
                      <a:pt x="75" y="77"/>
                      <a:pt x="76" y="76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73" y="71"/>
                      <a:pt x="73" y="70"/>
                      <a:pt x="74" y="69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79" y="71"/>
                      <a:pt x="80" y="70"/>
                      <a:pt x="80" y="69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6" y="65"/>
                      <a:pt x="77" y="64"/>
                      <a:pt x="77" y="63"/>
                    </a:cubicBezTo>
                    <a:cubicBezTo>
                      <a:pt x="82" y="65"/>
                      <a:pt x="82" y="65"/>
                      <a:pt x="82" y="65"/>
                    </a:cubicBezTo>
                    <a:cubicBezTo>
                      <a:pt x="83" y="64"/>
                      <a:pt x="83" y="63"/>
                      <a:pt x="84" y="62"/>
                    </a:cubicBezTo>
                    <a:cubicBezTo>
                      <a:pt x="79" y="59"/>
                      <a:pt x="79" y="59"/>
                      <a:pt x="79" y="59"/>
                    </a:cubicBezTo>
                    <a:cubicBezTo>
                      <a:pt x="79" y="58"/>
                      <a:pt x="80" y="58"/>
                      <a:pt x="80" y="57"/>
                    </a:cubicBezTo>
                    <a:cubicBezTo>
                      <a:pt x="85" y="58"/>
                      <a:pt x="85" y="58"/>
                      <a:pt x="85" y="58"/>
                    </a:cubicBezTo>
                    <a:cubicBezTo>
                      <a:pt x="85" y="56"/>
                      <a:pt x="86" y="55"/>
                      <a:pt x="86" y="54"/>
                    </a:cubicBezTo>
                    <a:cubicBezTo>
                      <a:pt x="81" y="52"/>
                      <a:pt x="81" y="52"/>
                      <a:pt x="81" y="52"/>
                    </a:cubicBezTo>
                    <a:cubicBezTo>
                      <a:pt x="81" y="51"/>
                      <a:pt x="81" y="51"/>
                      <a:pt x="81" y="50"/>
                    </a:cubicBezTo>
                    <a:cubicBezTo>
                      <a:pt x="86" y="49"/>
                      <a:pt x="86" y="49"/>
                      <a:pt x="86" y="49"/>
                    </a:cubicBezTo>
                    <a:cubicBezTo>
                      <a:pt x="87" y="48"/>
                      <a:pt x="87" y="47"/>
                      <a:pt x="87" y="46"/>
                    </a:cubicBezTo>
                    <a:cubicBezTo>
                      <a:pt x="81" y="45"/>
                      <a:pt x="81" y="45"/>
                      <a:pt x="81" y="45"/>
                    </a:cubicBezTo>
                    <a:cubicBezTo>
                      <a:pt x="81" y="44"/>
                      <a:pt x="81" y="43"/>
                      <a:pt x="81" y="43"/>
                    </a:cubicBezTo>
                    <a:cubicBezTo>
                      <a:pt x="86" y="41"/>
                      <a:pt x="86" y="41"/>
                      <a:pt x="86" y="41"/>
                    </a:cubicBezTo>
                    <a:cubicBezTo>
                      <a:pt x="86" y="40"/>
                      <a:pt x="86" y="39"/>
                      <a:pt x="86" y="38"/>
                    </a:cubicBezTo>
                    <a:cubicBezTo>
                      <a:pt x="81" y="38"/>
                      <a:pt x="81" y="38"/>
                      <a:pt x="81" y="38"/>
                    </a:cubicBezTo>
                    <a:cubicBezTo>
                      <a:pt x="81" y="37"/>
                      <a:pt x="80" y="36"/>
                      <a:pt x="80" y="35"/>
                    </a:cubicBezTo>
                    <a:cubicBezTo>
                      <a:pt x="85" y="33"/>
                      <a:pt x="85" y="33"/>
                      <a:pt x="85" y="33"/>
                    </a:cubicBezTo>
                    <a:cubicBezTo>
                      <a:pt x="85" y="32"/>
                      <a:pt x="84" y="31"/>
                      <a:pt x="84" y="30"/>
                    </a:cubicBezTo>
                    <a:cubicBezTo>
                      <a:pt x="79" y="31"/>
                      <a:pt x="79" y="31"/>
                      <a:pt x="79" y="31"/>
                    </a:cubicBezTo>
                    <a:cubicBezTo>
                      <a:pt x="79" y="30"/>
                      <a:pt x="78" y="30"/>
                      <a:pt x="78" y="29"/>
                    </a:cubicBezTo>
                    <a:close/>
                    <a:moveTo>
                      <a:pt x="74" y="28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56" y="32"/>
                      <a:pt x="54" y="30"/>
                      <a:pt x="50" y="29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64" y="15"/>
                      <a:pt x="70" y="20"/>
                      <a:pt x="74" y="28"/>
                    </a:cubicBezTo>
                    <a:close/>
                    <a:moveTo>
                      <a:pt x="47" y="55"/>
                    </a:moveTo>
                    <a:cubicBezTo>
                      <a:pt x="43" y="57"/>
                      <a:pt x="37" y="55"/>
                      <a:pt x="34" y="50"/>
                    </a:cubicBezTo>
                    <a:cubicBezTo>
                      <a:pt x="32" y="45"/>
                      <a:pt x="34" y="39"/>
                      <a:pt x="39" y="36"/>
                    </a:cubicBezTo>
                    <a:cubicBezTo>
                      <a:pt x="44" y="34"/>
                      <a:pt x="50" y="36"/>
                      <a:pt x="52" y="41"/>
                    </a:cubicBezTo>
                    <a:cubicBezTo>
                      <a:pt x="54" y="46"/>
                      <a:pt x="52" y="52"/>
                      <a:pt x="47" y="55"/>
                    </a:cubicBezTo>
                    <a:close/>
                    <a:moveTo>
                      <a:pt x="53" y="10"/>
                    </a:moveTo>
                    <a:cubicBezTo>
                      <a:pt x="47" y="27"/>
                      <a:pt x="47" y="27"/>
                      <a:pt x="47" y="27"/>
                    </a:cubicBezTo>
                    <a:cubicBezTo>
                      <a:pt x="44" y="27"/>
                      <a:pt x="41" y="27"/>
                      <a:pt x="37" y="28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7" y="8"/>
                      <a:pt x="46" y="8"/>
                      <a:pt x="53" y="10"/>
                    </a:cubicBezTo>
                    <a:close/>
                    <a:moveTo>
                      <a:pt x="27" y="13"/>
                    </a:moveTo>
                    <a:cubicBezTo>
                      <a:pt x="34" y="30"/>
                      <a:pt x="34" y="30"/>
                      <a:pt x="34" y="30"/>
                    </a:cubicBezTo>
                    <a:cubicBezTo>
                      <a:pt x="31" y="31"/>
                      <a:pt x="29" y="34"/>
                      <a:pt x="27" y="37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4" y="24"/>
                      <a:pt x="19" y="17"/>
                      <a:pt x="27" y="13"/>
                    </a:cubicBezTo>
                    <a:close/>
                    <a:moveTo>
                      <a:pt x="10" y="35"/>
                    </a:moveTo>
                    <a:cubicBezTo>
                      <a:pt x="26" y="41"/>
                      <a:pt x="26" y="41"/>
                      <a:pt x="26" y="41"/>
                    </a:cubicBezTo>
                    <a:cubicBezTo>
                      <a:pt x="25" y="44"/>
                      <a:pt x="25" y="48"/>
                      <a:pt x="26" y="51"/>
                    </a:cubicBezTo>
                    <a:cubicBezTo>
                      <a:pt x="11" y="59"/>
                      <a:pt x="11" y="59"/>
                      <a:pt x="11" y="59"/>
                    </a:cubicBezTo>
                    <a:cubicBezTo>
                      <a:pt x="8" y="51"/>
                      <a:pt x="8" y="42"/>
                      <a:pt x="10" y="35"/>
                    </a:cubicBezTo>
                    <a:close/>
                    <a:moveTo>
                      <a:pt x="12" y="62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30" y="58"/>
                      <a:pt x="32" y="60"/>
                      <a:pt x="36" y="62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22" y="76"/>
                      <a:pt x="16" y="70"/>
                      <a:pt x="12" y="62"/>
                    </a:cubicBezTo>
                    <a:close/>
                    <a:moveTo>
                      <a:pt x="33" y="80"/>
                    </a:moveTo>
                    <a:cubicBezTo>
                      <a:pt x="39" y="63"/>
                      <a:pt x="39" y="63"/>
                      <a:pt x="39" y="63"/>
                    </a:cubicBezTo>
                    <a:cubicBezTo>
                      <a:pt x="42" y="64"/>
                      <a:pt x="46" y="64"/>
                      <a:pt x="49" y="63"/>
                    </a:cubicBezTo>
                    <a:cubicBezTo>
                      <a:pt x="57" y="79"/>
                      <a:pt x="57" y="79"/>
                      <a:pt x="57" y="79"/>
                    </a:cubicBezTo>
                    <a:cubicBezTo>
                      <a:pt x="49" y="83"/>
                      <a:pt x="40" y="83"/>
                      <a:pt x="33" y="80"/>
                    </a:cubicBezTo>
                    <a:close/>
                    <a:moveTo>
                      <a:pt x="60" y="78"/>
                    </a:moveTo>
                    <a:cubicBezTo>
                      <a:pt x="52" y="61"/>
                      <a:pt x="52" y="61"/>
                      <a:pt x="52" y="61"/>
                    </a:cubicBezTo>
                    <a:cubicBezTo>
                      <a:pt x="55" y="59"/>
                      <a:pt x="58" y="56"/>
                      <a:pt x="59" y="53"/>
                    </a:cubicBezTo>
                    <a:cubicBezTo>
                      <a:pt x="76" y="59"/>
                      <a:pt x="76" y="59"/>
                      <a:pt x="76" y="59"/>
                    </a:cubicBezTo>
                    <a:cubicBezTo>
                      <a:pt x="73" y="67"/>
                      <a:pt x="67" y="73"/>
                      <a:pt x="60" y="78"/>
                    </a:cubicBezTo>
                    <a:close/>
                    <a:moveTo>
                      <a:pt x="77" y="56"/>
                    </a:moveTo>
                    <a:cubicBezTo>
                      <a:pt x="60" y="50"/>
                      <a:pt x="60" y="50"/>
                      <a:pt x="60" y="50"/>
                    </a:cubicBezTo>
                    <a:cubicBezTo>
                      <a:pt x="61" y="46"/>
                      <a:pt x="61" y="42"/>
                      <a:pt x="60" y="39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79" y="39"/>
                      <a:pt x="79" y="48"/>
                      <a:pt x="77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8" name="Freeform 11">
                <a:extLst>
                  <a:ext uri="{FF2B5EF4-FFF2-40B4-BE49-F238E27FC236}">
                    <a16:creationId xmlns="" xmlns:a16="http://schemas.microsoft.com/office/drawing/2014/main" id="{6F671AB6-1B7B-4B1B-9B3C-02D6EBED0A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7125" y="2659063"/>
                <a:ext cx="39688" cy="41275"/>
              </a:xfrm>
              <a:custGeom>
                <a:avLst/>
                <a:gdLst>
                  <a:gd name="T0" fmla="*/ 36 w 37"/>
                  <a:gd name="T1" fmla="*/ 26 h 38"/>
                  <a:gd name="T2" fmla="*/ 36 w 37"/>
                  <a:gd name="T3" fmla="*/ 24 h 38"/>
                  <a:gd name="T4" fmla="*/ 34 w 37"/>
                  <a:gd name="T5" fmla="*/ 21 h 38"/>
                  <a:gd name="T6" fmla="*/ 35 w 37"/>
                  <a:gd name="T7" fmla="*/ 19 h 38"/>
                  <a:gd name="T8" fmla="*/ 36 w 37"/>
                  <a:gd name="T9" fmla="*/ 16 h 38"/>
                  <a:gd name="T10" fmla="*/ 36 w 37"/>
                  <a:gd name="T11" fmla="*/ 14 h 38"/>
                  <a:gd name="T12" fmla="*/ 33 w 37"/>
                  <a:gd name="T13" fmla="*/ 12 h 38"/>
                  <a:gd name="T14" fmla="*/ 32 w 37"/>
                  <a:gd name="T15" fmla="*/ 10 h 38"/>
                  <a:gd name="T16" fmla="*/ 32 w 37"/>
                  <a:gd name="T17" fmla="*/ 6 h 38"/>
                  <a:gd name="T18" fmla="*/ 31 w 37"/>
                  <a:gd name="T19" fmla="*/ 5 h 38"/>
                  <a:gd name="T20" fmla="*/ 27 w 37"/>
                  <a:gd name="T21" fmla="*/ 5 h 38"/>
                  <a:gd name="T22" fmla="*/ 26 w 37"/>
                  <a:gd name="T23" fmla="*/ 4 h 38"/>
                  <a:gd name="T24" fmla="*/ 25 w 37"/>
                  <a:gd name="T25" fmla="*/ 1 h 38"/>
                  <a:gd name="T26" fmla="*/ 22 w 37"/>
                  <a:gd name="T27" fmla="*/ 3 h 38"/>
                  <a:gd name="T28" fmla="*/ 20 w 37"/>
                  <a:gd name="T29" fmla="*/ 2 h 38"/>
                  <a:gd name="T30" fmla="*/ 18 w 37"/>
                  <a:gd name="T31" fmla="*/ 0 h 38"/>
                  <a:gd name="T32" fmla="*/ 16 w 37"/>
                  <a:gd name="T33" fmla="*/ 0 h 38"/>
                  <a:gd name="T34" fmla="*/ 14 w 37"/>
                  <a:gd name="T35" fmla="*/ 3 h 38"/>
                  <a:gd name="T36" fmla="*/ 12 w 37"/>
                  <a:gd name="T37" fmla="*/ 4 h 38"/>
                  <a:gd name="T38" fmla="*/ 8 w 37"/>
                  <a:gd name="T39" fmla="*/ 3 h 38"/>
                  <a:gd name="T40" fmla="*/ 7 w 37"/>
                  <a:gd name="T41" fmla="*/ 4 h 38"/>
                  <a:gd name="T42" fmla="*/ 6 w 37"/>
                  <a:gd name="T43" fmla="*/ 8 h 38"/>
                  <a:gd name="T44" fmla="*/ 5 w 37"/>
                  <a:gd name="T45" fmla="*/ 10 h 38"/>
                  <a:gd name="T46" fmla="*/ 2 w 37"/>
                  <a:gd name="T47" fmla="*/ 11 h 38"/>
                  <a:gd name="T48" fmla="*/ 1 w 37"/>
                  <a:gd name="T49" fmla="*/ 13 h 38"/>
                  <a:gd name="T50" fmla="*/ 3 w 37"/>
                  <a:gd name="T51" fmla="*/ 16 h 38"/>
                  <a:gd name="T52" fmla="*/ 2 w 37"/>
                  <a:gd name="T53" fmla="*/ 18 h 38"/>
                  <a:gd name="T54" fmla="*/ 0 w 37"/>
                  <a:gd name="T55" fmla="*/ 21 h 38"/>
                  <a:gd name="T56" fmla="*/ 0 w 37"/>
                  <a:gd name="T57" fmla="*/ 23 h 38"/>
                  <a:gd name="T58" fmla="*/ 3 w 37"/>
                  <a:gd name="T59" fmla="*/ 25 h 38"/>
                  <a:gd name="T60" fmla="*/ 4 w 37"/>
                  <a:gd name="T61" fmla="*/ 27 h 38"/>
                  <a:gd name="T62" fmla="*/ 4 w 37"/>
                  <a:gd name="T63" fmla="*/ 30 h 38"/>
                  <a:gd name="T64" fmla="*/ 5 w 37"/>
                  <a:gd name="T65" fmla="*/ 32 h 38"/>
                  <a:gd name="T66" fmla="*/ 8 w 37"/>
                  <a:gd name="T67" fmla="*/ 32 h 38"/>
                  <a:gd name="T68" fmla="*/ 10 w 37"/>
                  <a:gd name="T69" fmla="*/ 33 h 38"/>
                  <a:gd name="T70" fmla="*/ 11 w 37"/>
                  <a:gd name="T71" fmla="*/ 37 h 38"/>
                  <a:gd name="T72" fmla="*/ 13 w 37"/>
                  <a:gd name="T73" fmla="*/ 35 h 38"/>
                  <a:gd name="T74" fmla="*/ 15 w 37"/>
                  <a:gd name="T75" fmla="*/ 36 h 38"/>
                  <a:gd name="T76" fmla="*/ 18 w 37"/>
                  <a:gd name="T77" fmla="*/ 38 h 38"/>
                  <a:gd name="T78" fmla="*/ 20 w 37"/>
                  <a:gd name="T79" fmla="*/ 38 h 38"/>
                  <a:gd name="T80" fmla="*/ 22 w 37"/>
                  <a:gd name="T81" fmla="*/ 36 h 38"/>
                  <a:gd name="T82" fmla="*/ 24 w 37"/>
                  <a:gd name="T83" fmla="*/ 35 h 38"/>
                  <a:gd name="T84" fmla="*/ 27 w 37"/>
                  <a:gd name="T85" fmla="*/ 36 h 38"/>
                  <a:gd name="T86" fmla="*/ 29 w 37"/>
                  <a:gd name="T87" fmla="*/ 35 h 38"/>
                  <a:gd name="T88" fmla="*/ 30 w 37"/>
                  <a:gd name="T89" fmla="*/ 31 h 38"/>
                  <a:gd name="T90" fmla="*/ 31 w 37"/>
                  <a:gd name="T91" fmla="*/ 30 h 38"/>
                  <a:gd name="T92" fmla="*/ 34 w 37"/>
                  <a:gd name="T93" fmla="*/ 29 h 38"/>
                  <a:gd name="T94" fmla="*/ 32 w 37"/>
                  <a:gd name="T95" fmla="*/ 25 h 38"/>
                  <a:gd name="T96" fmla="*/ 32 w 37"/>
                  <a:gd name="T97" fmla="*/ 14 h 38"/>
                  <a:gd name="T98" fmla="*/ 15 w 37"/>
                  <a:gd name="T99" fmla="*/ 17 h 38"/>
                  <a:gd name="T100" fmla="*/ 17 w 37"/>
                  <a:gd name="T101" fmla="*/ 23 h 38"/>
                  <a:gd name="T102" fmla="*/ 22 w 37"/>
                  <a:gd name="T103" fmla="*/ 12 h 38"/>
                  <a:gd name="T104" fmla="*/ 24 w 37"/>
                  <a:gd name="T105" fmla="*/ 5 h 38"/>
                  <a:gd name="T106" fmla="*/ 14 w 37"/>
                  <a:gd name="T107" fmla="*/ 4 h 38"/>
                  <a:gd name="T108" fmla="*/ 15 w 37"/>
                  <a:gd name="T109" fmla="*/ 12 h 38"/>
                  <a:gd name="T110" fmla="*/ 13 w 37"/>
                  <a:gd name="T111" fmla="*/ 5 h 38"/>
                  <a:gd name="T112" fmla="*/ 11 w 37"/>
                  <a:gd name="T113" fmla="*/ 21 h 38"/>
                  <a:gd name="T114" fmla="*/ 5 w 37"/>
                  <a:gd name="T115" fmla="*/ 25 h 38"/>
                  <a:gd name="T116" fmla="*/ 12 w 37"/>
                  <a:gd name="T117" fmla="*/ 33 h 38"/>
                  <a:gd name="T118" fmla="*/ 16 w 37"/>
                  <a:gd name="T119" fmla="*/ 26 h 38"/>
                  <a:gd name="T120" fmla="*/ 13 w 37"/>
                  <a:gd name="T121" fmla="*/ 33 h 38"/>
                  <a:gd name="T122" fmla="*/ 25 w 37"/>
                  <a:gd name="T12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" h="38">
                    <a:moveTo>
                      <a:pt x="33" y="26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5" y="27"/>
                      <a:pt x="35" y="26"/>
                      <a:pt x="36" y="2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7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5" y="19"/>
                      <a:pt x="35" y="19"/>
                      <a:pt x="35" y="19"/>
                    </a:cubicBezTo>
                    <a:cubicBezTo>
                      <a:pt x="35" y="18"/>
                      <a:pt x="34" y="18"/>
                      <a:pt x="34" y="18"/>
                    </a:cubicBezTo>
                    <a:cubicBezTo>
                      <a:pt x="37" y="17"/>
                      <a:pt x="37" y="17"/>
                      <a:pt x="37" y="17"/>
                    </a:cubicBezTo>
                    <a:cubicBezTo>
                      <a:pt x="37" y="17"/>
                      <a:pt x="37" y="16"/>
                      <a:pt x="36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3"/>
                      <a:pt x="36" y="13"/>
                      <a:pt x="36" y="12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3" y="13"/>
                      <a:pt x="33" y="12"/>
                      <a:pt x="33" y="12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7"/>
                      <a:pt x="32" y="7"/>
                      <a:pt x="32" y="6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7" y="5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2"/>
                      <a:pt x="27" y="2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1" y="0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1" y="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3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4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0" y="20"/>
                      <a:pt x="0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3"/>
                      <a:pt x="1" y="24"/>
                      <a:pt x="1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5" y="28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5" y="33"/>
                      <a:pt x="6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1" y="34"/>
                      <a:pt x="11" y="34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1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7" y="38"/>
                      <a:pt x="18" y="38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8" y="36"/>
                      <a:pt x="19" y="36"/>
                      <a:pt x="19" y="36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6"/>
                      <a:pt x="22" y="36"/>
                      <a:pt x="22" y="36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4" y="37"/>
                      <a:pt x="24" y="37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5" y="35"/>
                    </a:cubicBezTo>
                    <a:cubicBezTo>
                      <a:pt x="26" y="37"/>
                      <a:pt x="26" y="37"/>
                      <a:pt x="26" y="37"/>
                    </a:cubicBezTo>
                    <a:cubicBezTo>
                      <a:pt x="26" y="36"/>
                      <a:pt x="27" y="36"/>
                      <a:pt x="27" y="36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30" y="34"/>
                      <a:pt x="30" y="34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2"/>
                      <a:pt x="29" y="32"/>
                      <a:pt x="30" y="3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0"/>
                      <a:pt x="31" y="29"/>
                      <a:pt x="31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0"/>
                      <a:pt x="34" y="29"/>
                      <a:pt x="34" y="29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7"/>
                      <a:pt x="33" y="27"/>
                      <a:pt x="33" y="26"/>
                    </a:cubicBezTo>
                    <a:close/>
                    <a:moveTo>
                      <a:pt x="32" y="25"/>
                    </a:moveTo>
                    <a:cubicBezTo>
                      <a:pt x="26" y="22"/>
                      <a:pt x="26" y="22"/>
                      <a:pt x="26" y="22"/>
                    </a:cubicBezTo>
                    <a:cubicBezTo>
                      <a:pt x="26" y="20"/>
                      <a:pt x="26" y="19"/>
                      <a:pt x="26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8"/>
                      <a:pt x="33" y="21"/>
                      <a:pt x="32" y="25"/>
                    </a:cubicBezTo>
                    <a:close/>
                    <a:moveTo>
                      <a:pt x="17" y="23"/>
                    </a:moveTo>
                    <a:cubicBezTo>
                      <a:pt x="15" y="22"/>
                      <a:pt x="14" y="20"/>
                      <a:pt x="15" y="17"/>
                    </a:cubicBezTo>
                    <a:cubicBezTo>
                      <a:pt x="16" y="15"/>
                      <a:pt x="18" y="14"/>
                      <a:pt x="20" y="15"/>
                    </a:cubicBezTo>
                    <a:cubicBezTo>
                      <a:pt x="22" y="16"/>
                      <a:pt x="23" y="19"/>
                      <a:pt x="22" y="21"/>
                    </a:cubicBezTo>
                    <a:cubicBezTo>
                      <a:pt x="21" y="23"/>
                      <a:pt x="19" y="24"/>
                      <a:pt x="17" y="23"/>
                    </a:cubicBezTo>
                    <a:close/>
                    <a:moveTo>
                      <a:pt x="32" y="13"/>
                    </a:move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4"/>
                      <a:pt x="24" y="13"/>
                      <a:pt x="22" y="12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8" y="7"/>
                      <a:pt x="31" y="10"/>
                      <a:pt x="32" y="13"/>
                    </a:cubicBezTo>
                    <a:close/>
                    <a:moveTo>
                      <a:pt x="24" y="5"/>
                    </a:move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1"/>
                      <a:pt x="18" y="11"/>
                      <a:pt x="17" y="12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1" y="3"/>
                      <a:pt x="24" y="5"/>
                    </a:cubicBezTo>
                    <a:close/>
                    <a:moveTo>
                      <a:pt x="13" y="5"/>
                    </a:move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3"/>
                      <a:pt x="13" y="14"/>
                      <a:pt x="12" y="15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7" y="9"/>
                      <a:pt x="10" y="6"/>
                      <a:pt x="13" y="5"/>
                    </a:cubicBezTo>
                    <a:close/>
                    <a:moveTo>
                      <a:pt x="5" y="13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8"/>
                      <a:pt x="11" y="20"/>
                      <a:pt x="11" y="2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0"/>
                      <a:pt x="4" y="17"/>
                      <a:pt x="5" y="13"/>
                    </a:cubicBezTo>
                    <a:close/>
                    <a:moveTo>
                      <a:pt x="5" y="25"/>
                    </a:move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4"/>
                      <a:pt x="13" y="25"/>
                      <a:pt x="15" y="26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8" y="31"/>
                      <a:pt x="6" y="28"/>
                      <a:pt x="5" y="25"/>
                    </a:cubicBezTo>
                    <a:close/>
                    <a:moveTo>
                      <a:pt x="13" y="33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9" y="27"/>
                      <a:pt x="20" y="27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0" y="35"/>
                      <a:pt x="16" y="35"/>
                      <a:pt x="13" y="33"/>
                    </a:cubicBezTo>
                    <a:close/>
                    <a:moveTo>
                      <a:pt x="24" y="33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5"/>
                      <a:pt x="24" y="24"/>
                      <a:pt x="25" y="23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0" y="29"/>
                      <a:pt x="27" y="32"/>
                      <a:pt x="24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9" name="Freeform 12">
                <a:extLst>
                  <a:ext uri="{FF2B5EF4-FFF2-40B4-BE49-F238E27FC236}">
                    <a16:creationId xmlns="" xmlns:a16="http://schemas.microsoft.com/office/drawing/2014/main" id="{E41EB393-A21E-4074-875B-FE363B1693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225" y="2528888"/>
                <a:ext cx="22225" cy="25400"/>
              </a:xfrm>
              <a:custGeom>
                <a:avLst/>
                <a:gdLst>
                  <a:gd name="T0" fmla="*/ 21 w 21"/>
                  <a:gd name="T1" fmla="*/ 11 h 23"/>
                  <a:gd name="T2" fmla="*/ 21 w 21"/>
                  <a:gd name="T3" fmla="*/ 9 h 23"/>
                  <a:gd name="T4" fmla="*/ 19 w 21"/>
                  <a:gd name="T5" fmla="*/ 8 h 23"/>
                  <a:gd name="T6" fmla="*/ 19 w 21"/>
                  <a:gd name="T7" fmla="*/ 7 h 23"/>
                  <a:gd name="T8" fmla="*/ 19 w 21"/>
                  <a:gd name="T9" fmla="*/ 5 h 23"/>
                  <a:gd name="T10" fmla="*/ 18 w 21"/>
                  <a:gd name="T11" fmla="*/ 4 h 23"/>
                  <a:gd name="T12" fmla="*/ 16 w 21"/>
                  <a:gd name="T13" fmla="*/ 4 h 23"/>
                  <a:gd name="T14" fmla="*/ 15 w 21"/>
                  <a:gd name="T15" fmla="*/ 3 h 23"/>
                  <a:gd name="T16" fmla="*/ 15 w 21"/>
                  <a:gd name="T17" fmla="*/ 1 h 23"/>
                  <a:gd name="T18" fmla="*/ 14 w 21"/>
                  <a:gd name="T19" fmla="*/ 1 h 23"/>
                  <a:gd name="T20" fmla="*/ 12 w 21"/>
                  <a:gd name="T21" fmla="*/ 2 h 23"/>
                  <a:gd name="T22" fmla="*/ 11 w 21"/>
                  <a:gd name="T23" fmla="*/ 2 h 23"/>
                  <a:gd name="T24" fmla="*/ 10 w 21"/>
                  <a:gd name="T25" fmla="*/ 0 h 23"/>
                  <a:gd name="T26" fmla="*/ 8 w 21"/>
                  <a:gd name="T27" fmla="*/ 2 h 23"/>
                  <a:gd name="T28" fmla="*/ 7 w 21"/>
                  <a:gd name="T29" fmla="*/ 2 h 23"/>
                  <a:gd name="T30" fmla="*/ 5 w 21"/>
                  <a:gd name="T31" fmla="*/ 2 h 23"/>
                  <a:gd name="T32" fmla="*/ 4 w 21"/>
                  <a:gd name="T33" fmla="*/ 2 h 23"/>
                  <a:gd name="T34" fmla="*/ 4 w 21"/>
                  <a:gd name="T35" fmla="*/ 4 h 23"/>
                  <a:gd name="T36" fmla="*/ 3 w 21"/>
                  <a:gd name="T37" fmla="*/ 5 h 23"/>
                  <a:gd name="T38" fmla="*/ 1 w 21"/>
                  <a:gd name="T39" fmla="*/ 6 h 23"/>
                  <a:gd name="T40" fmla="*/ 1 w 21"/>
                  <a:gd name="T41" fmla="*/ 7 h 23"/>
                  <a:gd name="T42" fmla="*/ 1 w 21"/>
                  <a:gd name="T43" fmla="*/ 9 h 23"/>
                  <a:gd name="T44" fmla="*/ 1 w 21"/>
                  <a:gd name="T45" fmla="*/ 10 h 23"/>
                  <a:gd name="T46" fmla="*/ 0 w 21"/>
                  <a:gd name="T47" fmla="*/ 11 h 23"/>
                  <a:gd name="T48" fmla="*/ 0 w 21"/>
                  <a:gd name="T49" fmla="*/ 12 h 23"/>
                  <a:gd name="T50" fmla="*/ 1 w 21"/>
                  <a:gd name="T51" fmla="*/ 14 h 23"/>
                  <a:gd name="T52" fmla="*/ 1 w 21"/>
                  <a:gd name="T53" fmla="*/ 15 h 23"/>
                  <a:gd name="T54" fmla="*/ 1 w 21"/>
                  <a:gd name="T55" fmla="*/ 17 h 23"/>
                  <a:gd name="T56" fmla="*/ 2 w 21"/>
                  <a:gd name="T57" fmla="*/ 18 h 23"/>
                  <a:gd name="T58" fmla="*/ 4 w 21"/>
                  <a:gd name="T59" fmla="*/ 18 h 23"/>
                  <a:gd name="T60" fmla="*/ 4 w 21"/>
                  <a:gd name="T61" fmla="*/ 19 h 23"/>
                  <a:gd name="T62" fmla="*/ 5 w 21"/>
                  <a:gd name="T63" fmla="*/ 21 h 23"/>
                  <a:gd name="T64" fmla="*/ 6 w 21"/>
                  <a:gd name="T65" fmla="*/ 22 h 23"/>
                  <a:gd name="T66" fmla="*/ 8 w 21"/>
                  <a:gd name="T67" fmla="*/ 21 h 23"/>
                  <a:gd name="T68" fmla="*/ 9 w 21"/>
                  <a:gd name="T69" fmla="*/ 21 h 23"/>
                  <a:gd name="T70" fmla="*/ 10 w 21"/>
                  <a:gd name="T71" fmla="*/ 23 h 23"/>
                  <a:gd name="T72" fmla="*/ 11 w 21"/>
                  <a:gd name="T73" fmla="*/ 21 h 23"/>
                  <a:gd name="T74" fmla="*/ 12 w 21"/>
                  <a:gd name="T75" fmla="*/ 21 h 23"/>
                  <a:gd name="T76" fmla="*/ 14 w 21"/>
                  <a:gd name="T77" fmla="*/ 22 h 23"/>
                  <a:gd name="T78" fmla="*/ 15 w 21"/>
                  <a:gd name="T79" fmla="*/ 21 h 23"/>
                  <a:gd name="T80" fmla="*/ 16 w 21"/>
                  <a:gd name="T81" fmla="*/ 19 h 23"/>
                  <a:gd name="T82" fmla="*/ 17 w 21"/>
                  <a:gd name="T83" fmla="*/ 19 h 23"/>
                  <a:gd name="T84" fmla="*/ 19 w 21"/>
                  <a:gd name="T85" fmla="*/ 18 h 23"/>
                  <a:gd name="T86" fmla="*/ 20 w 21"/>
                  <a:gd name="T87" fmla="*/ 17 h 23"/>
                  <a:gd name="T88" fmla="*/ 19 w 21"/>
                  <a:gd name="T89" fmla="*/ 15 h 23"/>
                  <a:gd name="T90" fmla="*/ 19 w 21"/>
                  <a:gd name="T91" fmla="*/ 14 h 23"/>
                  <a:gd name="T92" fmla="*/ 21 w 21"/>
                  <a:gd name="T93" fmla="*/ 13 h 23"/>
                  <a:gd name="T94" fmla="*/ 19 w 21"/>
                  <a:gd name="T95" fmla="*/ 11 h 23"/>
                  <a:gd name="T96" fmla="*/ 17 w 21"/>
                  <a:gd name="T97" fmla="*/ 5 h 23"/>
                  <a:gd name="T98" fmla="*/ 8 w 21"/>
                  <a:gd name="T99" fmla="*/ 11 h 23"/>
                  <a:gd name="T100" fmla="*/ 10 w 21"/>
                  <a:gd name="T101" fmla="*/ 14 h 23"/>
                  <a:gd name="T102" fmla="*/ 11 w 21"/>
                  <a:gd name="T103" fmla="*/ 7 h 23"/>
                  <a:gd name="T104" fmla="*/ 10 w 21"/>
                  <a:gd name="T105" fmla="*/ 2 h 23"/>
                  <a:gd name="T106" fmla="*/ 4 w 21"/>
                  <a:gd name="T107" fmla="*/ 5 h 23"/>
                  <a:gd name="T108" fmla="*/ 7 w 21"/>
                  <a:gd name="T109" fmla="*/ 8 h 23"/>
                  <a:gd name="T110" fmla="*/ 4 w 21"/>
                  <a:gd name="T111" fmla="*/ 5 h 23"/>
                  <a:gd name="T112" fmla="*/ 7 w 21"/>
                  <a:gd name="T113" fmla="*/ 14 h 23"/>
                  <a:gd name="T114" fmla="*/ 4 w 21"/>
                  <a:gd name="T115" fmla="*/ 18 h 23"/>
                  <a:gd name="T116" fmla="*/ 10 w 21"/>
                  <a:gd name="T117" fmla="*/ 20 h 23"/>
                  <a:gd name="T118" fmla="*/ 11 w 21"/>
                  <a:gd name="T119" fmla="*/ 16 h 23"/>
                  <a:gd name="T120" fmla="*/ 11 w 21"/>
                  <a:gd name="T121" fmla="*/ 20 h 23"/>
                  <a:gd name="T122" fmla="*/ 15 w 21"/>
                  <a:gd name="T123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23">
                    <a:moveTo>
                      <a:pt x="20" y="12"/>
                    </a:move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8"/>
                      <a:pt x="19" y="8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5"/>
                      <a:pt x="17" y="5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2"/>
                      <a:pt x="16" y="2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7" y="22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3"/>
                      <a:pt x="11" y="23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2"/>
                      <a:pt x="13" y="22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0"/>
                      <a:pt x="17" y="20"/>
                      <a:pt x="18" y="20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1" y="15"/>
                      <a:pt x="21" y="15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20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lose/>
                    <a:moveTo>
                      <a:pt x="19" y="11"/>
                    </a:moveTo>
                    <a:cubicBezTo>
                      <a:pt x="15" y="11"/>
                      <a:pt x="15" y="11"/>
                      <a:pt x="15" y="11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8" y="7"/>
                      <a:pt x="19" y="9"/>
                      <a:pt x="19" y="11"/>
                    </a:cubicBezTo>
                    <a:close/>
                    <a:moveTo>
                      <a:pt x="10" y="14"/>
                    </a:moveTo>
                    <a:cubicBezTo>
                      <a:pt x="9" y="14"/>
                      <a:pt x="8" y="13"/>
                      <a:pt x="8" y="11"/>
                    </a:cubicBezTo>
                    <a:cubicBezTo>
                      <a:pt x="8" y="10"/>
                      <a:pt x="9" y="9"/>
                      <a:pt x="10" y="9"/>
                    </a:cubicBezTo>
                    <a:cubicBezTo>
                      <a:pt x="12" y="9"/>
                      <a:pt x="13" y="10"/>
                      <a:pt x="13" y="11"/>
                    </a:cubicBezTo>
                    <a:cubicBezTo>
                      <a:pt x="13" y="13"/>
                      <a:pt x="12" y="14"/>
                      <a:pt x="10" y="14"/>
                    </a:cubicBezTo>
                    <a:close/>
                    <a:moveTo>
                      <a:pt x="16" y="5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3"/>
                      <a:pt x="15" y="3"/>
                      <a:pt x="16" y="5"/>
                    </a:cubicBezTo>
                    <a:close/>
                    <a:moveTo>
                      <a:pt x="10" y="2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9" y="7"/>
                      <a:pt x="8" y="7"/>
                      <a:pt x="8" y="8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6" y="3"/>
                      <a:pt x="8" y="3"/>
                      <a:pt x="10" y="2"/>
                    </a:cubicBezTo>
                    <a:close/>
                    <a:moveTo>
                      <a:pt x="4" y="5"/>
                    </a:moveTo>
                    <a:cubicBezTo>
                      <a:pt x="7" y="8"/>
                      <a:pt x="7" y="8"/>
                      <a:pt x="7" y="8"/>
                    </a:cubicBezTo>
                    <a:cubicBezTo>
                      <a:pt x="6" y="9"/>
                      <a:pt x="6" y="10"/>
                      <a:pt x="6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9"/>
                      <a:pt x="3" y="7"/>
                      <a:pt x="4" y="5"/>
                    </a:cubicBezTo>
                    <a:close/>
                    <a:moveTo>
                      <a:pt x="2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6"/>
                      <a:pt x="2" y="14"/>
                      <a:pt x="2" y="12"/>
                    </a:cubicBezTo>
                    <a:close/>
                    <a:moveTo>
                      <a:pt x="4" y="18"/>
                    </a:moveTo>
                    <a:cubicBezTo>
                      <a:pt x="7" y="15"/>
                      <a:pt x="7" y="15"/>
                      <a:pt x="7" y="15"/>
                    </a:cubicBezTo>
                    <a:cubicBezTo>
                      <a:pt x="8" y="16"/>
                      <a:pt x="9" y="16"/>
                      <a:pt x="10" y="16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8" y="20"/>
                      <a:pt x="6" y="19"/>
                      <a:pt x="4" y="18"/>
                    </a:cubicBezTo>
                    <a:close/>
                    <a:moveTo>
                      <a:pt x="11" y="20"/>
                    </a:moveTo>
                    <a:cubicBezTo>
                      <a:pt x="11" y="16"/>
                      <a:pt x="11" y="16"/>
                      <a:pt x="11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lose/>
                    <a:moveTo>
                      <a:pt x="17" y="17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4"/>
                      <a:pt x="18" y="16"/>
                      <a:pt x="1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0" name="Freeform 13">
                <a:extLst>
                  <a:ext uri="{FF2B5EF4-FFF2-40B4-BE49-F238E27FC236}">
                    <a16:creationId xmlns="" xmlns:a16="http://schemas.microsoft.com/office/drawing/2014/main" id="{D88445DA-FE77-4A97-BA42-134CB1125D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22388" y="2455863"/>
                <a:ext cx="25400" cy="26988"/>
              </a:xfrm>
              <a:custGeom>
                <a:avLst/>
                <a:gdLst>
                  <a:gd name="T0" fmla="*/ 24 w 24"/>
                  <a:gd name="T1" fmla="*/ 15 h 25"/>
                  <a:gd name="T2" fmla="*/ 24 w 24"/>
                  <a:gd name="T3" fmla="*/ 14 h 25"/>
                  <a:gd name="T4" fmla="*/ 23 w 24"/>
                  <a:gd name="T5" fmla="*/ 12 h 25"/>
                  <a:gd name="T6" fmla="*/ 23 w 24"/>
                  <a:gd name="T7" fmla="*/ 11 h 25"/>
                  <a:gd name="T8" fmla="*/ 24 w 24"/>
                  <a:gd name="T9" fmla="*/ 8 h 25"/>
                  <a:gd name="T10" fmla="*/ 23 w 24"/>
                  <a:gd name="T11" fmla="*/ 7 h 25"/>
                  <a:gd name="T12" fmla="*/ 21 w 24"/>
                  <a:gd name="T13" fmla="*/ 6 h 25"/>
                  <a:gd name="T14" fmla="*/ 20 w 24"/>
                  <a:gd name="T15" fmla="*/ 5 h 25"/>
                  <a:gd name="T16" fmla="*/ 20 w 24"/>
                  <a:gd name="T17" fmla="*/ 3 h 25"/>
                  <a:gd name="T18" fmla="*/ 19 w 24"/>
                  <a:gd name="T19" fmla="*/ 2 h 25"/>
                  <a:gd name="T20" fmla="*/ 17 w 24"/>
                  <a:gd name="T21" fmla="*/ 3 h 25"/>
                  <a:gd name="T22" fmla="*/ 16 w 24"/>
                  <a:gd name="T23" fmla="*/ 2 h 25"/>
                  <a:gd name="T24" fmla="*/ 15 w 24"/>
                  <a:gd name="T25" fmla="*/ 1 h 25"/>
                  <a:gd name="T26" fmla="*/ 13 w 24"/>
                  <a:gd name="T27" fmla="*/ 2 h 25"/>
                  <a:gd name="T28" fmla="*/ 12 w 24"/>
                  <a:gd name="T29" fmla="*/ 2 h 25"/>
                  <a:gd name="T30" fmla="*/ 10 w 24"/>
                  <a:gd name="T31" fmla="*/ 0 h 25"/>
                  <a:gd name="T32" fmla="*/ 9 w 24"/>
                  <a:gd name="T33" fmla="*/ 1 h 25"/>
                  <a:gd name="T34" fmla="*/ 8 w 24"/>
                  <a:gd name="T35" fmla="*/ 3 h 25"/>
                  <a:gd name="T36" fmla="*/ 7 w 24"/>
                  <a:gd name="T37" fmla="*/ 4 h 25"/>
                  <a:gd name="T38" fmla="*/ 4 w 24"/>
                  <a:gd name="T39" fmla="*/ 4 h 25"/>
                  <a:gd name="T40" fmla="*/ 3 w 24"/>
                  <a:gd name="T41" fmla="*/ 4 h 25"/>
                  <a:gd name="T42" fmla="*/ 4 w 24"/>
                  <a:gd name="T43" fmla="*/ 7 h 25"/>
                  <a:gd name="T44" fmla="*/ 3 w 24"/>
                  <a:gd name="T45" fmla="*/ 8 h 25"/>
                  <a:gd name="T46" fmla="*/ 1 w 24"/>
                  <a:gd name="T47" fmla="*/ 9 h 25"/>
                  <a:gd name="T48" fmla="*/ 1 w 24"/>
                  <a:gd name="T49" fmla="*/ 10 h 25"/>
                  <a:gd name="T50" fmla="*/ 2 w 24"/>
                  <a:gd name="T51" fmla="*/ 12 h 25"/>
                  <a:gd name="T52" fmla="*/ 2 w 24"/>
                  <a:gd name="T53" fmla="*/ 14 h 25"/>
                  <a:gd name="T54" fmla="*/ 1 w 24"/>
                  <a:gd name="T55" fmla="*/ 16 h 25"/>
                  <a:gd name="T56" fmla="*/ 1 w 24"/>
                  <a:gd name="T57" fmla="*/ 17 h 25"/>
                  <a:gd name="T58" fmla="*/ 3 w 24"/>
                  <a:gd name="T59" fmla="*/ 18 h 25"/>
                  <a:gd name="T60" fmla="*/ 4 w 24"/>
                  <a:gd name="T61" fmla="*/ 19 h 25"/>
                  <a:gd name="T62" fmla="*/ 4 w 24"/>
                  <a:gd name="T63" fmla="*/ 22 h 25"/>
                  <a:gd name="T64" fmla="*/ 5 w 24"/>
                  <a:gd name="T65" fmla="*/ 22 h 25"/>
                  <a:gd name="T66" fmla="*/ 7 w 24"/>
                  <a:gd name="T67" fmla="*/ 22 h 25"/>
                  <a:gd name="T68" fmla="*/ 8 w 24"/>
                  <a:gd name="T69" fmla="*/ 23 h 25"/>
                  <a:gd name="T70" fmla="*/ 9 w 24"/>
                  <a:gd name="T71" fmla="*/ 25 h 25"/>
                  <a:gd name="T72" fmla="*/ 11 w 24"/>
                  <a:gd name="T73" fmla="*/ 24 h 25"/>
                  <a:gd name="T74" fmla="*/ 12 w 24"/>
                  <a:gd name="T75" fmla="*/ 24 h 25"/>
                  <a:gd name="T76" fmla="*/ 14 w 24"/>
                  <a:gd name="T77" fmla="*/ 25 h 25"/>
                  <a:gd name="T78" fmla="*/ 15 w 24"/>
                  <a:gd name="T79" fmla="*/ 25 h 25"/>
                  <a:gd name="T80" fmla="*/ 16 w 24"/>
                  <a:gd name="T81" fmla="*/ 23 h 25"/>
                  <a:gd name="T82" fmla="*/ 17 w 24"/>
                  <a:gd name="T83" fmla="*/ 22 h 25"/>
                  <a:gd name="T84" fmla="*/ 20 w 24"/>
                  <a:gd name="T85" fmla="*/ 23 h 25"/>
                  <a:gd name="T86" fmla="*/ 21 w 24"/>
                  <a:gd name="T87" fmla="*/ 22 h 25"/>
                  <a:gd name="T88" fmla="*/ 21 w 24"/>
                  <a:gd name="T89" fmla="*/ 19 h 25"/>
                  <a:gd name="T90" fmla="*/ 21 w 24"/>
                  <a:gd name="T91" fmla="*/ 18 h 25"/>
                  <a:gd name="T92" fmla="*/ 24 w 24"/>
                  <a:gd name="T93" fmla="*/ 17 h 25"/>
                  <a:gd name="T94" fmla="*/ 22 w 24"/>
                  <a:gd name="T95" fmla="*/ 15 h 25"/>
                  <a:gd name="T96" fmla="*/ 21 w 24"/>
                  <a:gd name="T97" fmla="*/ 8 h 25"/>
                  <a:gd name="T98" fmla="*/ 10 w 24"/>
                  <a:gd name="T99" fmla="*/ 12 h 25"/>
                  <a:gd name="T100" fmla="*/ 12 w 24"/>
                  <a:gd name="T101" fmla="*/ 15 h 25"/>
                  <a:gd name="T102" fmla="*/ 14 w 24"/>
                  <a:gd name="T103" fmla="*/ 8 h 25"/>
                  <a:gd name="T104" fmla="*/ 15 w 24"/>
                  <a:gd name="T105" fmla="*/ 3 h 25"/>
                  <a:gd name="T106" fmla="*/ 8 w 24"/>
                  <a:gd name="T107" fmla="*/ 4 h 25"/>
                  <a:gd name="T108" fmla="*/ 10 w 24"/>
                  <a:gd name="T109" fmla="*/ 9 h 25"/>
                  <a:gd name="T110" fmla="*/ 7 w 24"/>
                  <a:gd name="T111" fmla="*/ 4 h 25"/>
                  <a:gd name="T112" fmla="*/ 8 w 24"/>
                  <a:gd name="T113" fmla="*/ 15 h 25"/>
                  <a:gd name="T114" fmla="*/ 4 w 24"/>
                  <a:gd name="T115" fmla="*/ 18 h 25"/>
                  <a:gd name="T116" fmla="*/ 9 w 24"/>
                  <a:gd name="T117" fmla="*/ 22 h 25"/>
                  <a:gd name="T118" fmla="*/ 12 w 24"/>
                  <a:gd name="T119" fmla="*/ 18 h 25"/>
                  <a:gd name="T120" fmla="*/ 10 w 24"/>
                  <a:gd name="T121" fmla="*/ 23 h 25"/>
                  <a:gd name="T122" fmla="*/ 17 w 24"/>
                  <a:gd name="T123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" h="25">
                    <a:moveTo>
                      <a:pt x="23" y="16"/>
                    </a:move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9"/>
                      <a:pt x="22" y="8"/>
                      <a:pt x="22" y="8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7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20"/>
                      <a:pt x="3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6" y="21"/>
                      <a:pt x="6" y="2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3"/>
                      <a:pt x="5" y="23"/>
                      <a:pt x="6" y="2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9" y="25"/>
                      <a:pt x="9" y="25"/>
                      <a:pt x="10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3"/>
                      <a:pt x="11" y="24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4"/>
                      <a:pt x="15" y="23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20" y="21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3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4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3" y="16"/>
                    </a:cubicBezTo>
                    <a:close/>
                    <a:moveTo>
                      <a:pt x="22" y="15"/>
                    </a:moveTo>
                    <a:cubicBezTo>
                      <a:pt x="17" y="14"/>
                      <a:pt x="17" y="14"/>
                      <a:pt x="17" y="14"/>
                    </a:cubicBezTo>
                    <a:cubicBezTo>
                      <a:pt x="17" y="13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10"/>
                      <a:pt x="22" y="13"/>
                      <a:pt x="22" y="15"/>
                    </a:cubicBezTo>
                    <a:close/>
                    <a:moveTo>
                      <a:pt x="12" y="15"/>
                    </a:moveTo>
                    <a:cubicBezTo>
                      <a:pt x="10" y="15"/>
                      <a:pt x="9" y="13"/>
                      <a:pt x="10" y="12"/>
                    </a:cubicBezTo>
                    <a:cubicBezTo>
                      <a:pt x="10" y="10"/>
                      <a:pt x="12" y="10"/>
                      <a:pt x="13" y="10"/>
                    </a:cubicBezTo>
                    <a:cubicBezTo>
                      <a:pt x="15" y="10"/>
                      <a:pt x="15" y="12"/>
                      <a:pt x="15" y="13"/>
                    </a:cubicBezTo>
                    <a:cubicBezTo>
                      <a:pt x="15" y="15"/>
                      <a:pt x="13" y="16"/>
                      <a:pt x="12" y="15"/>
                    </a:cubicBezTo>
                    <a:close/>
                    <a:moveTo>
                      <a:pt x="21" y="7"/>
                    </a:move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8"/>
                      <a:pt x="14" y="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8" y="4"/>
                      <a:pt x="19" y="5"/>
                      <a:pt x="21" y="7"/>
                    </a:cubicBezTo>
                    <a:close/>
                    <a:moveTo>
                      <a:pt x="15" y="3"/>
                    </a:moveTo>
                    <a:cubicBezTo>
                      <a:pt x="13" y="8"/>
                      <a:pt x="13" y="8"/>
                      <a:pt x="13" y="8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10" y="3"/>
                      <a:pt x="12" y="2"/>
                      <a:pt x="15" y="3"/>
                    </a:cubicBezTo>
                    <a:close/>
                    <a:moveTo>
                      <a:pt x="7" y="4"/>
                    </a:move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8" y="10"/>
                      <a:pt x="8" y="11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6" y="5"/>
                      <a:pt x="7" y="4"/>
                    </a:cubicBezTo>
                    <a:close/>
                    <a:moveTo>
                      <a:pt x="3" y="10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7" y="13"/>
                      <a:pt x="8" y="14"/>
                      <a:pt x="8" y="15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5"/>
                      <a:pt x="3" y="13"/>
                      <a:pt x="3" y="10"/>
                    </a:cubicBezTo>
                    <a:close/>
                    <a:moveTo>
                      <a:pt x="4" y="18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10" y="17"/>
                      <a:pt x="11" y="17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7" y="22"/>
                      <a:pt x="5" y="20"/>
                      <a:pt x="4" y="18"/>
                    </a:cubicBezTo>
                    <a:close/>
                    <a:moveTo>
                      <a:pt x="10" y="23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4" y="18"/>
                      <a:pt x="14" y="17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5" y="23"/>
                      <a:pt x="13" y="23"/>
                      <a:pt x="10" y="23"/>
                    </a:cubicBezTo>
                    <a:close/>
                    <a:moveTo>
                      <a:pt x="18" y="21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6"/>
                      <a:pt x="17" y="15"/>
                      <a:pt x="17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8"/>
                      <a:pt x="19" y="20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1" name="Freeform 14">
                <a:extLst>
                  <a:ext uri="{FF2B5EF4-FFF2-40B4-BE49-F238E27FC236}">
                    <a16:creationId xmlns="" xmlns:a16="http://schemas.microsoft.com/office/drawing/2014/main" id="{09E4A14C-F9DD-42CE-A837-822D3E8392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4100" y="2536826"/>
                <a:ext cx="63500" cy="66675"/>
              </a:xfrm>
              <a:custGeom>
                <a:avLst/>
                <a:gdLst>
                  <a:gd name="T0" fmla="*/ 54 w 60"/>
                  <a:gd name="T1" fmla="*/ 14 h 63"/>
                  <a:gd name="T2" fmla="*/ 53 w 60"/>
                  <a:gd name="T3" fmla="*/ 11 h 63"/>
                  <a:gd name="T4" fmla="*/ 47 w 60"/>
                  <a:gd name="T5" fmla="*/ 11 h 63"/>
                  <a:gd name="T6" fmla="*/ 44 w 60"/>
                  <a:gd name="T7" fmla="*/ 9 h 63"/>
                  <a:gd name="T8" fmla="*/ 42 w 60"/>
                  <a:gd name="T9" fmla="*/ 3 h 63"/>
                  <a:gd name="T10" fmla="*/ 39 w 60"/>
                  <a:gd name="T11" fmla="*/ 2 h 63"/>
                  <a:gd name="T12" fmla="*/ 34 w 60"/>
                  <a:gd name="T13" fmla="*/ 4 h 63"/>
                  <a:gd name="T14" fmla="*/ 31 w 60"/>
                  <a:gd name="T15" fmla="*/ 4 h 63"/>
                  <a:gd name="T16" fmla="*/ 26 w 60"/>
                  <a:gd name="T17" fmla="*/ 0 h 63"/>
                  <a:gd name="T18" fmla="*/ 23 w 60"/>
                  <a:gd name="T19" fmla="*/ 1 h 63"/>
                  <a:gd name="T20" fmla="*/ 20 w 60"/>
                  <a:gd name="T21" fmla="*/ 6 h 63"/>
                  <a:gd name="T22" fmla="*/ 17 w 60"/>
                  <a:gd name="T23" fmla="*/ 7 h 63"/>
                  <a:gd name="T24" fmla="*/ 14 w 60"/>
                  <a:gd name="T25" fmla="*/ 5 h 63"/>
                  <a:gd name="T26" fmla="*/ 12 w 60"/>
                  <a:gd name="T27" fmla="*/ 11 h 63"/>
                  <a:gd name="T28" fmla="*/ 10 w 60"/>
                  <a:gd name="T29" fmla="*/ 13 h 63"/>
                  <a:gd name="T30" fmla="*/ 4 w 60"/>
                  <a:gd name="T31" fmla="*/ 15 h 63"/>
                  <a:gd name="T32" fmla="*/ 3 w 60"/>
                  <a:gd name="T33" fmla="*/ 17 h 63"/>
                  <a:gd name="T34" fmla="*/ 4 w 60"/>
                  <a:gd name="T35" fmla="*/ 23 h 63"/>
                  <a:gd name="T36" fmla="*/ 4 w 60"/>
                  <a:gd name="T37" fmla="*/ 26 h 63"/>
                  <a:gd name="T38" fmla="*/ 0 w 60"/>
                  <a:gd name="T39" fmla="*/ 30 h 63"/>
                  <a:gd name="T40" fmla="*/ 0 w 60"/>
                  <a:gd name="T41" fmla="*/ 34 h 63"/>
                  <a:gd name="T42" fmla="*/ 4 w 60"/>
                  <a:gd name="T43" fmla="*/ 38 h 63"/>
                  <a:gd name="T44" fmla="*/ 5 w 60"/>
                  <a:gd name="T45" fmla="*/ 41 h 63"/>
                  <a:gd name="T46" fmla="*/ 3 w 60"/>
                  <a:gd name="T47" fmla="*/ 47 h 63"/>
                  <a:gd name="T48" fmla="*/ 5 w 60"/>
                  <a:gd name="T49" fmla="*/ 49 h 63"/>
                  <a:gd name="T50" fmla="*/ 11 w 60"/>
                  <a:gd name="T51" fmla="*/ 51 h 63"/>
                  <a:gd name="T52" fmla="*/ 13 w 60"/>
                  <a:gd name="T53" fmla="*/ 53 h 63"/>
                  <a:gd name="T54" fmla="*/ 14 w 60"/>
                  <a:gd name="T55" fmla="*/ 59 h 63"/>
                  <a:gd name="T56" fmla="*/ 17 w 60"/>
                  <a:gd name="T57" fmla="*/ 60 h 63"/>
                  <a:gd name="T58" fmla="*/ 23 w 60"/>
                  <a:gd name="T59" fmla="*/ 58 h 63"/>
                  <a:gd name="T60" fmla="*/ 26 w 60"/>
                  <a:gd name="T61" fmla="*/ 59 h 63"/>
                  <a:gd name="T62" fmla="*/ 30 w 60"/>
                  <a:gd name="T63" fmla="*/ 63 h 63"/>
                  <a:gd name="T64" fmla="*/ 33 w 60"/>
                  <a:gd name="T65" fmla="*/ 63 h 63"/>
                  <a:gd name="T66" fmla="*/ 37 w 60"/>
                  <a:gd name="T67" fmla="*/ 58 h 63"/>
                  <a:gd name="T68" fmla="*/ 40 w 60"/>
                  <a:gd name="T69" fmla="*/ 57 h 63"/>
                  <a:gd name="T70" fmla="*/ 45 w 60"/>
                  <a:gd name="T71" fmla="*/ 59 h 63"/>
                  <a:gd name="T72" fmla="*/ 45 w 60"/>
                  <a:gd name="T73" fmla="*/ 54 h 63"/>
                  <a:gd name="T74" fmla="*/ 48 w 60"/>
                  <a:gd name="T75" fmla="*/ 52 h 63"/>
                  <a:gd name="T76" fmla="*/ 53 w 60"/>
                  <a:gd name="T77" fmla="*/ 51 h 63"/>
                  <a:gd name="T78" fmla="*/ 55 w 60"/>
                  <a:gd name="T79" fmla="*/ 48 h 63"/>
                  <a:gd name="T80" fmla="*/ 54 w 60"/>
                  <a:gd name="T81" fmla="*/ 42 h 63"/>
                  <a:gd name="T82" fmla="*/ 55 w 60"/>
                  <a:gd name="T83" fmla="*/ 39 h 63"/>
                  <a:gd name="T84" fmla="*/ 59 w 60"/>
                  <a:gd name="T85" fmla="*/ 35 h 63"/>
                  <a:gd name="T86" fmla="*/ 60 w 60"/>
                  <a:gd name="T87" fmla="*/ 32 h 63"/>
                  <a:gd name="T88" fmla="*/ 56 w 60"/>
                  <a:gd name="T89" fmla="*/ 28 h 63"/>
                  <a:gd name="T90" fmla="*/ 55 w 60"/>
                  <a:gd name="T91" fmla="*/ 24 h 63"/>
                  <a:gd name="T92" fmla="*/ 57 w 60"/>
                  <a:gd name="T93" fmla="*/ 19 h 63"/>
                  <a:gd name="T94" fmla="*/ 20 w 60"/>
                  <a:gd name="T95" fmla="*/ 47 h 63"/>
                  <a:gd name="T96" fmla="*/ 22 w 60"/>
                  <a:gd name="T97" fmla="*/ 36 h 63"/>
                  <a:gd name="T98" fmla="*/ 31 w 60"/>
                  <a:gd name="T99" fmla="*/ 50 h 63"/>
                  <a:gd name="T100" fmla="*/ 41 w 60"/>
                  <a:gd name="T101" fmla="*/ 53 h 63"/>
                  <a:gd name="T102" fmla="*/ 32 w 60"/>
                  <a:gd name="T103" fmla="*/ 30 h 63"/>
                  <a:gd name="T104" fmla="*/ 26 w 60"/>
                  <a:gd name="T105" fmla="*/ 24 h 63"/>
                  <a:gd name="T106" fmla="*/ 28 w 60"/>
                  <a:gd name="T107" fmla="*/ 13 h 63"/>
                  <a:gd name="T108" fmla="*/ 37 w 60"/>
                  <a:gd name="T109" fmla="*/ 27 h 63"/>
                  <a:gd name="T110" fmla="*/ 47 w 60"/>
                  <a:gd name="T111" fmla="*/ 3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" h="63">
                    <a:moveTo>
                      <a:pt x="53" y="18"/>
                    </a:moveTo>
                    <a:cubicBezTo>
                      <a:pt x="56" y="16"/>
                      <a:pt x="56" y="16"/>
                      <a:pt x="56" y="16"/>
                    </a:cubicBezTo>
                    <a:cubicBezTo>
                      <a:pt x="55" y="15"/>
                      <a:pt x="55" y="14"/>
                      <a:pt x="54" y="14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5"/>
                      <a:pt x="50" y="15"/>
                      <a:pt x="50" y="1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1"/>
                      <a:pt x="52" y="10"/>
                      <a:pt x="51" y="9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1"/>
                      <a:pt x="47" y="11"/>
                      <a:pt x="47" y="11"/>
                    </a:cubicBezTo>
                    <a:cubicBezTo>
                      <a:pt x="49" y="7"/>
                      <a:pt x="49" y="7"/>
                      <a:pt x="49" y="7"/>
                    </a:cubicBezTo>
                    <a:cubicBezTo>
                      <a:pt x="48" y="7"/>
                      <a:pt x="48" y="6"/>
                      <a:pt x="47" y="6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3" y="3"/>
                      <a:pt x="42" y="3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9" y="2"/>
                      <a:pt x="38" y="1"/>
                      <a:pt x="37" y="1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5" y="5"/>
                      <a:pt x="35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0" y="4"/>
                      <a:pt x="29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7" y="0"/>
                      <a:pt x="26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1" y="1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6"/>
                      <a:pt x="20" y="6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3"/>
                      <a:pt x="17" y="3"/>
                      <a:pt x="16" y="3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7"/>
                      <a:pt x="17" y="7"/>
                      <a:pt x="16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2" y="6"/>
                      <a:pt x="12" y="6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2" y="11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3"/>
                      <a:pt x="5" y="14"/>
                      <a:pt x="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6" y="19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8"/>
                      <a:pt x="2" y="19"/>
                      <a:pt x="2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2"/>
                      <a:pt x="5" y="23"/>
                      <a:pt x="4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3"/>
                      <a:pt x="0" y="24"/>
                      <a:pt x="0" y="25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3" y="27"/>
                      <a:pt x="3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6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1"/>
                      <a:pt x="1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2"/>
                      <a:pt x="5" y="42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3" y="45"/>
                      <a:pt x="3" y="46"/>
                      <a:pt x="3" y="47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6"/>
                      <a:pt x="7" y="46"/>
                      <a:pt x="8" y="47"/>
                    </a:cubicBezTo>
                    <a:cubicBezTo>
                      <a:pt x="5" y="49"/>
                      <a:pt x="5" y="49"/>
                      <a:pt x="5" y="49"/>
                    </a:cubicBezTo>
                    <a:cubicBezTo>
                      <a:pt x="5" y="50"/>
                      <a:pt x="6" y="51"/>
                      <a:pt x="6" y="51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10" y="50"/>
                      <a:pt x="10" y="50"/>
                      <a:pt x="11" y="51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9" y="54"/>
                      <a:pt x="9" y="55"/>
                      <a:pt x="10" y="55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3"/>
                      <a:pt x="14" y="54"/>
                      <a:pt x="14" y="54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13" y="58"/>
                      <a:pt x="14" y="58"/>
                      <a:pt x="14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7" y="56"/>
                      <a:pt x="18" y="56"/>
                      <a:pt x="18" y="56"/>
                    </a:cubicBezTo>
                    <a:cubicBezTo>
                      <a:pt x="17" y="60"/>
                      <a:pt x="17" y="60"/>
                      <a:pt x="17" y="60"/>
                    </a:cubicBezTo>
                    <a:cubicBezTo>
                      <a:pt x="18" y="61"/>
                      <a:pt x="19" y="61"/>
                      <a:pt x="19" y="61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2" y="58"/>
                      <a:pt x="23" y="58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3" y="62"/>
                      <a:pt x="24" y="62"/>
                      <a:pt x="25" y="63"/>
                    </a:cubicBezTo>
                    <a:cubicBezTo>
                      <a:pt x="26" y="59"/>
                      <a:pt x="26" y="59"/>
                      <a:pt x="26" y="59"/>
                    </a:cubicBezTo>
                    <a:cubicBezTo>
                      <a:pt x="26" y="59"/>
                      <a:pt x="27" y="59"/>
                      <a:pt x="27" y="59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8" y="63"/>
                      <a:pt x="29" y="63"/>
                      <a:pt x="30" y="6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31" y="59"/>
                      <a:pt x="32" y="59"/>
                      <a:pt x="32" y="59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4" y="63"/>
                      <a:pt x="35" y="63"/>
                      <a:pt x="35" y="62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36" y="58"/>
                      <a:pt x="36" y="58"/>
                      <a:pt x="37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9" y="61"/>
                      <a:pt x="40" y="61"/>
                      <a:pt x="41" y="61"/>
                    </a:cubicBezTo>
                    <a:cubicBezTo>
                      <a:pt x="40" y="57"/>
                      <a:pt x="40" y="57"/>
                      <a:pt x="40" y="57"/>
                    </a:cubicBezTo>
                    <a:cubicBezTo>
                      <a:pt x="40" y="57"/>
                      <a:pt x="41" y="57"/>
                      <a:pt x="41" y="56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44" y="59"/>
                      <a:pt x="44" y="59"/>
                      <a:pt x="45" y="59"/>
                    </a:cubicBezTo>
                    <a:cubicBezTo>
                      <a:pt x="45" y="59"/>
                      <a:pt x="45" y="59"/>
                      <a:pt x="45" y="58"/>
                    </a:cubicBezTo>
                    <a:cubicBezTo>
                      <a:pt x="44" y="55"/>
                      <a:pt x="44" y="55"/>
                      <a:pt x="44" y="55"/>
                    </a:cubicBezTo>
                    <a:cubicBezTo>
                      <a:pt x="44" y="54"/>
                      <a:pt x="45" y="54"/>
                      <a:pt x="45" y="54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50" y="5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8" y="51"/>
                      <a:pt x="48" y="51"/>
                      <a:pt x="49" y="50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2"/>
                      <a:pt x="53" y="51"/>
                      <a:pt x="53" y="51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7"/>
                      <a:pt x="52" y="47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7"/>
                      <a:pt x="56" y="47"/>
                      <a:pt x="56" y="46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8" y="42"/>
                      <a:pt x="58" y="42"/>
                      <a:pt x="58" y="41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5" y="38"/>
                      <a:pt x="55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9" y="37"/>
                      <a:pt x="59" y="36"/>
                      <a:pt x="59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4"/>
                      <a:pt x="56" y="33"/>
                      <a:pt x="56" y="33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1"/>
                      <a:pt x="60" y="30"/>
                      <a:pt x="60" y="30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29"/>
                      <a:pt x="56" y="28"/>
                      <a:pt x="56" y="28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5"/>
                      <a:pt x="59" y="24"/>
                    </a:cubicBezTo>
                    <a:cubicBezTo>
                      <a:pt x="55" y="24"/>
                      <a:pt x="55" y="24"/>
                      <a:pt x="55" y="24"/>
                    </a:cubicBezTo>
                    <a:cubicBezTo>
                      <a:pt x="55" y="24"/>
                      <a:pt x="55" y="23"/>
                      <a:pt x="55" y="2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20"/>
                      <a:pt x="57" y="19"/>
                      <a:pt x="57" y="19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3" y="19"/>
                      <a:pt x="53" y="19"/>
                      <a:pt x="53" y="18"/>
                    </a:cubicBezTo>
                    <a:close/>
                    <a:moveTo>
                      <a:pt x="20" y="47"/>
                    </a:moveTo>
                    <a:cubicBezTo>
                      <a:pt x="16" y="49"/>
                      <a:pt x="11" y="47"/>
                      <a:pt x="9" y="44"/>
                    </a:cubicBezTo>
                    <a:cubicBezTo>
                      <a:pt x="7" y="40"/>
                      <a:pt x="9" y="35"/>
                      <a:pt x="12" y="33"/>
                    </a:cubicBezTo>
                    <a:cubicBezTo>
                      <a:pt x="16" y="31"/>
                      <a:pt x="20" y="32"/>
                      <a:pt x="22" y="36"/>
                    </a:cubicBezTo>
                    <a:cubicBezTo>
                      <a:pt x="24" y="40"/>
                      <a:pt x="23" y="44"/>
                      <a:pt x="20" y="47"/>
                    </a:cubicBezTo>
                    <a:close/>
                    <a:moveTo>
                      <a:pt x="41" y="53"/>
                    </a:moveTo>
                    <a:cubicBezTo>
                      <a:pt x="38" y="55"/>
                      <a:pt x="33" y="54"/>
                      <a:pt x="31" y="50"/>
                    </a:cubicBezTo>
                    <a:cubicBezTo>
                      <a:pt x="29" y="46"/>
                      <a:pt x="30" y="41"/>
                      <a:pt x="34" y="39"/>
                    </a:cubicBezTo>
                    <a:cubicBezTo>
                      <a:pt x="37" y="37"/>
                      <a:pt x="42" y="38"/>
                      <a:pt x="44" y="42"/>
                    </a:cubicBezTo>
                    <a:cubicBezTo>
                      <a:pt x="46" y="46"/>
                      <a:pt x="45" y="50"/>
                      <a:pt x="41" y="53"/>
                    </a:cubicBezTo>
                    <a:close/>
                    <a:moveTo>
                      <a:pt x="27" y="33"/>
                    </a:moveTo>
                    <a:cubicBezTo>
                      <a:pt x="26" y="32"/>
                      <a:pt x="26" y="30"/>
                      <a:pt x="28" y="29"/>
                    </a:cubicBezTo>
                    <a:cubicBezTo>
                      <a:pt x="30" y="28"/>
                      <a:pt x="32" y="28"/>
                      <a:pt x="32" y="30"/>
                    </a:cubicBezTo>
                    <a:cubicBezTo>
                      <a:pt x="33" y="31"/>
                      <a:pt x="33" y="34"/>
                      <a:pt x="31" y="35"/>
                    </a:cubicBezTo>
                    <a:cubicBezTo>
                      <a:pt x="30" y="35"/>
                      <a:pt x="28" y="35"/>
                      <a:pt x="27" y="33"/>
                    </a:cubicBezTo>
                    <a:close/>
                    <a:moveTo>
                      <a:pt x="26" y="24"/>
                    </a:moveTo>
                    <a:cubicBezTo>
                      <a:pt x="22" y="26"/>
                      <a:pt x="17" y="25"/>
                      <a:pt x="15" y="21"/>
                    </a:cubicBezTo>
                    <a:cubicBezTo>
                      <a:pt x="13" y="17"/>
                      <a:pt x="14" y="13"/>
                      <a:pt x="18" y="10"/>
                    </a:cubicBezTo>
                    <a:cubicBezTo>
                      <a:pt x="22" y="8"/>
                      <a:pt x="26" y="10"/>
                      <a:pt x="28" y="13"/>
                    </a:cubicBezTo>
                    <a:cubicBezTo>
                      <a:pt x="30" y="17"/>
                      <a:pt x="29" y="22"/>
                      <a:pt x="26" y="24"/>
                    </a:cubicBezTo>
                    <a:close/>
                    <a:moveTo>
                      <a:pt x="47" y="30"/>
                    </a:moveTo>
                    <a:cubicBezTo>
                      <a:pt x="43" y="32"/>
                      <a:pt x="39" y="31"/>
                      <a:pt x="37" y="27"/>
                    </a:cubicBezTo>
                    <a:cubicBezTo>
                      <a:pt x="35" y="23"/>
                      <a:pt x="36" y="19"/>
                      <a:pt x="40" y="17"/>
                    </a:cubicBezTo>
                    <a:cubicBezTo>
                      <a:pt x="43" y="14"/>
                      <a:pt x="48" y="16"/>
                      <a:pt x="50" y="19"/>
                    </a:cubicBezTo>
                    <a:cubicBezTo>
                      <a:pt x="52" y="23"/>
                      <a:pt x="51" y="28"/>
                      <a:pt x="47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2" name="Freeform 15">
                <a:extLst>
                  <a:ext uri="{FF2B5EF4-FFF2-40B4-BE49-F238E27FC236}">
                    <a16:creationId xmlns="" xmlns:a16="http://schemas.microsoft.com/office/drawing/2014/main" id="{5E54C1AF-0FC8-471F-8F6F-C3A2FF1B65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5550" y="2528888"/>
                <a:ext cx="76200" cy="79375"/>
              </a:xfrm>
              <a:custGeom>
                <a:avLst/>
                <a:gdLst>
                  <a:gd name="T0" fmla="*/ 65 w 71"/>
                  <a:gd name="T1" fmla="*/ 17 h 75"/>
                  <a:gd name="T2" fmla="*/ 63 w 71"/>
                  <a:gd name="T3" fmla="*/ 14 h 75"/>
                  <a:gd name="T4" fmla="*/ 56 w 71"/>
                  <a:gd name="T5" fmla="*/ 13 h 75"/>
                  <a:gd name="T6" fmla="*/ 53 w 71"/>
                  <a:gd name="T7" fmla="*/ 11 h 75"/>
                  <a:gd name="T8" fmla="*/ 51 w 71"/>
                  <a:gd name="T9" fmla="*/ 4 h 75"/>
                  <a:gd name="T10" fmla="*/ 47 w 71"/>
                  <a:gd name="T11" fmla="*/ 2 h 75"/>
                  <a:gd name="T12" fmla="*/ 41 w 71"/>
                  <a:gd name="T13" fmla="*/ 5 h 75"/>
                  <a:gd name="T14" fmla="*/ 37 w 71"/>
                  <a:gd name="T15" fmla="*/ 5 h 75"/>
                  <a:gd name="T16" fmla="*/ 32 w 71"/>
                  <a:gd name="T17" fmla="*/ 1 h 75"/>
                  <a:gd name="T18" fmla="*/ 28 w 71"/>
                  <a:gd name="T19" fmla="*/ 1 h 75"/>
                  <a:gd name="T20" fmla="*/ 24 w 71"/>
                  <a:gd name="T21" fmla="*/ 7 h 75"/>
                  <a:gd name="T22" fmla="*/ 21 w 71"/>
                  <a:gd name="T23" fmla="*/ 9 h 75"/>
                  <a:gd name="T24" fmla="*/ 17 w 71"/>
                  <a:gd name="T25" fmla="*/ 6 h 75"/>
                  <a:gd name="T26" fmla="*/ 15 w 71"/>
                  <a:gd name="T27" fmla="*/ 13 h 75"/>
                  <a:gd name="T28" fmla="*/ 12 w 71"/>
                  <a:gd name="T29" fmla="*/ 16 h 75"/>
                  <a:gd name="T30" fmla="*/ 6 w 71"/>
                  <a:gd name="T31" fmla="*/ 18 h 75"/>
                  <a:gd name="T32" fmla="*/ 4 w 71"/>
                  <a:gd name="T33" fmla="*/ 21 h 75"/>
                  <a:gd name="T34" fmla="*/ 6 w 71"/>
                  <a:gd name="T35" fmla="*/ 28 h 75"/>
                  <a:gd name="T36" fmla="*/ 5 w 71"/>
                  <a:gd name="T37" fmla="*/ 31 h 75"/>
                  <a:gd name="T38" fmla="*/ 0 w 71"/>
                  <a:gd name="T39" fmla="*/ 36 h 75"/>
                  <a:gd name="T40" fmla="*/ 0 w 71"/>
                  <a:gd name="T41" fmla="*/ 40 h 75"/>
                  <a:gd name="T42" fmla="*/ 5 w 71"/>
                  <a:gd name="T43" fmla="*/ 45 h 75"/>
                  <a:gd name="T44" fmla="*/ 6 w 71"/>
                  <a:gd name="T45" fmla="*/ 49 h 75"/>
                  <a:gd name="T46" fmla="*/ 4 w 71"/>
                  <a:gd name="T47" fmla="*/ 56 h 75"/>
                  <a:gd name="T48" fmla="*/ 6 w 71"/>
                  <a:gd name="T49" fmla="*/ 59 h 75"/>
                  <a:gd name="T50" fmla="*/ 13 w 71"/>
                  <a:gd name="T51" fmla="*/ 60 h 75"/>
                  <a:gd name="T52" fmla="*/ 16 w 71"/>
                  <a:gd name="T53" fmla="*/ 63 h 75"/>
                  <a:gd name="T54" fmla="*/ 18 w 71"/>
                  <a:gd name="T55" fmla="*/ 70 h 75"/>
                  <a:gd name="T56" fmla="*/ 21 w 71"/>
                  <a:gd name="T57" fmla="*/ 72 h 75"/>
                  <a:gd name="T58" fmla="*/ 27 w 71"/>
                  <a:gd name="T59" fmla="*/ 69 h 75"/>
                  <a:gd name="T60" fmla="*/ 31 w 71"/>
                  <a:gd name="T61" fmla="*/ 70 h 75"/>
                  <a:gd name="T62" fmla="*/ 36 w 71"/>
                  <a:gd name="T63" fmla="*/ 75 h 75"/>
                  <a:gd name="T64" fmla="*/ 40 w 71"/>
                  <a:gd name="T65" fmla="*/ 75 h 75"/>
                  <a:gd name="T66" fmla="*/ 44 w 71"/>
                  <a:gd name="T67" fmla="*/ 69 h 75"/>
                  <a:gd name="T68" fmla="*/ 48 w 71"/>
                  <a:gd name="T69" fmla="*/ 68 h 75"/>
                  <a:gd name="T70" fmla="*/ 53 w 71"/>
                  <a:gd name="T71" fmla="*/ 70 h 75"/>
                  <a:gd name="T72" fmla="*/ 54 w 71"/>
                  <a:gd name="T73" fmla="*/ 64 h 75"/>
                  <a:gd name="T74" fmla="*/ 57 w 71"/>
                  <a:gd name="T75" fmla="*/ 62 h 75"/>
                  <a:gd name="T76" fmla="*/ 64 w 71"/>
                  <a:gd name="T77" fmla="*/ 61 h 75"/>
                  <a:gd name="T78" fmla="*/ 66 w 71"/>
                  <a:gd name="T79" fmla="*/ 57 h 75"/>
                  <a:gd name="T80" fmla="*/ 65 w 71"/>
                  <a:gd name="T81" fmla="*/ 50 h 75"/>
                  <a:gd name="T82" fmla="*/ 66 w 71"/>
                  <a:gd name="T83" fmla="*/ 47 h 75"/>
                  <a:gd name="T84" fmla="*/ 71 w 71"/>
                  <a:gd name="T85" fmla="*/ 42 h 75"/>
                  <a:gd name="T86" fmla="*/ 71 w 71"/>
                  <a:gd name="T87" fmla="*/ 38 h 75"/>
                  <a:gd name="T88" fmla="*/ 67 w 71"/>
                  <a:gd name="T89" fmla="*/ 33 h 75"/>
                  <a:gd name="T90" fmla="*/ 66 w 71"/>
                  <a:gd name="T91" fmla="*/ 29 h 75"/>
                  <a:gd name="T92" fmla="*/ 68 w 71"/>
                  <a:gd name="T93" fmla="*/ 23 h 75"/>
                  <a:gd name="T94" fmla="*/ 24 w 71"/>
                  <a:gd name="T95" fmla="*/ 56 h 75"/>
                  <a:gd name="T96" fmla="*/ 27 w 71"/>
                  <a:gd name="T97" fmla="*/ 43 h 75"/>
                  <a:gd name="T98" fmla="*/ 37 w 71"/>
                  <a:gd name="T99" fmla="*/ 59 h 75"/>
                  <a:gd name="T100" fmla="*/ 49 w 71"/>
                  <a:gd name="T101" fmla="*/ 63 h 75"/>
                  <a:gd name="T102" fmla="*/ 39 w 71"/>
                  <a:gd name="T103" fmla="*/ 36 h 75"/>
                  <a:gd name="T104" fmla="*/ 31 w 71"/>
                  <a:gd name="T105" fmla="*/ 29 h 75"/>
                  <a:gd name="T106" fmla="*/ 34 w 71"/>
                  <a:gd name="T107" fmla="*/ 16 h 75"/>
                  <a:gd name="T108" fmla="*/ 44 w 71"/>
                  <a:gd name="T109" fmla="*/ 33 h 75"/>
                  <a:gd name="T110" fmla="*/ 56 w 71"/>
                  <a:gd name="T111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1" h="75">
                    <a:moveTo>
                      <a:pt x="63" y="22"/>
                    </a:moveTo>
                    <a:cubicBezTo>
                      <a:pt x="67" y="19"/>
                      <a:pt x="67" y="19"/>
                      <a:pt x="67" y="19"/>
                    </a:cubicBezTo>
                    <a:cubicBezTo>
                      <a:pt x="66" y="18"/>
                      <a:pt x="66" y="17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8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3"/>
                      <a:pt x="62" y="12"/>
                      <a:pt x="61" y="1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57" y="14"/>
                      <a:pt x="57" y="13"/>
                      <a:pt x="56" y="13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8"/>
                      <a:pt x="57" y="8"/>
                      <a:pt x="56" y="7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0"/>
                      <a:pt x="52" y="10"/>
                      <a:pt x="51" y="9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2" y="5"/>
                      <a:pt x="51" y="4"/>
                      <a:pt x="51" y="4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7" y="7"/>
                      <a:pt x="46" y="7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6" y="2"/>
                      <a:pt x="46" y="2"/>
                      <a:pt x="45" y="2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1" y="5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0" y="1"/>
                      <a:pt x="39" y="1"/>
                      <a:pt x="38" y="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5" y="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4" y="0"/>
                      <a:pt x="33" y="0"/>
                      <a:pt x="32" y="1"/>
                    </a:cubicBezTo>
                    <a:cubicBezTo>
                      <a:pt x="32" y="5"/>
                      <a:pt x="32" y="5"/>
                      <a:pt x="32" y="5"/>
                    </a:cubicBezTo>
                    <a:cubicBezTo>
                      <a:pt x="31" y="5"/>
                      <a:pt x="30" y="5"/>
                      <a:pt x="30" y="6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2"/>
                      <a:pt x="26" y="2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7"/>
                      <a:pt x="25" y="7"/>
                      <a:pt x="24" y="7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4"/>
                      <a:pt x="20" y="4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0" y="9"/>
                    </a:cubicBezTo>
                    <a:cubicBezTo>
                      <a:pt x="20" y="9"/>
                      <a:pt x="20" y="10"/>
                      <a:pt x="19" y="10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7"/>
                      <a:pt x="15" y="7"/>
                      <a:pt x="14" y="8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5" y="13"/>
                      <a:pt x="15" y="13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0" y="12"/>
                      <a:pt x="10" y="12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12" y="16"/>
                      <a:pt x="11" y="17"/>
                      <a:pt x="11" y="17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3" y="23"/>
                      <a:pt x="3" y="23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7"/>
                      <a:pt x="6" y="28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1" y="29"/>
                      <a:pt x="1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3"/>
                      <a:pt x="5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6"/>
                      <a:pt x="0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4"/>
                      <a:pt x="5" y="44"/>
                      <a:pt x="5" y="45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48"/>
                      <a:pt x="2" y="49"/>
                      <a:pt x="2" y="50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7" y="50"/>
                      <a:pt x="7" y="51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4" y="54"/>
                      <a:pt x="4" y="55"/>
                      <a:pt x="4" y="5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5"/>
                      <a:pt x="9" y="55"/>
                      <a:pt x="10" y="56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7" y="60"/>
                      <a:pt x="7" y="61"/>
                      <a:pt x="8" y="61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2" y="59"/>
                      <a:pt x="13" y="60"/>
                      <a:pt x="13" y="60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11" y="65"/>
                      <a:pt x="12" y="65"/>
                      <a:pt x="12" y="66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7" y="64"/>
                      <a:pt x="17" y="64"/>
                    </a:cubicBezTo>
                    <a:cubicBezTo>
                      <a:pt x="15" y="68"/>
                      <a:pt x="15" y="68"/>
                      <a:pt x="15" y="68"/>
                    </a:cubicBezTo>
                    <a:cubicBezTo>
                      <a:pt x="16" y="69"/>
                      <a:pt x="17" y="69"/>
                      <a:pt x="18" y="70"/>
                    </a:cubicBezTo>
                    <a:cubicBezTo>
                      <a:pt x="20" y="66"/>
                      <a:pt x="20" y="66"/>
                      <a:pt x="20" y="66"/>
                    </a:cubicBezTo>
                    <a:cubicBezTo>
                      <a:pt x="21" y="67"/>
                      <a:pt x="22" y="67"/>
                      <a:pt x="22" y="67"/>
                    </a:cubicBezTo>
                    <a:cubicBezTo>
                      <a:pt x="21" y="72"/>
                      <a:pt x="21" y="72"/>
                      <a:pt x="21" y="72"/>
                    </a:cubicBezTo>
                    <a:cubicBezTo>
                      <a:pt x="22" y="72"/>
                      <a:pt x="23" y="72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4"/>
                      <a:pt x="29" y="74"/>
                      <a:pt x="30" y="75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2" y="70"/>
                      <a:pt x="32" y="70"/>
                      <a:pt x="33" y="70"/>
                    </a:cubicBezTo>
                    <a:cubicBezTo>
                      <a:pt x="33" y="75"/>
                      <a:pt x="33" y="75"/>
                      <a:pt x="33" y="75"/>
                    </a:cubicBezTo>
                    <a:cubicBezTo>
                      <a:pt x="34" y="75"/>
                      <a:pt x="35" y="75"/>
                      <a:pt x="36" y="75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8" y="70"/>
                      <a:pt x="39" y="70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1" y="75"/>
                      <a:pt x="42" y="75"/>
                      <a:pt x="42" y="74"/>
                    </a:cubicBezTo>
                    <a:cubicBezTo>
                      <a:pt x="42" y="70"/>
                      <a:pt x="42" y="70"/>
                      <a:pt x="42" y="70"/>
                    </a:cubicBezTo>
                    <a:cubicBezTo>
                      <a:pt x="43" y="70"/>
                      <a:pt x="43" y="69"/>
                      <a:pt x="44" y="69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7" y="73"/>
                      <a:pt x="48" y="73"/>
                      <a:pt x="49" y="73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8"/>
                      <a:pt x="49" y="67"/>
                      <a:pt x="49" y="6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3" y="70"/>
                      <a:pt x="53" y="70"/>
                    </a:cubicBezTo>
                    <a:cubicBezTo>
                      <a:pt x="54" y="70"/>
                      <a:pt x="54" y="70"/>
                      <a:pt x="54" y="70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53" y="65"/>
                      <a:pt x="54" y="64"/>
                      <a:pt x="54" y="64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8" y="67"/>
                      <a:pt x="59" y="66"/>
                      <a:pt x="59" y="66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1"/>
                      <a:pt x="58" y="61"/>
                      <a:pt x="58" y="60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3" y="62"/>
                      <a:pt x="63" y="61"/>
                      <a:pt x="64" y="61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2" y="56"/>
                      <a:pt x="62" y="56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7" y="56"/>
                      <a:pt x="67" y="55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52"/>
                      <a:pt x="64" y="51"/>
                      <a:pt x="65" y="50"/>
                    </a:cubicBezTo>
                    <a:cubicBezTo>
                      <a:pt x="69" y="51"/>
                      <a:pt x="69" y="51"/>
                      <a:pt x="69" y="51"/>
                    </a:cubicBezTo>
                    <a:cubicBezTo>
                      <a:pt x="69" y="51"/>
                      <a:pt x="69" y="50"/>
                      <a:pt x="70" y="49"/>
                    </a:cubicBezTo>
                    <a:cubicBezTo>
                      <a:pt x="66" y="47"/>
                      <a:pt x="66" y="47"/>
                      <a:pt x="66" y="47"/>
                    </a:cubicBezTo>
                    <a:cubicBezTo>
                      <a:pt x="66" y="46"/>
                      <a:pt x="66" y="45"/>
                      <a:pt x="66" y="45"/>
                    </a:cubicBezTo>
                    <a:cubicBezTo>
                      <a:pt x="71" y="45"/>
                      <a:pt x="71" y="45"/>
                      <a:pt x="71" y="45"/>
                    </a:cubicBezTo>
                    <a:cubicBezTo>
                      <a:pt x="71" y="44"/>
                      <a:pt x="71" y="43"/>
                      <a:pt x="71" y="42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0"/>
                      <a:pt x="67" y="40"/>
                      <a:pt x="67" y="39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7"/>
                      <a:pt x="71" y="36"/>
                      <a:pt x="71" y="35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67" y="34"/>
                      <a:pt x="67" y="34"/>
                      <a:pt x="67" y="33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1" y="31"/>
                      <a:pt x="71" y="30"/>
                      <a:pt x="70" y="29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6" y="29"/>
                      <a:pt x="66" y="28"/>
                      <a:pt x="65" y="27"/>
                    </a:cubicBezTo>
                    <a:cubicBezTo>
                      <a:pt x="69" y="25"/>
                      <a:pt x="69" y="25"/>
                      <a:pt x="69" y="25"/>
                    </a:cubicBezTo>
                    <a:cubicBezTo>
                      <a:pt x="69" y="24"/>
                      <a:pt x="69" y="23"/>
                      <a:pt x="68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3" y="23"/>
                      <a:pt x="63" y="22"/>
                    </a:cubicBezTo>
                    <a:close/>
                    <a:moveTo>
                      <a:pt x="24" y="56"/>
                    </a:moveTo>
                    <a:cubicBezTo>
                      <a:pt x="20" y="58"/>
                      <a:pt x="14" y="57"/>
                      <a:pt x="12" y="52"/>
                    </a:cubicBezTo>
                    <a:cubicBezTo>
                      <a:pt x="9" y="48"/>
                      <a:pt x="11" y="42"/>
                      <a:pt x="15" y="39"/>
                    </a:cubicBezTo>
                    <a:cubicBezTo>
                      <a:pt x="19" y="37"/>
                      <a:pt x="25" y="38"/>
                      <a:pt x="27" y="43"/>
                    </a:cubicBezTo>
                    <a:cubicBezTo>
                      <a:pt x="30" y="47"/>
                      <a:pt x="28" y="53"/>
                      <a:pt x="24" y="56"/>
                    </a:cubicBezTo>
                    <a:close/>
                    <a:moveTo>
                      <a:pt x="49" y="63"/>
                    </a:moveTo>
                    <a:cubicBezTo>
                      <a:pt x="45" y="65"/>
                      <a:pt x="40" y="64"/>
                      <a:pt x="37" y="59"/>
                    </a:cubicBezTo>
                    <a:cubicBezTo>
                      <a:pt x="35" y="55"/>
                      <a:pt x="36" y="49"/>
                      <a:pt x="41" y="47"/>
                    </a:cubicBezTo>
                    <a:cubicBezTo>
                      <a:pt x="45" y="44"/>
                      <a:pt x="50" y="46"/>
                      <a:pt x="53" y="50"/>
                    </a:cubicBezTo>
                    <a:cubicBezTo>
                      <a:pt x="55" y="55"/>
                      <a:pt x="54" y="60"/>
                      <a:pt x="49" y="63"/>
                    </a:cubicBezTo>
                    <a:close/>
                    <a:moveTo>
                      <a:pt x="32" y="40"/>
                    </a:moveTo>
                    <a:cubicBezTo>
                      <a:pt x="31" y="38"/>
                      <a:pt x="32" y="35"/>
                      <a:pt x="34" y="34"/>
                    </a:cubicBezTo>
                    <a:cubicBezTo>
                      <a:pt x="36" y="33"/>
                      <a:pt x="38" y="34"/>
                      <a:pt x="39" y="36"/>
                    </a:cubicBezTo>
                    <a:cubicBezTo>
                      <a:pt x="40" y="38"/>
                      <a:pt x="39" y="40"/>
                      <a:pt x="38" y="41"/>
                    </a:cubicBezTo>
                    <a:cubicBezTo>
                      <a:pt x="36" y="42"/>
                      <a:pt x="33" y="42"/>
                      <a:pt x="32" y="40"/>
                    </a:cubicBezTo>
                    <a:close/>
                    <a:moveTo>
                      <a:pt x="31" y="29"/>
                    </a:moveTo>
                    <a:cubicBezTo>
                      <a:pt x="27" y="31"/>
                      <a:pt x="21" y="30"/>
                      <a:pt x="19" y="25"/>
                    </a:cubicBezTo>
                    <a:cubicBezTo>
                      <a:pt x="16" y="21"/>
                      <a:pt x="18" y="15"/>
                      <a:pt x="22" y="13"/>
                    </a:cubicBezTo>
                    <a:cubicBezTo>
                      <a:pt x="26" y="10"/>
                      <a:pt x="32" y="12"/>
                      <a:pt x="34" y="16"/>
                    </a:cubicBezTo>
                    <a:cubicBezTo>
                      <a:pt x="36" y="21"/>
                      <a:pt x="35" y="26"/>
                      <a:pt x="31" y="29"/>
                    </a:cubicBezTo>
                    <a:close/>
                    <a:moveTo>
                      <a:pt x="56" y="36"/>
                    </a:moveTo>
                    <a:cubicBezTo>
                      <a:pt x="52" y="39"/>
                      <a:pt x="47" y="37"/>
                      <a:pt x="44" y="33"/>
                    </a:cubicBezTo>
                    <a:cubicBezTo>
                      <a:pt x="42" y="28"/>
                      <a:pt x="43" y="22"/>
                      <a:pt x="47" y="20"/>
                    </a:cubicBezTo>
                    <a:cubicBezTo>
                      <a:pt x="52" y="17"/>
                      <a:pt x="57" y="19"/>
                      <a:pt x="60" y="23"/>
                    </a:cubicBezTo>
                    <a:cubicBezTo>
                      <a:pt x="62" y="28"/>
                      <a:pt x="61" y="34"/>
                      <a:pt x="56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3" name="Freeform 16">
                <a:extLst>
                  <a:ext uri="{FF2B5EF4-FFF2-40B4-BE49-F238E27FC236}">
                    <a16:creationId xmlns="" xmlns:a16="http://schemas.microsoft.com/office/drawing/2014/main" id="{777A0091-E91F-4AE7-A57B-DF012F5D15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2213" y="2576513"/>
                <a:ext cx="28575" cy="28575"/>
              </a:xfrm>
              <a:custGeom>
                <a:avLst/>
                <a:gdLst>
                  <a:gd name="T0" fmla="*/ 23 w 27"/>
                  <a:gd name="T1" fmla="*/ 14 h 27"/>
                  <a:gd name="T2" fmla="*/ 23 w 27"/>
                  <a:gd name="T3" fmla="*/ 14 h 27"/>
                  <a:gd name="T4" fmla="*/ 23 w 27"/>
                  <a:gd name="T5" fmla="*/ 12 h 27"/>
                  <a:gd name="T6" fmla="*/ 27 w 27"/>
                  <a:gd name="T7" fmla="*/ 10 h 27"/>
                  <a:gd name="T8" fmla="*/ 25 w 27"/>
                  <a:gd name="T9" fmla="*/ 6 h 27"/>
                  <a:gd name="T10" fmla="*/ 21 w 27"/>
                  <a:gd name="T11" fmla="*/ 7 h 27"/>
                  <a:gd name="T12" fmla="*/ 19 w 27"/>
                  <a:gd name="T13" fmla="*/ 5 h 27"/>
                  <a:gd name="T14" fmla="*/ 20 w 27"/>
                  <a:gd name="T15" fmla="*/ 1 h 27"/>
                  <a:gd name="T16" fmla="*/ 16 w 27"/>
                  <a:gd name="T17" fmla="*/ 0 h 27"/>
                  <a:gd name="T18" fmla="*/ 14 w 27"/>
                  <a:gd name="T19" fmla="*/ 3 h 27"/>
                  <a:gd name="T20" fmla="*/ 13 w 27"/>
                  <a:gd name="T21" fmla="*/ 3 h 27"/>
                  <a:gd name="T22" fmla="*/ 12 w 27"/>
                  <a:gd name="T23" fmla="*/ 3 h 27"/>
                  <a:gd name="T24" fmla="*/ 10 w 27"/>
                  <a:gd name="T25" fmla="*/ 0 h 27"/>
                  <a:gd name="T26" fmla="*/ 6 w 27"/>
                  <a:gd name="T27" fmla="*/ 2 h 27"/>
                  <a:gd name="T28" fmla="*/ 7 w 27"/>
                  <a:gd name="T29" fmla="*/ 6 h 27"/>
                  <a:gd name="T30" fmla="*/ 6 w 27"/>
                  <a:gd name="T31" fmla="*/ 7 h 27"/>
                  <a:gd name="T32" fmla="*/ 2 w 27"/>
                  <a:gd name="T33" fmla="*/ 6 h 27"/>
                  <a:gd name="T34" fmla="*/ 0 w 27"/>
                  <a:gd name="T35" fmla="*/ 11 h 27"/>
                  <a:gd name="T36" fmla="*/ 4 w 27"/>
                  <a:gd name="T37" fmla="*/ 13 h 27"/>
                  <a:gd name="T38" fmla="*/ 4 w 27"/>
                  <a:gd name="T39" fmla="*/ 14 h 27"/>
                  <a:gd name="T40" fmla="*/ 4 w 27"/>
                  <a:gd name="T41" fmla="*/ 15 h 27"/>
                  <a:gd name="T42" fmla="*/ 0 w 27"/>
                  <a:gd name="T43" fmla="*/ 17 h 27"/>
                  <a:gd name="T44" fmla="*/ 2 w 27"/>
                  <a:gd name="T45" fmla="*/ 21 h 27"/>
                  <a:gd name="T46" fmla="*/ 6 w 27"/>
                  <a:gd name="T47" fmla="*/ 20 h 27"/>
                  <a:gd name="T48" fmla="*/ 8 w 27"/>
                  <a:gd name="T49" fmla="*/ 22 h 27"/>
                  <a:gd name="T50" fmla="*/ 7 w 27"/>
                  <a:gd name="T51" fmla="*/ 26 h 27"/>
                  <a:gd name="T52" fmla="*/ 11 w 27"/>
                  <a:gd name="T53" fmla="*/ 27 h 27"/>
                  <a:gd name="T54" fmla="*/ 13 w 27"/>
                  <a:gd name="T55" fmla="*/ 24 h 27"/>
                  <a:gd name="T56" fmla="*/ 13 w 27"/>
                  <a:gd name="T57" fmla="*/ 24 h 27"/>
                  <a:gd name="T58" fmla="*/ 15 w 27"/>
                  <a:gd name="T59" fmla="*/ 24 h 27"/>
                  <a:gd name="T60" fmla="*/ 17 w 27"/>
                  <a:gd name="T61" fmla="*/ 27 h 27"/>
                  <a:gd name="T62" fmla="*/ 21 w 27"/>
                  <a:gd name="T63" fmla="*/ 25 h 27"/>
                  <a:gd name="T64" fmla="*/ 20 w 27"/>
                  <a:gd name="T65" fmla="*/ 21 h 27"/>
                  <a:gd name="T66" fmla="*/ 21 w 27"/>
                  <a:gd name="T67" fmla="*/ 20 h 27"/>
                  <a:gd name="T68" fmla="*/ 25 w 27"/>
                  <a:gd name="T69" fmla="*/ 21 h 27"/>
                  <a:gd name="T70" fmla="*/ 27 w 27"/>
                  <a:gd name="T71" fmla="*/ 16 h 27"/>
                  <a:gd name="T72" fmla="*/ 23 w 27"/>
                  <a:gd name="T73" fmla="*/ 14 h 27"/>
                  <a:gd name="T74" fmla="*/ 13 w 27"/>
                  <a:gd name="T75" fmla="*/ 18 h 27"/>
                  <a:gd name="T76" fmla="*/ 9 w 27"/>
                  <a:gd name="T77" fmla="*/ 14 h 27"/>
                  <a:gd name="T78" fmla="*/ 13 w 27"/>
                  <a:gd name="T79" fmla="*/ 9 h 27"/>
                  <a:gd name="T80" fmla="*/ 18 w 27"/>
                  <a:gd name="T81" fmla="*/ 14 h 27"/>
                  <a:gd name="T82" fmla="*/ 13 w 27"/>
                  <a:gd name="T83" fmla="*/ 18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" h="27">
                    <a:moveTo>
                      <a:pt x="23" y="14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2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6" y="8"/>
                      <a:pt x="26" y="7"/>
                      <a:pt x="25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20" y="6"/>
                      <a:pt x="19" y="5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8" y="0"/>
                      <a:pt x="16" y="0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7" y="1"/>
                      <a:pt x="6" y="2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7"/>
                      <a:pt x="6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8"/>
                      <a:pt x="1" y="9"/>
                      <a:pt x="0" y="11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4" y="14"/>
                    </a:cubicBezTo>
                    <a:cubicBezTo>
                      <a:pt x="4" y="14"/>
                      <a:pt x="4" y="14"/>
                      <a:pt x="4" y="15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9"/>
                      <a:pt x="1" y="20"/>
                      <a:pt x="2" y="2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1"/>
                      <a:pt x="7" y="21"/>
                      <a:pt x="8" y="22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8" y="26"/>
                      <a:pt x="9" y="27"/>
                      <a:pt x="11" y="27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20" y="26"/>
                      <a:pt x="21" y="25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1" y="20"/>
                      <a:pt x="21" y="20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19"/>
                      <a:pt x="26" y="18"/>
                      <a:pt x="27" y="16"/>
                    </a:cubicBezTo>
                    <a:lnTo>
                      <a:pt x="23" y="14"/>
                    </a:lnTo>
                    <a:close/>
                    <a:moveTo>
                      <a:pt x="13" y="18"/>
                    </a:moveTo>
                    <a:cubicBezTo>
                      <a:pt x="11" y="18"/>
                      <a:pt x="9" y="16"/>
                      <a:pt x="9" y="14"/>
                    </a:cubicBezTo>
                    <a:cubicBezTo>
                      <a:pt x="9" y="11"/>
                      <a:pt x="11" y="9"/>
                      <a:pt x="13" y="9"/>
                    </a:cubicBezTo>
                    <a:cubicBezTo>
                      <a:pt x="16" y="9"/>
                      <a:pt x="18" y="11"/>
                      <a:pt x="18" y="14"/>
                    </a:cubicBezTo>
                    <a:cubicBezTo>
                      <a:pt x="18" y="16"/>
                      <a:pt x="16" y="18"/>
                      <a:pt x="13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4" name="Freeform 17">
                <a:extLst>
                  <a:ext uri="{FF2B5EF4-FFF2-40B4-BE49-F238E27FC236}">
                    <a16:creationId xmlns="" xmlns:a16="http://schemas.microsoft.com/office/drawing/2014/main" id="{04BDBC33-85D5-416C-A9C3-D4CDD5AD20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325" y="2713038"/>
                <a:ext cx="25400" cy="25400"/>
              </a:xfrm>
              <a:custGeom>
                <a:avLst/>
                <a:gdLst>
                  <a:gd name="T0" fmla="*/ 21 w 24"/>
                  <a:gd name="T1" fmla="*/ 13 h 25"/>
                  <a:gd name="T2" fmla="*/ 21 w 24"/>
                  <a:gd name="T3" fmla="*/ 12 h 25"/>
                  <a:gd name="T4" fmla="*/ 21 w 24"/>
                  <a:gd name="T5" fmla="*/ 11 h 25"/>
                  <a:gd name="T6" fmla="*/ 24 w 24"/>
                  <a:gd name="T7" fmla="*/ 9 h 25"/>
                  <a:gd name="T8" fmla="*/ 23 w 24"/>
                  <a:gd name="T9" fmla="*/ 5 h 25"/>
                  <a:gd name="T10" fmla="*/ 19 w 24"/>
                  <a:gd name="T11" fmla="*/ 6 h 25"/>
                  <a:gd name="T12" fmla="*/ 18 w 24"/>
                  <a:gd name="T13" fmla="*/ 5 h 25"/>
                  <a:gd name="T14" fmla="*/ 18 w 24"/>
                  <a:gd name="T15" fmla="*/ 1 h 25"/>
                  <a:gd name="T16" fmla="*/ 15 w 24"/>
                  <a:gd name="T17" fmla="*/ 0 h 25"/>
                  <a:gd name="T18" fmla="*/ 13 w 24"/>
                  <a:gd name="T19" fmla="*/ 3 h 25"/>
                  <a:gd name="T20" fmla="*/ 12 w 24"/>
                  <a:gd name="T21" fmla="*/ 3 h 25"/>
                  <a:gd name="T22" fmla="*/ 11 w 24"/>
                  <a:gd name="T23" fmla="*/ 3 h 25"/>
                  <a:gd name="T24" fmla="*/ 9 w 24"/>
                  <a:gd name="T25" fmla="*/ 0 h 25"/>
                  <a:gd name="T26" fmla="*/ 6 w 24"/>
                  <a:gd name="T27" fmla="*/ 2 h 25"/>
                  <a:gd name="T28" fmla="*/ 7 w 24"/>
                  <a:gd name="T29" fmla="*/ 5 h 25"/>
                  <a:gd name="T30" fmla="*/ 5 w 24"/>
                  <a:gd name="T31" fmla="*/ 7 h 25"/>
                  <a:gd name="T32" fmla="*/ 2 w 24"/>
                  <a:gd name="T33" fmla="*/ 6 h 25"/>
                  <a:gd name="T34" fmla="*/ 0 w 24"/>
                  <a:gd name="T35" fmla="*/ 10 h 25"/>
                  <a:gd name="T36" fmla="*/ 4 w 24"/>
                  <a:gd name="T37" fmla="*/ 11 h 25"/>
                  <a:gd name="T38" fmla="*/ 4 w 24"/>
                  <a:gd name="T39" fmla="*/ 12 h 25"/>
                  <a:gd name="T40" fmla="*/ 4 w 24"/>
                  <a:gd name="T41" fmla="*/ 13 h 25"/>
                  <a:gd name="T42" fmla="*/ 1 w 24"/>
                  <a:gd name="T43" fmla="*/ 15 h 25"/>
                  <a:gd name="T44" fmla="*/ 2 w 24"/>
                  <a:gd name="T45" fmla="*/ 19 h 25"/>
                  <a:gd name="T46" fmla="*/ 6 w 24"/>
                  <a:gd name="T47" fmla="*/ 18 h 25"/>
                  <a:gd name="T48" fmla="*/ 7 w 24"/>
                  <a:gd name="T49" fmla="*/ 20 h 25"/>
                  <a:gd name="T50" fmla="*/ 6 w 24"/>
                  <a:gd name="T51" fmla="*/ 23 h 25"/>
                  <a:gd name="T52" fmla="*/ 10 w 24"/>
                  <a:gd name="T53" fmla="*/ 25 h 25"/>
                  <a:gd name="T54" fmla="*/ 12 w 24"/>
                  <a:gd name="T55" fmla="*/ 21 h 25"/>
                  <a:gd name="T56" fmla="*/ 12 w 24"/>
                  <a:gd name="T57" fmla="*/ 21 h 25"/>
                  <a:gd name="T58" fmla="*/ 13 w 24"/>
                  <a:gd name="T59" fmla="*/ 21 h 25"/>
                  <a:gd name="T60" fmla="*/ 15 w 24"/>
                  <a:gd name="T61" fmla="*/ 25 h 25"/>
                  <a:gd name="T62" fmla="*/ 19 w 24"/>
                  <a:gd name="T63" fmla="*/ 23 h 25"/>
                  <a:gd name="T64" fmla="*/ 18 w 24"/>
                  <a:gd name="T65" fmla="*/ 19 h 25"/>
                  <a:gd name="T66" fmla="*/ 19 w 24"/>
                  <a:gd name="T67" fmla="*/ 18 h 25"/>
                  <a:gd name="T68" fmla="*/ 23 w 24"/>
                  <a:gd name="T69" fmla="*/ 19 h 25"/>
                  <a:gd name="T70" fmla="*/ 24 w 24"/>
                  <a:gd name="T71" fmla="*/ 15 h 25"/>
                  <a:gd name="T72" fmla="*/ 21 w 24"/>
                  <a:gd name="T73" fmla="*/ 13 h 25"/>
                  <a:gd name="T74" fmla="*/ 12 w 24"/>
                  <a:gd name="T75" fmla="*/ 16 h 25"/>
                  <a:gd name="T76" fmla="*/ 8 w 24"/>
                  <a:gd name="T77" fmla="*/ 12 h 25"/>
                  <a:gd name="T78" fmla="*/ 12 w 24"/>
                  <a:gd name="T79" fmla="*/ 8 h 25"/>
                  <a:gd name="T80" fmla="*/ 16 w 24"/>
                  <a:gd name="T81" fmla="*/ 12 h 25"/>
                  <a:gd name="T82" fmla="*/ 12 w 24"/>
                  <a:gd name="T83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" h="25">
                    <a:moveTo>
                      <a:pt x="21" y="13"/>
                    </a:move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1"/>
                      <a:pt x="21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8"/>
                      <a:pt x="23" y="6"/>
                      <a:pt x="23" y="5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6" y="0"/>
                      <a:pt x="15" y="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7" y="1"/>
                      <a:pt x="6" y="2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7"/>
                      <a:pt x="1" y="8"/>
                      <a:pt x="0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7"/>
                      <a:pt x="1" y="18"/>
                      <a:pt x="2" y="19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7" y="24"/>
                      <a:pt x="8" y="24"/>
                      <a:pt x="10" y="25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7" y="24"/>
                      <a:pt x="18" y="24"/>
                      <a:pt x="19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9" y="18"/>
                      <a:pt x="19" y="18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4" y="16"/>
                      <a:pt x="24" y="15"/>
                    </a:cubicBezTo>
                    <a:lnTo>
                      <a:pt x="21" y="13"/>
                    </a:lnTo>
                    <a:close/>
                    <a:moveTo>
                      <a:pt x="12" y="16"/>
                    </a:moveTo>
                    <a:cubicBezTo>
                      <a:pt x="10" y="16"/>
                      <a:pt x="8" y="15"/>
                      <a:pt x="8" y="12"/>
                    </a:cubicBezTo>
                    <a:cubicBezTo>
                      <a:pt x="8" y="10"/>
                      <a:pt x="10" y="8"/>
                      <a:pt x="12" y="8"/>
                    </a:cubicBezTo>
                    <a:cubicBezTo>
                      <a:pt x="15" y="8"/>
                      <a:pt x="16" y="10"/>
                      <a:pt x="16" y="12"/>
                    </a:cubicBezTo>
                    <a:cubicBezTo>
                      <a:pt x="16" y="15"/>
                      <a:pt x="15" y="16"/>
                      <a:pt x="12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5" name="Freeform 18">
                <a:extLst>
                  <a:ext uri="{FF2B5EF4-FFF2-40B4-BE49-F238E27FC236}">
                    <a16:creationId xmlns="" xmlns:a16="http://schemas.microsoft.com/office/drawing/2014/main" id="{A2CA61DE-5642-4645-B4B4-0600973FF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1750" y="2359026"/>
                <a:ext cx="74613" cy="77788"/>
              </a:xfrm>
              <a:custGeom>
                <a:avLst/>
                <a:gdLst>
                  <a:gd name="T0" fmla="*/ 70 w 70"/>
                  <a:gd name="T1" fmla="*/ 37 h 73"/>
                  <a:gd name="T2" fmla="*/ 64 w 70"/>
                  <a:gd name="T3" fmla="*/ 31 h 73"/>
                  <a:gd name="T4" fmla="*/ 68 w 70"/>
                  <a:gd name="T5" fmla="*/ 27 h 73"/>
                  <a:gd name="T6" fmla="*/ 62 w 70"/>
                  <a:gd name="T7" fmla="*/ 23 h 73"/>
                  <a:gd name="T8" fmla="*/ 64 w 70"/>
                  <a:gd name="T9" fmla="*/ 17 h 73"/>
                  <a:gd name="T10" fmla="*/ 57 w 70"/>
                  <a:gd name="T11" fmla="*/ 16 h 73"/>
                  <a:gd name="T12" fmla="*/ 58 w 70"/>
                  <a:gd name="T13" fmla="*/ 9 h 73"/>
                  <a:gd name="T14" fmla="*/ 50 w 70"/>
                  <a:gd name="T15" fmla="*/ 10 h 73"/>
                  <a:gd name="T16" fmla="*/ 50 w 70"/>
                  <a:gd name="T17" fmla="*/ 4 h 73"/>
                  <a:gd name="T18" fmla="*/ 42 w 70"/>
                  <a:gd name="T19" fmla="*/ 7 h 73"/>
                  <a:gd name="T20" fmla="*/ 40 w 70"/>
                  <a:gd name="T21" fmla="*/ 1 h 73"/>
                  <a:gd name="T22" fmla="*/ 34 w 70"/>
                  <a:gd name="T23" fmla="*/ 6 h 73"/>
                  <a:gd name="T24" fmla="*/ 30 w 70"/>
                  <a:gd name="T25" fmla="*/ 1 h 73"/>
                  <a:gd name="T26" fmla="*/ 26 w 70"/>
                  <a:gd name="T27" fmla="*/ 7 h 73"/>
                  <a:gd name="T28" fmla="*/ 21 w 70"/>
                  <a:gd name="T29" fmla="*/ 4 h 73"/>
                  <a:gd name="T30" fmla="*/ 18 w 70"/>
                  <a:gd name="T31" fmla="*/ 11 h 73"/>
                  <a:gd name="T32" fmla="*/ 12 w 70"/>
                  <a:gd name="T33" fmla="*/ 9 h 73"/>
                  <a:gd name="T34" fmla="*/ 12 w 70"/>
                  <a:gd name="T35" fmla="*/ 17 h 73"/>
                  <a:gd name="T36" fmla="*/ 6 w 70"/>
                  <a:gd name="T37" fmla="*/ 17 h 73"/>
                  <a:gd name="T38" fmla="*/ 8 w 70"/>
                  <a:gd name="T39" fmla="*/ 25 h 73"/>
                  <a:gd name="T40" fmla="*/ 2 w 70"/>
                  <a:gd name="T41" fmla="*/ 26 h 73"/>
                  <a:gd name="T42" fmla="*/ 5 w 70"/>
                  <a:gd name="T43" fmla="*/ 33 h 73"/>
                  <a:gd name="T44" fmla="*/ 0 w 70"/>
                  <a:gd name="T45" fmla="*/ 36 h 73"/>
                  <a:gd name="T46" fmla="*/ 0 w 70"/>
                  <a:gd name="T47" fmla="*/ 42 h 73"/>
                  <a:gd name="T48" fmla="*/ 6 w 70"/>
                  <a:gd name="T49" fmla="*/ 44 h 73"/>
                  <a:gd name="T50" fmla="*/ 3 w 70"/>
                  <a:gd name="T51" fmla="*/ 52 h 73"/>
                  <a:gd name="T52" fmla="*/ 9 w 70"/>
                  <a:gd name="T53" fmla="*/ 52 h 73"/>
                  <a:gd name="T54" fmla="*/ 8 w 70"/>
                  <a:gd name="T55" fmla="*/ 60 h 73"/>
                  <a:gd name="T56" fmla="*/ 15 w 70"/>
                  <a:gd name="T57" fmla="*/ 59 h 73"/>
                  <a:gd name="T58" fmla="*/ 16 w 70"/>
                  <a:gd name="T59" fmla="*/ 67 h 73"/>
                  <a:gd name="T60" fmla="*/ 21 w 70"/>
                  <a:gd name="T61" fmla="*/ 64 h 73"/>
                  <a:gd name="T62" fmla="*/ 25 w 70"/>
                  <a:gd name="T63" fmla="*/ 72 h 73"/>
                  <a:gd name="T64" fmla="*/ 30 w 70"/>
                  <a:gd name="T65" fmla="*/ 67 h 73"/>
                  <a:gd name="T66" fmla="*/ 35 w 70"/>
                  <a:gd name="T67" fmla="*/ 73 h 73"/>
                  <a:gd name="T68" fmla="*/ 38 w 70"/>
                  <a:gd name="T69" fmla="*/ 68 h 73"/>
                  <a:gd name="T70" fmla="*/ 44 w 70"/>
                  <a:gd name="T71" fmla="*/ 72 h 73"/>
                  <a:gd name="T72" fmla="*/ 46 w 70"/>
                  <a:gd name="T73" fmla="*/ 65 h 73"/>
                  <a:gd name="T74" fmla="*/ 53 w 70"/>
                  <a:gd name="T75" fmla="*/ 67 h 73"/>
                  <a:gd name="T76" fmla="*/ 53 w 70"/>
                  <a:gd name="T77" fmla="*/ 61 h 73"/>
                  <a:gd name="T78" fmla="*/ 61 w 70"/>
                  <a:gd name="T79" fmla="*/ 61 h 73"/>
                  <a:gd name="T80" fmla="*/ 59 w 70"/>
                  <a:gd name="T81" fmla="*/ 54 h 73"/>
                  <a:gd name="T82" fmla="*/ 66 w 70"/>
                  <a:gd name="T83" fmla="*/ 52 h 73"/>
                  <a:gd name="T84" fmla="*/ 63 w 70"/>
                  <a:gd name="T85" fmla="*/ 47 h 73"/>
                  <a:gd name="T86" fmla="*/ 69 w 70"/>
                  <a:gd name="T87" fmla="*/ 42 h 73"/>
                  <a:gd name="T88" fmla="*/ 65 w 70"/>
                  <a:gd name="T89" fmla="*/ 38 h 73"/>
                  <a:gd name="T90" fmla="*/ 35 w 70"/>
                  <a:gd name="T91" fmla="*/ 64 h 73"/>
                  <a:gd name="T92" fmla="*/ 35 w 70"/>
                  <a:gd name="T93" fmla="*/ 10 h 73"/>
                  <a:gd name="T94" fmla="*/ 35 w 70"/>
                  <a:gd name="T95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73">
                    <a:moveTo>
                      <a:pt x="70" y="37"/>
                    </a:moveTo>
                    <a:cubicBezTo>
                      <a:pt x="70" y="37"/>
                      <a:pt x="70" y="37"/>
                      <a:pt x="70" y="37"/>
                    </a:cubicBezTo>
                    <a:cubicBezTo>
                      <a:pt x="70" y="35"/>
                      <a:pt x="70" y="33"/>
                      <a:pt x="69" y="32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4" y="31"/>
                      <a:pt x="64" y="30"/>
                      <a:pt x="64" y="29"/>
                    </a:cubicBezTo>
                    <a:cubicBezTo>
                      <a:pt x="68" y="27"/>
                      <a:pt x="68" y="27"/>
                      <a:pt x="68" y="27"/>
                    </a:cubicBezTo>
                    <a:cubicBezTo>
                      <a:pt x="68" y="25"/>
                      <a:pt x="67" y="23"/>
                      <a:pt x="67" y="2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1" y="22"/>
                      <a:pt x="61" y="22"/>
                      <a:pt x="60" y="21"/>
                    </a:cubicBezTo>
                    <a:cubicBezTo>
                      <a:pt x="64" y="17"/>
                      <a:pt x="64" y="17"/>
                      <a:pt x="64" y="17"/>
                    </a:cubicBezTo>
                    <a:cubicBezTo>
                      <a:pt x="63" y="16"/>
                      <a:pt x="62" y="14"/>
                      <a:pt x="61" y="13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6" y="15"/>
                      <a:pt x="56" y="15"/>
                      <a:pt x="55" y="14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8"/>
                      <a:pt x="55" y="7"/>
                      <a:pt x="54" y="6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49" y="9"/>
                      <a:pt x="48" y="9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48" y="3"/>
                      <a:pt x="46" y="2"/>
                      <a:pt x="45" y="2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6"/>
                      <a:pt x="41" y="6"/>
                      <a:pt x="40" y="6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8" y="0"/>
                      <a:pt x="37" y="0"/>
                      <a:pt x="35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28" y="1"/>
                      <a:pt x="27" y="1"/>
                      <a:pt x="25" y="2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5" y="7"/>
                      <a:pt x="24" y="8"/>
                      <a:pt x="24" y="8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19" y="4"/>
                      <a:pt x="18" y="5"/>
                      <a:pt x="16" y="6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1"/>
                      <a:pt x="17" y="12"/>
                      <a:pt x="16" y="12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1" y="10"/>
                      <a:pt x="10" y="11"/>
                      <a:pt x="9" y="13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1" y="18"/>
                      <a:pt x="11" y="18"/>
                      <a:pt x="10" y="1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4" y="20"/>
                      <a:pt x="3" y="21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7" y="25"/>
                      <a:pt x="7" y="26"/>
                      <a:pt x="7" y="27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8"/>
                      <a:pt x="1" y="30"/>
                      <a:pt x="0" y="31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5"/>
                      <a:pt x="5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6" y="42"/>
                      <a:pt x="6" y="42"/>
                      <a:pt x="6" y="42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1"/>
                      <a:pt x="9" y="52"/>
                      <a:pt x="9" y="52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6" y="58"/>
                      <a:pt x="7" y="59"/>
                      <a:pt x="8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4" y="59"/>
                      <a:pt x="15" y="59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3" y="65"/>
                      <a:pt x="14" y="66"/>
                      <a:pt x="16" y="67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4"/>
                      <a:pt x="21" y="64"/>
                      <a:pt x="21" y="64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2" y="70"/>
                      <a:pt x="23" y="71"/>
                      <a:pt x="25" y="72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7"/>
                      <a:pt x="29" y="67"/>
                      <a:pt x="30" y="67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1" y="73"/>
                      <a:pt x="33" y="73"/>
                      <a:pt x="35" y="73"/>
                    </a:cubicBezTo>
                    <a:cubicBezTo>
                      <a:pt x="36" y="68"/>
                      <a:pt x="36" y="68"/>
                      <a:pt x="36" y="68"/>
                    </a:cubicBezTo>
                    <a:cubicBezTo>
                      <a:pt x="36" y="68"/>
                      <a:pt x="37" y="68"/>
                      <a:pt x="38" y="68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3" y="72"/>
                      <a:pt x="44" y="72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5" y="66"/>
                      <a:pt x="45" y="66"/>
                      <a:pt x="46" y="65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1" y="69"/>
                      <a:pt x="52" y="68"/>
                      <a:pt x="53" y="67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2" y="62"/>
                      <a:pt x="53" y="61"/>
                      <a:pt x="53" y="61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9" y="63"/>
                      <a:pt x="60" y="62"/>
                      <a:pt x="61" y="61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8" y="56"/>
                      <a:pt x="59" y="55"/>
                      <a:pt x="59" y="54"/>
                    </a:cubicBezTo>
                    <a:cubicBezTo>
                      <a:pt x="64" y="57"/>
                      <a:pt x="64" y="57"/>
                      <a:pt x="64" y="57"/>
                    </a:cubicBezTo>
                    <a:cubicBezTo>
                      <a:pt x="65" y="55"/>
                      <a:pt x="66" y="54"/>
                      <a:pt x="66" y="52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3" y="48"/>
                      <a:pt x="63" y="47"/>
                      <a:pt x="63" y="47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9" y="46"/>
                      <a:pt x="69" y="44"/>
                      <a:pt x="69" y="4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5" y="39"/>
                      <a:pt x="65" y="38"/>
                    </a:cubicBezTo>
                    <a:lnTo>
                      <a:pt x="70" y="37"/>
                    </a:lnTo>
                    <a:close/>
                    <a:moveTo>
                      <a:pt x="35" y="64"/>
                    </a:moveTo>
                    <a:cubicBezTo>
                      <a:pt x="21" y="64"/>
                      <a:pt x="9" y="52"/>
                      <a:pt x="9" y="37"/>
                    </a:cubicBezTo>
                    <a:cubicBezTo>
                      <a:pt x="9" y="22"/>
                      <a:pt x="21" y="10"/>
                      <a:pt x="35" y="10"/>
                    </a:cubicBezTo>
                    <a:cubicBezTo>
                      <a:pt x="49" y="10"/>
                      <a:pt x="61" y="22"/>
                      <a:pt x="61" y="37"/>
                    </a:cubicBezTo>
                    <a:cubicBezTo>
                      <a:pt x="61" y="52"/>
                      <a:pt x="49" y="64"/>
                      <a:pt x="35" y="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6" name="Freeform 19">
                <a:extLst>
                  <a:ext uri="{FF2B5EF4-FFF2-40B4-BE49-F238E27FC236}">
                    <a16:creationId xmlns="" xmlns:a16="http://schemas.microsoft.com/office/drawing/2014/main" id="{A0D5343B-A3F8-4610-BA3A-27D2D1E262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2863" y="2371726"/>
                <a:ext cx="52388" cy="53975"/>
              </a:xfrm>
              <a:custGeom>
                <a:avLst/>
                <a:gdLst>
                  <a:gd name="T0" fmla="*/ 25 w 50"/>
                  <a:gd name="T1" fmla="*/ 0 h 52"/>
                  <a:gd name="T2" fmla="*/ 0 w 50"/>
                  <a:gd name="T3" fmla="*/ 26 h 52"/>
                  <a:gd name="T4" fmla="*/ 25 w 50"/>
                  <a:gd name="T5" fmla="*/ 52 h 52"/>
                  <a:gd name="T6" fmla="*/ 50 w 50"/>
                  <a:gd name="T7" fmla="*/ 26 h 52"/>
                  <a:gd name="T8" fmla="*/ 25 w 50"/>
                  <a:gd name="T9" fmla="*/ 0 h 52"/>
                  <a:gd name="T10" fmla="*/ 25 w 50"/>
                  <a:gd name="T11" fmla="*/ 48 h 52"/>
                  <a:gd name="T12" fmla="*/ 4 w 50"/>
                  <a:gd name="T13" fmla="*/ 26 h 52"/>
                  <a:gd name="T14" fmla="*/ 25 w 50"/>
                  <a:gd name="T15" fmla="*/ 4 h 52"/>
                  <a:gd name="T16" fmla="*/ 46 w 50"/>
                  <a:gd name="T17" fmla="*/ 26 h 52"/>
                  <a:gd name="T18" fmla="*/ 25 w 50"/>
                  <a:gd name="T1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52">
                    <a:moveTo>
                      <a:pt x="25" y="0"/>
                    </a:moveTo>
                    <a:cubicBezTo>
                      <a:pt x="11" y="0"/>
                      <a:pt x="0" y="11"/>
                      <a:pt x="0" y="26"/>
                    </a:cubicBezTo>
                    <a:cubicBezTo>
                      <a:pt x="0" y="40"/>
                      <a:pt x="11" y="52"/>
                      <a:pt x="25" y="52"/>
                    </a:cubicBezTo>
                    <a:cubicBezTo>
                      <a:pt x="39" y="52"/>
                      <a:pt x="50" y="40"/>
                      <a:pt x="50" y="26"/>
                    </a:cubicBezTo>
                    <a:cubicBezTo>
                      <a:pt x="50" y="11"/>
                      <a:pt x="39" y="0"/>
                      <a:pt x="25" y="0"/>
                    </a:cubicBezTo>
                    <a:close/>
                    <a:moveTo>
                      <a:pt x="25" y="48"/>
                    </a:moveTo>
                    <a:cubicBezTo>
                      <a:pt x="13" y="48"/>
                      <a:pt x="4" y="38"/>
                      <a:pt x="4" y="26"/>
                    </a:cubicBezTo>
                    <a:cubicBezTo>
                      <a:pt x="4" y="14"/>
                      <a:pt x="13" y="4"/>
                      <a:pt x="25" y="4"/>
                    </a:cubicBezTo>
                    <a:cubicBezTo>
                      <a:pt x="36" y="4"/>
                      <a:pt x="46" y="14"/>
                      <a:pt x="46" y="26"/>
                    </a:cubicBezTo>
                    <a:cubicBezTo>
                      <a:pt x="46" y="38"/>
                      <a:pt x="36" y="48"/>
                      <a:pt x="25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7" name="Freeform 20">
                <a:extLst>
                  <a:ext uri="{FF2B5EF4-FFF2-40B4-BE49-F238E27FC236}">
                    <a16:creationId xmlns="" xmlns:a16="http://schemas.microsoft.com/office/drawing/2014/main" id="{B4544B3A-1413-4755-B286-261DAA626E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3475" y="2698751"/>
                <a:ext cx="66675" cy="69850"/>
              </a:xfrm>
              <a:custGeom>
                <a:avLst/>
                <a:gdLst>
                  <a:gd name="T0" fmla="*/ 63 w 63"/>
                  <a:gd name="T1" fmla="*/ 33 h 66"/>
                  <a:gd name="T2" fmla="*/ 58 w 63"/>
                  <a:gd name="T3" fmla="*/ 28 h 66"/>
                  <a:gd name="T4" fmla="*/ 62 w 63"/>
                  <a:gd name="T5" fmla="*/ 24 h 66"/>
                  <a:gd name="T6" fmla="*/ 56 w 63"/>
                  <a:gd name="T7" fmla="*/ 20 h 66"/>
                  <a:gd name="T8" fmla="*/ 59 w 63"/>
                  <a:gd name="T9" fmla="*/ 15 h 66"/>
                  <a:gd name="T10" fmla="*/ 52 w 63"/>
                  <a:gd name="T11" fmla="*/ 14 h 66"/>
                  <a:gd name="T12" fmla="*/ 53 w 63"/>
                  <a:gd name="T13" fmla="*/ 8 h 66"/>
                  <a:gd name="T14" fmla="*/ 46 w 63"/>
                  <a:gd name="T15" fmla="*/ 9 h 66"/>
                  <a:gd name="T16" fmla="*/ 45 w 63"/>
                  <a:gd name="T17" fmla="*/ 3 h 66"/>
                  <a:gd name="T18" fmla="*/ 39 w 63"/>
                  <a:gd name="T19" fmla="*/ 5 h 66"/>
                  <a:gd name="T20" fmla="*/ 36 w 63"/>
                  <a:gd name="T21" fmla="*/ 0 h 66"/>
                  <a:gd name="T22" fmla="*/ 31 w 63"/>
                  <a:gd name="T23" fmla="*/ 4 h 66"/>
                  <a:gd name="T24" fmla="*/ 27 w 63"/>
                  <a:gd name="T25" fmla="*/ 0 h 66"/>
                  <a:gd name="T26" fmla="*/ 23 w 63"/>
                  <a:gd name="T27" fmla="*/ 6 h 66"/>
                  <a:gd name="T28" fmla="*/ 19 w 63"/>
                  <a:gd name="T29" fmla="*/ 3 h 66"/>
                  <a:gd name="T30" fmla="*/ 16 w 63"/>
                  <a:gd name="T31" fmla="*/ 9 h 66"/>
                  <a:gd name="T32" fmla="*/ 11 w 63"/>
                  <a:gd name="T33" fmla="*/ 8 h 66"/>
                  <a:gd name="T34" fmla="*/ 11 w 63"/>
                  <a:gd name="T35" fmla="*/ 15 h 66"/>
                  <a:gd name="T36" fmla="*/ 5 w 63"/>
                  <a:gd name="T37" fmla="*/ 15 h 66"/>
                  <a:gd name="T38" fmla="*/ 7 w 63"/>
                  <a:gd name="T39" fmla="*/ 22 h 66"/>
                  <a:gd name="T40" fmla="*/ 1 w 63"/>
                  <a:gd name="T41" fmla="*/ 23 h 66"/>
                  <a:gd name="T42" fmla="*/ 5 w 63"/>
                  <a:gd name="T43" fmla="*/ 30 h 66"/>
                  <a:gd name="T44" fmla="*/ 0 w 63"/>
                  <a:gd name="T45" fmla="*/ 33 h 66"/>
                  <a:gd name="T46" fmla="*/ 0 w 63"/>
                  <a:gd name="T47" fmla="*/ 37 h 66"/>
                  <a:gd name="T48" fmla="*/ 5 w 63"/>
                  <a:gd name="T49" fmla="*/ 40 h 66"/>
                  <a:gd name="T50" fmla="*/ 3 w 63"/>
                  <a:gd name="T51" fmla="*/ 46 h 66"/>
                  <a:gd name="T52" fmla="*/ 8 w 63"/>
                  <a:gd name="T53" fmla="*/ 47 h 66"/>
                  <a:gd name="T54" fmla="*/ 7 w 63"/>
                  <a:gd name="T55" fmla="*/ 54 h 66"/>
                  <a:gd name="T56" fmla="*/ 13 w 63"/>
                  <a:gd name="T57" fmla="*/ 54 h 66"/>
                  <a:gd name="T58" fmla="*/ 14 w 63"/>
                  <a:gd name="T59" fmla="*/ 61 h 66"/>
                  <a:gd name="T60" fmla="*/ 19 w 63"/>
                  <a:gd name="T61" fmla="*/ 58 h 66"/>
                  <a:gd name="T62" fmla="*/ 22 w 63"/>
                  <a:gd name="T63" fmla="*/ 65 h 66"/>
                  <a:gd name="T64" fmla="*/ 27 w 63"/>
                  <a:gd name="T65" fmla="*/ 61 h 66"/>
                  <a:gd name="T66" fmla="*/ 31 w 63"/>
                  <a:gd name="T67" fmla="*/ 66 h 66"/>
                  <a:gd name="T68" fmla="*/ 34 w 63"/>
                  <a:gd name="T69" fmla="*/ 61 h 66"/>
                  <a:gd name="T70" fmla="*/ 40 w 63"/>
                  <a:gd name="T71" fmla="*/ 65 h 66"/>
                  <a:gd name="T72" fmla="*/ 42 w 63"/>
                  <a:gd name="T73" fmla="*/ 59 h 66"/>
                  <a:gd name="T74" fmla="*/ 49 w 63"/>
                  <a:gd name="T75" fmla="*/ 61 h 66"/>
                  <a:gd name="T76" fmla="*/ 49 w 63"/>
                  <a:gd name="T77" fmla="*/ 55 h 66"/>
                  <a:gd name="T78" fmla="*/ 56 w 63"/>
                  <a:gd name="T79" fmla="*/ 55 h 66"/>
                  <a:gd name="T80" fmla="*/ 54 w 63"/>
                  <a:gd name="T81" fmla="*/ 49 h 66"/>
                  <a:gd name="T82" fmla="*/ 60 w 63"/>
                  <a:gd name="T83" fmla="*/ 47 h 66"/>
                  <a:gd name="T84" fmla="*/ 57 w 63"/>
                  <a:gd name="T85" fmla="*/ 42 h 66"/>
                  <a:gd name="T86" fmla="*/ 63 w 63"/>
                  <a:gd name="T87" fmla="*/ 38 h 66"/>
                  <a:gd name="T88" fmla="*/ 59 w 63"/>
                  <a:gd name="T89" fmla="*/ 34 h 66"/>
                  <a:gd name="T90" fmla="*/ 32 w 63"/>
                  <a:gd name="T91" fmla="*/ 57 h 66"/>
                  <a:gd name="T92" fmla="*/ 32 w 63"/>
                  <a:gd name="T93" fmla="*/ 8 h 66"/>
                  <a:gd name="T94" fmla="*/ 32 w 63"/>
                  <a:gd name="T95" fmla="*/ 5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3" h="66">
                    <a:moveTo>
                      <a:pt x="63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1"/>
                      <a:pt x="63" y="30"/>
                      <a:pt x="63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8" y="27"/>
                      <a:pt x="58" y="26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2"/>
                      <a:pt x="61" y="21"/>
                      <a:pt x="61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8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8" y="14"/>
                      <a:pt x="57" y="12"/>
                      <a:pt x="56" y="11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3"/>
                      <a:pt x="51" y="13"/>
                      <a:pt x="50" y="12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7"/>
                      <a:pt x="50" y="6"/>
                      <a:pt x="49" y="5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8"/>
                      <a:pt x="45" y="8"/>
                      <a:pt x="44" y="8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2"/>
                      <a:pt x="42" y="1"/>
                      <a:pt x="41" y="1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8" y="5"/>
                      <a:pt x="37" y="5"/>
                      <a:pt x="37" y="5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3" y="0"/>
                      <a:pt x="32" y="0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4" y="0"/>
                      <a:pt x="23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6" y="4"/>
                      <a:pt x="15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10"/>
                      <a:pt x="15" y="10"/>
                      <a:pt x="15" y="11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5"/>
                      <a:pt x="10" y="16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3" y="17"/>
                      <a:pt x="3" y="19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3"/>
                      <a:pt x="6" y="24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5"/>
                      <a:pt x="0" y="26"/>
                      <a:pt x="0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5" y="31"/>
                      <a:pt x="5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6"/>
                      <a:pt x="0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5" y="39"/>
                      <a:pt x="5" y="40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4"/>
                      <a:pt x="2" y="45"/>
                      <a:pt x="3" y="46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8" y="46"/>
                      <a:pt x="8" y="47"/>
                      <a:pt x="8" y="47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6" y="52"/>
                      <a:pt x="6" y="53"/>
                      <a:pt x="7" y="54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13" y="53"/>
                      <a:pt x="13" y="54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2" y="59"/>
                      <a:pt x="13" y="60"/>
                      <a:pt x="14" y="61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8"/>
                      <a:pt x="19" y="58"/>
                      <a:pt x="19" y="58"/>
                    </a:cubicBezTo>
                    <a:cubicBezTo>
                      <a:pt x="18" y="63"/>
                      <a:pt x="18" y="63"/>
                      <a:pt x="18" y="63"/>
                    </a:cubicBezTo>
                    <a:cubicBezTo>
                      <a:pt x="20" y="64"/>
                      <a:pt x="21" y="64"/>
                      <a:pt x="22" y="65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1"/>
                      <a:pt x="26" y="61"/>
                      <a:pt x="27" y="61"/>
                    </a:cubicBezTo>
                    <a:cubicBezTo>
                      <a:pt x="27" y="66"/>
                      <a:pt x="27" y="66"/>
                      <a:pt x="27" y="66"/>
                    </a:cubicBezTo>
                    <a:cubicBezTo>
                      <a:pt x="28" y="66"/>
                      <a:pt x="30" y="66"/>
                      <a:pt x="31" y="66"/>
                    </a:cubicBezTo>
                    <a:cubicBezTo>
                      <a:pt x="32" y="61"/>
                      <a:pt x="32" y="61"/>
                      <a:pt x="32" y="61"/>
                    </a:cubicBezTo>
                    <a:cubicBezTo>
                      <a:pt x="33" y="61"/>
                      <a:pt x="34" y="61"/>
                      <a:pt x="34" y="61"/>
                    </a:cubicBezTo>
                    <a:cubicBezTo>
                      <a:pt x="36" y="66"/>
                      <a:pt x="36" y="66"/>
                      <a:pt x="36" y="66"/>
                    </a:cubicBezTo>
                    <a:cubicBezTo>
                      <a:pt x="37" y="66"/>
                      <a:pt x="39" y="65"/>
                      <a:pt x="40" y="65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1" y="60"/>
                      <a:pt x="41" y="59"/>
                      <a:pt x="42" y="59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6" y="63"/>
                      <a:pt x="47" y="62"/>
                      <a:pt x="49" y="61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8" y="56"/>
                      <a:pt x="49" y="55"/>
                    </a:cubicBezTo>
                    <a:cubicBezTo>
                      <a:pt x="52" y="58"/>
                      <a:pt x="52" y="58"/>
                      <a:pt x="52" y="58"/>
                    </a:cubicBezTo>
                    <a:cubicBezTo>
                      <a:pt x="53" y="57"/>
                      <a:pt x="55" y="56"/>
                      <a:pt x="56" y="55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3" y="50"/>
                      <a:pt x="54" y="50"/>
                      <a:pt x="54" y="49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9" y="50"/>
                      <a:pt x="60" y="48"/>
                      <a:pt x="60" y="47"/>
                    </a:cubicBezTo>
                    <a:cubicBezTo>
                      <a:pt x="57" y="44"/>
                      <a:pt x="57" y="44"/>
                      <a:pt x="57" y="44"/>
                    </a:cubicBezTo>
                    <a:cubicBezTo>
                      <a:pt x="57" y="43"/>
                      <a:pt x="57" y="43"/>
                      <a:pt x="57" y="42"/>
                    </a:cubicBezTo>
                    <a:cubicBezTo>
                      <a:pt x="62" y="42"/>
                      <a:pt x="62" y="42"/>
                      <a:pt x="62" y="42"/>
                    </a:cubicBezTo>
                    <a:cubicBezTo>
                      <a:pt x="63" y="41"/>
                      <a:pt x="63" y="39"/>
                      <a:pt x="63" y="38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5"/>
                      <a:pt x="59" y="35"/>
                      <a:pt x="59" y="34"/>
                    </a:cubicBezTo>
                    <a:lnTo>
                      <a:pt x="63" y="33"/>
                    </a:lnTo>
                    <a:close/>
                    <a:moveTo>
                      <a:pt x="32" y="57"/>
                    </a:moveTo>
                    <a:cubicBezTo>
                      <a:pt x="19" y="57"/>
                      <a:pt x="8" y="46"/>
                      <a:pt x="8" y="33"/>
                    </a:cubicBezTo>
                    <a:cubicBezTo>
                      <a:pt x="8" y="19"/>
                      <a:pt x="19" y="8"/>
                      <a:pt x="32" y="8"/>
                    </a:cubicBezTo>
                    <a:cubicBezTo>
                      <a:pt x="45" y="8"/>
                      <a:pt x="55" y="19"/>
                      <a:pt x="55" y="33"/>
                    </a:cubicBezTo>
                    <a:cubicBezTo>
                      <a:pt x="55" y="46"/>
                      <a:pt x="45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8" name="Freeform 21">
                <a:extLst>
                  <a:ext uri="{FF2B5EF4-FFF2-40B4-BE49-F238E27FC236}">
                    <a16:creationId xmlns="" xmlns:a16="http://schemas.microsoft.com/office/drawing/2014/main" id="{032F8D88-F9A5-4057-84DB-430A8B1C43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43000" y="2708276"/>
                <a:ext cx="47625" cy="50800"/>
              </a:xfrm>
              <a:custGeom>
                <a:avLst/>
                <a:gdLst>
                  <a:gd name="T0" fmla="*/ 23 w 45"/>
                  <a:gd name="T1" fmla="*/ 0 h 48"/>
                  <a:gd name="T2" fmla="*/ 0 w 45"/>
                  <a:gd name="T3" fmla="*/ 24 h 48"/>
                  <a:gd name="T4" fmla="*/ 23 w 45"/>
                  <a:gd name="T5" fmla="*/ 48 h 48"/>
                  <a:gd name="T6" fmla="*/ 45 w 45"/>
                  <a:gd name="T7" fmla="*/ 24 h 48"/>
                  <a:gd name="T8" fmla="*/ 23 w 45"/>
                  <a:gd name="T9" fmla="*/ 0 h 48"/>
                  <a:gd name="T10" fmla="*/ 23 w 45"/>
                  <a:gd name="T11" fmla="*/ 44 h 48"/>
                  <a:gd name="T12" fmla="*/ 4 w 45"/>
                  <a:gd name="T13" fmla="*/ 24 h 48"/>
                  <a:gd name="T14" fmla="*/ 23 w 45"/>
                  <a:gd name="T15" fmla="*/ 4 h 48"/>
                  <a:gd name="T16" fmla="*/ 42 w 45"/>
                  <a:gd name="T17" fmla="*/ 24 h 48"/>
                  <a:gd name="T18" fmla="*/ 23 w 45"/>
                  <a:gd name="T19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" h="48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8"/>
                      <a:pt x="23" y="48"/>
                    </a:cubicBezTo>
                    <a:cubicBezTo>
                      <a:pt x="35" y="48"/>
                      <a:pt x="45" y="37"/>
                      <a:pt x="45" y="24"/>
                    </a:cubicBezTo>
                    <a:cubicBezTo>
                      <a:pt x="45" y="11"/>
                      <a:pt x="35" y="0"/>
                      <a:pt x="23" y="0"/>
                    </a:cubicBezTo>
                    <a:close/>
                    <a:moveTo>
                      <a:pt x="23" y="44"/>
                    </a:moveTo>
                    <a:cubicBezTo>
                      <a:pt x="12" y="44"/>
                      <a:pt x="4" y="35"/>
                      <a:pt x="4" y="24"/>
                    </a:cubicBezTo>
                    <a:cubicBezTo>
                      <a:pt x="4" y="13"/>
                      <a:pt x="12" y="4"/>
                      <a:pt x="23" y="4"/>
                    </a:cubicBezTo>
                    <a:cubicBezTo>
                      <a:pt x="33" y="4"/>
                      <a:pt x="42" y="13"/>
                      <a:pt x="42" y="24"/>
                    </a:cubicBezTo>
                    <a:cubicBezTo>
                      <a:pt x="42" y="35"/>
                      <a:pt x="33" y="44"/>
                      <a:pt x="23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9" name="Freeform 22">
                <a:extLst>
                  <a:ext uri="{FF2B5EF4-FFF2-40B4-BE49-F238E27FC236}">
                    <a16:creationId xmlns="" xmlns:a16="http://schemas.microsoft.com/office/drawing/2014/main" id="{B9388CBC-2E9A-4556-8107-CB3799C54F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1400" y="2400301"/>
                <a:ext cx="34925" cy="38100"/>
              </a:xfrm>
              <a:custGeom>
                <a:avLst/>
                <a:gdLst>
                  <a:gd name="T0" fmla="*/ 34 w 34"/>
                  <a:gd name="T1" fmla="*/ 15 h 36"/>
                  <a:gd name="T2" fmla="*/ 31 w 34"/>
                  <a:gd name="T3" fmla="*/ 13 h 36"/>
                  <a:gd name="T4" fmla="*/ 32 w 34"/>
                  <a:gd name="T5" fmla="*/ 10 h 36"/>
                  <a:gd name="T6" fmla="*/ 29 w 34"/>
                  <a:gd name="T7" fmla="*/ 9 h 36"/>
                  <a:gd name="T8" fmla="*/ 29 w 34"/>
                  <a:gd name="T9" fmla="*/ 6 h 36"/>
                  <a:gd name="T10" fmla="*/ 26 w 34"/>
                  <a:gd name="T11" fmla="*/ 6 h 36"/>
                  <a:gd name="T12" fmla="*/ 26 w 34"/>
                  <a:gd name="T13" fmla="*/ 3 h 36"/>
                  <a:gd name="T14" fmla="*/ 22 w 34"/>
                  <a:gd name="T15" fmla="*/ 4 h 36"/>
                  <a:gd name="T16" fmla="*/ 21 w 34"/>
                  <a:gd name="T17" fmla="*/ 1 h 36"/>
                  <a:gd name="T18" fmla="*/ 18 w 34"/>
                  <a:gd name="T19" fmla="*/ 3 h 36"/>
                  <a:gd name="T20" fmla="*/ 16 w 34"/>
                  <a:gd name="T21" fmla="*/ 0 h 36"/>
                  <a:gd name="T22" fmla="*/ 14 w 34"/>
                  <a:gd name="T23" fmla="*/ 3 h 36"/>
                  <a:gd name="T24" fmla="*/ 12 w 34"/>
                  <a:gd name="T25" fmla="*/ 1 h 36"/>
                  <a:gd name="T26" fmla="*/ 10 w 34"/>
                  <a:gd name="T27" fmla="*/ 5 h 36"/>
                  <a:gd name="T28" fmla="*/ 7 w 34"/>
                  <a:gd name="T29" fmla="*/ 4 h 36"/>
                  <a:gd name="T30" fmla="*/ 7 w 34"/>
                  <a:gd name="T31" fmla="*/ 8 h 36"/>
                  <a:gd name="T32" fmla="*/ 4 w 34"/>
                  <a:gd name="T33" fmla="*/ 7 h 36"/>
                  <a:gd name="T34" fmla="*/ 4 w 34"/>
                  <a:gd name="T35" fmla="*/ 11 h 36"/>
                  <a:gd name="T36" fmla="*/ 2 w 34"/>
                  <a:gd name="T37" fmla="*/ 12 h 36"/>
                  <a:gd name="T38" fmla="*/ 3 w 34"/>
                  <a:gd name="T39" fmla="*/ 15 h 36"/>
                  <a:gd name="T40" fmla="*/ 0 w 34"/>
                  <a:gd name="T41" fmla="*/ 16 h 36"/>
                  <a:gd name="T42" fmla="*/ 3 w 34"/>
                  <a:gd name="T43" fmla="*/ 19 h 36"/>
                  <a:gd name="T44" fmla="*/ 1 w 34"/>
                  <a:gd name="T45" fmla="*/ 21 h 36"/>
                  <a:gd name="T46" fmla="*/ 1 w 34"/>
                  <a:gd name="T47" fmla="*/ 24 h 36"/>
                  <a:gd name="T48" fmla="*/ 4 w 34"/>
                  <a:gd name="T49" fmla="*/ 25 h 36"/>
                  <a:gd name="T50" fmla="*/ 3 w 34"/>
                  <a:gd name="T51" fmla="*/ 28 h 36"/>
                  <a:gd name="T52" fmla="*/ 6 w 34"/>
                  <a:gd name="T53" fmla="*/ 28 h 36"/>
                  <a:gd name="T54" fmla="*/ 7 w 34"/>
                  <a:gd name="T55" fmla="*/ 32 h 36"/>
                  <a:gd name="T56" fmla="*/ 10 w 34"/>
                  <a:gd name="T57" fmla="*/ 31 h 36"/>
                  <a:gd name="T58" fmla="*/ 11 w 34"/>
                  <a:gd name="T59" fmla="*/ 34 h 36"/>
                  <a:gd name="T60" fmla="*/ 13 w 34"/>
                  <a:gd name="T61" fmla="*/ 33 h 36"/>
                  <a:gd name="T62" fmla="*/ 16 w 34"/>
                  <a:gd name="T63" fmla="*/ 36 h 36"/>
                  <a:gd name="T64" fmla="*/ 17 w 34"/>
                  <a:gd name="T65" fmla="*/ 33 h 36"/>
                  <a:gd name="T66" fmla="*/ 20 w 34"/>
                  <a:gd name="T67" fmla="*/ 35 h 36"/>
                  <a:gd name="T68" fmla="*/ 22 w 34"/>
                  <a:gd name="T69" fmla="*/ 32 h 36"/>
                  <a:gd name="T70" fmla="*/ 25 w 34"/>
                  <a:gd name="T71" fmla="*/ 34 h 36"/>
                  <a:gd name="T72" fmla="*/ 25 w 34"/>
                  <a:gd name="T73" fmla="*/ 31 h 36"/>
                  <a:gd name="T74" fmla="*/ 29 w 34"/>
                  <a:gd name="T75" fmla="*/ 31 h 36"/>
                  <a:gd name="T76" fmla="*/ 28 w 34"/>
                  <a:gd name="T77" fmla="*/ 28 h 36"/>
                  <a:gd name="T78" fmla="*/ 32 w 34"/>
                  <a:gd name="T79" fmla="*/ 27 h 36"/>
                  <a:gd name="T80" fmla="*/ 30 w 34"/>
                  <a:gd name="T81" fmla="*/ 24 h 36"/>
                  <a:gd name="T82" fmla="*/ 34 w 34"/>
                  <a:gd name="T83" fmla="*/ 22 h 36"/>
                  <a:gd name="T84" fmla="*/ 31 w 34"/>
                  <a:gd name="T85" fmla="*/ 20 h 36"/>
                  <a:gd name="T86" fmla="*/ 34 w 34"/>
                  <a:gd name="T87" fmla="*/ 17 h 36"/>
                  <a:gd name="T88" fmla="*/ 31 w 34"/>
                  <a:gd name="T89" fmla="*/ 16 h 36"/>
                  <a:gd name="T90" fmla="*/ 20 w 34"/>
                  <a:gd name="T91" fmla="*/ 31 h 36"/>
                  <a:gd name="T92" fmla="*/ 15 w 34"/>
                  <a:gd name="T93" fmla="*/ 5 h 36"/>
                  <a:gd name="T94" fmla="*/ 20 w 34"/>
                  <a:gd name="T9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36">
                    <a:moveTo>
                      <a:pt x="34" y="15"/>
                    </a:moveTo>
                    <a:cubicBezTo>
                      <a:pt x="34" y="15"/>
                      <a:pt x="34" y="15"/>
                      <a:pt x="34" y="15"/>
                    </a:cubicBezTo>
                    <a:cubicBezTo>
                      <a:pt x="34" y="14"/>
                      <a:pt x="33" y="13"/>
                      <a:pt x="33" y="12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2" y="9"/>
                      <a:pt x="31" y="8"/>
                      <a:pt x="31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8"/>
                      <a:pt x="28" y="8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5"/>
                      <a:pt x="28" y="5"/>
                      <a:pt x="28" y="4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2"/>
                      <a:pt x="24" y="2"/>
                      <a:pt x="23" y="2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4"/>
                      <a:pt x="13" y="4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6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5"/>
                      <a:pt x="6" y="5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1" y="13"/>
                      <a:pt x="1" y="14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20"/>
                      <a:pt x="3" y="20"/>
                      <a:pt x="3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1" y="22"/>
                      <a:pt x="1" y="23"/>
                      <a:pt x="1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3" y="27"/>
                      <a:pt x="3" y="28"/>
                      <a:pt x="3" y="2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6" y="31"/>
                      <a:pt x="7" y="32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0"/>
                      <a:pt x="9" y="31"/>
                      <a:pt x="10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4"/>
                      <a:pt x="10" y="34"/>
                      <a:pt x="11" y="3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3" y="32"/>
                      <a:pt x="13" y="33"/>
                      <a:pt x="13" y="33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5" y="36"/>
                      <a:pt x="16" y="36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8" y="36"/>
                      <a:pt x="18" y="36"/>
                      <a:pt x="18" y="36"/>
                    </a:cubicBezTo>
                    <a:cubicBezTo>
                      <a:pt x="19" y="36"/>
                      <a:pt x="20" y="36"/>
                      <a:pt x="20" y="35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1" y="33"/>
                      <a:pt x="21" y="33"/>
                      <a:pt x="22" y="32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4"/>
                      <a:pt x="24" y="34"/>
                      <a:pt x="25" y="3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8" y="32"/>
                      <a:pt x="28" y="31"/>
                      <a:pt x="29" y="31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0" y="25"/>
                      <a:pt x="30" y="25"/>
                      <a:pt x="30" y="25"/>
                    </a:cubicBezTo>
                    <a:cubicBezTo>
                      <a:pt x="30" y="25"/>
                      <a:pt x="30" y="24"/>
                      <a:pt x="30" y="24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3"/>
                      <a:pt x="34" y="22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1" y="21"/>
                      <a:pt x="31" y="20"/>
                      <a:pt x="31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4" y="18"/>
                      <a:pt x="34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2" y="16"/>
                      <a:pt x="31" y="16"/>
                      <a:pt x="31" y="16"/>
                    </a:cubicBezTo>
                    <a:lnTo>
                      <a:pt x="34" y="15"/>
                    </a:lnTo>
                    <a:close/>
                    <a:moveTo>
                      <a:pt x="20" y="31"/>
                    </a:moveTo>
                    <a:cubicBezTo>
                      <a:pt x="13" y="32"/>
                      <a:pt x="6" y="28"/>
                      <a:pt x="5" y="21"/>
                    </a:cubicBezTo>
                    <a:cubicBezTo>
                      <a:pt x="4" y="14"/>
                      <a:pt x="8" y="7"/>
                      <a:pt x="15" y="5"/>
                    </a:cubicBezTo>
                    <a:cubicBezTo>
                      <a:pt x="21" y="4"/>
                      <a:pt x="28" y="8"/>
                      <a:pt x="29" y="15"/>
                    </a:cubicBezTo>
                    <a:cubicBezTo>
                      <a:pt x="31" y="23"/>
                      <a:pt x="26" y="29"/>
                      <a:pt x="2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0" name="Freeform 23">
                <a:extLst>
                  <a:ext uri="{FF2B5EF4-FFF2-40B4-BE49-F238E27FC236}">
                    <a16:creationId xmlns="" xmlns:a16="http://schemas.microsoft.com/office/drawing/2014/main" id="{D55975EA-85A6-43A1-B5A9-ADF36AFC62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4575" y="2405063"/>
                <a:ext cx="28575" cy="30163"/>
              </a:xfrm>
              <a:custGeom>
                <a:avLst/>
                <a:gdLst>
                  <a:gd name="T0" fmla="*/ 11 w 26"/>
                  <a:gd name="T1" fmla="*/ 2 h 28"/>
                  <a:gd name="T2" fmla="*/ 1 w 26"/>
                  <a:gd name="T3" fmla="*/ 17 h 28"/>
                  <a:gd name="T4" fmla="*/ 16 w 26"/>
                  <a:gd name="T5" fmla="*/ 26 h 28"/>
                  <a:gd name="T6" fmla="*/ 25 w 26"/>
                  <a:gd name="T7" fmla="*/ 12 h 28"/>
                  <a:gd name="T8" fmla="*/ 11 w 26"/>
                  <a:gd name="T9" fmla="*/ 2 h 28"/>
                  <a:gd name="T10" fmla="*/ 15 w 26"/>
                  <a:gd name="T11" fmla="*/ 24 h 28"/>
                  <a:gd name="T12" fmla="*/ 3 w 26"/>
                  <a:gd name="T13" fmla="*/ 16 h 28"/>
                  <a:gd name="T14" fmla="*/ 11 w 26"/>
                  <a:gd name="T15" fmla="*/ 4 h 28"/>
                  <a:gd name="T16" fmla="*/ 23 w 26"/>
                  <a:gd name="T17" fmla="*/ 12 h 28"/>
                  <a:gd name="T18" fmla="*/ 15 w 26"/>
                  <a:gd name="T19" fmla="*/ 2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28">
                    <a:moveTo>
                      <a:pt x="11" y="2"/>
                    </a:moveTo>
                    <a:cubicBezTo>
                      <a:pt x="4" y="3"/>
                      <a:pt x="0" y="10"/>
                      <a:pt x="1" y="17"/>
                    </a:cubicBezTo>
                    <a:cubicBezTo>
                      <a:pt x="3" y="23"/>
                      <a:pt x="9" y="28"/>
                      <a:pt x="16" y="26"/>
                    </a:cubicBezTo>
                    <a:cubicBezTo>
                      <a:pt x="22" y="25"/>
                      <a:pt x="26" y="18"/>
                      <a:pt x="25" y="12"/>
                    </a:cubicBezTo>
                    <a:cubicBezTo>
                      <a:pt x="24" y="5"/>
                      <a:pt x="17" y="0"/>
                      <a:pt x="11" y="2"/>
                    </a:cubicBezTo>
                    <a:close/>
                    <a:moveTo>
                      <a:pt x="15" y="24"/>
                    </a:moveTo>
                    <a:cubicBezTo>
                      <a:pt x="10" y="26"/>
                      <a:pt x="4" y="22"/>
                      <a:pt x="3" y="16"/>
                    </a:cubicBezTo>
                    <a:cubicBezTo>
                      <a:pt x="2" y="10"/>
                      <a:pt x="6" y="5"/>
                      <a:pt x="11" y="4"/>
                    </a:cubicBezTo>
                    <a:cubicBezTo>
                      <a:pt x="17" y="3"/>
                      <a:pt x="22" y="6"/>
                      <a:pt x="23" y="12"/>
                    </a:cubicBezTo>
                    <a:cubicBezTo>
                      <a:pt x="24" y="18"/>
                      <a:pt x="21" y="23"/>
                      <a:pt x="1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1" name="Freeform 24">
                <a:extLst>
                  <a:ext uri="{FF2B5EF4-FFF2-40B4-BE49-F238E27FC236}">
                    <a16:creationId xmlns="" xmlns:a16="http://schemas.microsoft.com/office/drawing/2014/main" id="{4CA90F5C-5177-48D1-AA39-CB39679488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9688" y="2579688"/>
                <a:ext cx="44450" cy="44450"/>
              </a:xfrm>
              <a:custGeom>
                <a:avLst/>
                <a:gdLst>
                  <a:gd name="T0" fmla="*/ 42 w 42"/>
                  <a:gd name="T1" fmla="*/ 21 h 43"/>
                  <a:gd name="T2" fmla="*/ 39 w 42"/>
                  <a:gd name="T3" fmla="*/ 18 h 43"/>
                  <a:gd name="T4" fmla="*/ 41 w 42"/>
                  <a:gd name="T5" fmla="*/ 15 h 43"/>
                  <a:gd name="T6" fmla="*/ 37 w 42"/>
                  <a:gd name="T7" fmla="*/ 13 h 43"/>
                  <a:gd name="T8" fmla="*/ 39 w 42"/>
                  <a:gd name="T9" fmla="*/ 10 h 43"/>
                  <a:gd name="T10" fmla="*/ 34 w 42"/>
                  <a:gd name="T11" fmla="*/ 9 h 43"/>
                  <a:gd name="T12" fmla="*/ 35 w 42"/>
                  <a:gd name="T13" fmla="*/ 5 h 43"/>
                  <a:gd name="T14" fmla="*/ 30 w 42"/>
                  <a:gd name="T15" fmla="*/ 6 h 43"/>
                  <a:gd name="T16" fmla="*/ 30 w 42"/>
                  <a:gd name="T17" fmla="*/ 2 h 43"/>
                  <a:gd name="T18" fmla="*/ 26 w 42"/>
                  <a:gd name="T19" fmla="*/ 3 h 43"/>
                  <a:gd name="T20" fmla="*/ 24 w 42"/>
                  <a:gd name="T21" fmla="*/ 0 h 43"/>
                  <a:gd name="T22" fmla="*/ 21 w 42"/>
                  <a:gd name="T23" fmla="*/ 3 h 43"/>
                  <a:gd name="T24" fmla="*/ 18 w 42"/>
                  <a:gd name="T25" fmla="*/ 0 h 43"/>
                  <a:gd name="T26" fmla="*/ 16 w 42"/>
                  <a:gd name="T27" fmla="*/ 4 h 43"/>
                  <a:gd name="T28" fmla="*/ 13 w 42"/>
                  <a:gd name="T29" fmla="*/ 2 h 43"/>
                  <a:gd name="T30" fmla="*/ 11 w 42"/>
                  <a:gd name="T31" fmla="*/ 6 h 43"/>
                  <a:gd name="T32" fmla="*/ 8 w 42"/>
                  <a:gd name="T33" fmla="*/ 5 h 43"/>
                  <a:gd name="T34" fmla="*/ 7 w 42"/>
                  <a:gd name="T35" fmla="*/ 10 h 43"/>
                  <a:gd name="T36" fmla="*/ 4 w 42"/>
                  <a:gd name="T37" fmla="*/ 10 h 43"/>
                  <a:gd name="T38" fmla="*/ 5 w 42"/>
                  <a:gd name="T39" fmla="*/ 14 h 43"/>
                  <a:gd name="T40" fmla="*/ 1 w 42"/>
                  <a:gd name="T41" fmla="*/ 15 h 43"/>
                  <a:gd name="T42" fmla="*/ 4 w 42"/>
                  <a:gd name="T43" fmla="*/ 19 h 43"/>
                  <a:gd name="T44" fmla="*/ 0 w 42"/>
                  <a:gd name="T45" fmla="*/ 21 h 43"/>
                  <a:gd name="T46" fmla="*/ 1 w 42"/>
                  <a:gd name="T47" fmla="*/ 24 h 43"/>
                  <a:gd name="T48" fmla="*/ 4 w 42"/>
                  <a:gd name="T49" fmla="*/ 26 h 43"/>
                  <a:gd name="T50" fmla="*/ 2 w 42"/>
                  <a:gd name="T51" fmla="*/ 30 h 43"/>
                  <a:gd name="T52" fmla="*/ 6 w 42"/>
                  <a:gd name="T53" fmla="*/ 31 h 43"/>
                  <a:gd name="T54" fmla="*/ 5 w 42"/>
                  <a:gd name="T55" fmla="*/ 36 h 43"/>
                  <a:gd name="T56" fmla="*/ 9 w 42"/>
                  <a:gd name="T57" fmla="*/ 35 h 43"/>
                  <a:gd name="T58" fmla="*/ 10 w 42"/>
                  <a:gd name="T59" fmla="*/ 40 h 43"/>
                  <a:gd name="T60" fmla="*/ 13 w 42"/>
                  <a:gd name="T61" fmla="*/ 38 h 43"/>
                  <a:gd name="T62" fmla="*/ 15 w 42"/>
                  <a:gd name="T63" fmla="*/ 42 h 43"/>
                  <a:gd name="T64" fmla="*/ 18 w 42"/>
                  <a:gd name="T65" fmla="*/ 40 h 43"/>
                  <a:gd name="T66" fmla="*/ 21 w 42"/>
                  <a:gd name="T67" fmla="*/ 43 h 43"/>
                  <a:gd name="T68" fmla="*/ 23 w 42"/>
                  <a:gd name="T69" fmla="*/ 40 h 43"/>
                  <a:gd name="T70" fmla="*/ 27 w 42"/>
                  <a:gd name="T71" fmla="*/ 42 h 43"/>
                  <a:gd name="T72" fmla="*/ 28 w 42"/>
                  <a:gd name="T73" fmla="*/ 39 h 43"/>
                  <a:gd name="T74" fmla="*/ 32 w 42"/>
                  <a:gd name="T75" fmla="*/ 40 h 43"/>
                  <a:gd name="T76" fmla="*/ 32 w 42"/>
                  <a:gd name="T77" fmla="*/ 36 h 43"/>
                  <a:gd name="T78" fmla="*/ 37 w 42"/>
                  <a:gd name="T79" fmla="*/ 36 h 43"/>
                  <a:gd name="T80" fmla="*/ 36 w 42"/>
                  <a:gd name="T81" fmla="*/ 32 h 43"/>
                  <a:gd name="T82" fmla="*/ 40 w 42"/>
                  <a:gd name="T83" fmla="*/ 31 h 43"/>
                  <a:gd name="T84" fmla="*/ 38 w 42"/>
                  <a:gd name="T85" fmla="*/ 27 h 43"/>
                  <a:gd name="T86" fmla="*/ 42 w 42"/>
                  <a:gd name="T87" fmla="*/ 25 h 43"/>
                  <a:gd name="T88" fmla="*/ 39 w 42"/>
                  <a:gd name="T89" fmla="*/ 22 h 43"/>
                  <a:gd name="T90" fmla="*/ 21 w 42"/>
                  <a:gd name="T91" fmla="*/ 38 h 43"/>
                  <a:gd name="T92" fmla="*/ 21 w 42"/>
                  <a:gd name="T93" fmla="*/ 5 h 43"/>
                  <a:gd name="T94" fmla="*/ 21 w 42"/>
                  <a:gd name="T95" fmla="*/ 3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43">
                    <a:moveTo>
                      <a:pt x="42" y="22"/>
                    </a:moveTo>
                    <a:cubicBezTo>
                      <a:pt x="42" y="22"/>
                      <a:pt x="42" y="21"/>
                      <a:pt x="42" y="21"/>
                    </a:cubicBezTo>
                    <a:cubicBezTo>
                      <a:pt x="42" y="20"/>
                      <a:pt x="42" y="19"/>
                      <a:pt x="42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7"/>
                      <a:pt x="38" y="17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4"/>
                      <a:pt x="41" y="13"/>
                      <a:pt x="40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8" y="9"/>
                      <a:pt x="38" y="8"/>
                      <a:pt x="37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9"/>
                      <a:pt x="34" y="8"/>
                      <a:pt x="33" y="8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4"/>
                      <a:pt x="33" y="4"/>
                      <a:pt x="33" y="3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1"/>
                      <a:pt x="27" y="1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3" y="0"/>
                      <a:pt x="22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1" y="2"/>
                      <a:pt x="10" y="3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0" y="7"/>
                      <a:pt x="10" y="7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1"/>
                      <a:pt x="2" y="12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5" y="15"/>
                      <a:pt x="4" y="16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7"/>
                      <a:pt x="1" y="1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2"/>
                      <a:pt x="0" y="23"/>
                      <a:pt x="1" y="24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5"/>
                      <a:pt x="4" y="26"/>
                      <a:pt x="4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8"/>
                      <a:pt x="2" y="29"/>
                      <a:pt x="2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0"/>
                      <a:pt x="6" y="30"/>
                      <a:pt x="6" y="31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5" y="35"/>
                      <a:pt x="5" y="36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9" y="35"/>
                      <a:pt x="9" y="35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8" y="38"/>
                      <a:pt x="9" y="39"/>
                      <a:pt x="10" y="40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8"/>
                      <a:pt x="13" y="38"/>
                      <a:pt x="13" y="38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4" y="42"/>
                      <a:pt x="15" y="42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20" y="43"/>
                      <a:pt x="21" y="43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5" y="43"/>
                      <a:pt x="26" y="43"/>
                      <a:pt x="27" y="42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8" y="39"/>
                      <a:pt x="28" y="39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2" y="40"/>
                      <a:pt x="32" y="40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2" y="36"/>
                      <a:pt x="32" y="36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6" y="37"/>
                      <a:pt x="36" y="37"/>
                      <a:pt x="37" y="36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3"/>
                      <a:pt x="36" y="32"/>
                      <a:pt x="36" y="32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2"/>
                      <a:pt x="40" y="32"/>
                      <a:pt x="40" y="31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8"/>
                      <a:pt x="38" y="27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7"/>
                      <a:pt x="42" y="26"/>
                      <a:pt x="42" y="25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39" y="23"/>
                      <a:pt x="39" y="23"/>
                      <a:pt x="39" y="22"/>
                    </a:cubicBezTo>
                    <a:lnTo>
                      <a:pt x="42" y="22"/>
                    </a:lnTo>
                    <a:close/>
                    <a:moveTo>
                      <a:pt x="21" y="38"/>
                    </a:moveTo>
                    <a:cubicBezTo>
                      <a:pt x="13" y="38"/>
                      <a:pt x="6" y="30"/>
                      <a:pt x="6" y="21"/>
                    </a:cubicBezTo>
                    <a:cubicBezTo>
                      <a:pt x="6" y="13"/>
                      <a:pt x="13" y="5"/>
                      <a:pt x="21" y="5"/>
                    </a:cubicBezTo>
                    <a:cubicBezTo>
                      <a:pt x="30" y="5"/>
                      <a:pt x="37" y="13"/>
                      <a:pt x="37" y="21"/>
                    </a:cubicBezTo>
                    <a:cubicBezTo>
                      <a:pt x="37" y="30"/>
                      <a:pt x="30" y="38"/>
                      <a:pt x="2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2" name="Freeform 25">
                <a:extLst>
                  <a:ext uri="{FF2B5EF4-FFF2-40B4-BE49-F238E27FC236}">
                    <a16:creationId xmlns="" xmlns:a16="http://schemas.microsoft.com/office/drawing/2014/main" id="{E5647816-C70C-4AB2-B58F-457BC71920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16038" y="2586038"/>
                <a:ext cx="31750" cy="31750"/>
              </a:xfrm>
              <a:custGeom>
                <a:avLst/>
                <a:gdLst>
                  <a:gd name="T0" fmla="*/ 15 w 30"/>
                  <a:gd name="T1" fmla="*/ 0 h 31"/>
                  <a:gd name="T2" fmla="*/ 0 w 30"/>
                  <a:gd name="T3" fmla="*/ 15 h 31"/>
                  <a:gd name="T4" fmla="*/ 15 w 30"/>
                  <a:gd name="T5" fmla="*/ 31 h 31"/>
                  <a:gd name="T6" fmla="*/ 30 w 30"/>
                  <a:gd name="T7" fmla="*/ 15 h 31"/>
                  <a:gd name="T8" fmla="*/ 15 w 30"/>
                  <a:gd name="T9" fmla="*/ 0 h 31"/>
                  <a:gd name="T10" fmla="*/ 15 w 30"/>
                  <a:gd name="T11" fmla="*/ 29 h 31"/>
                  <a:gd name="T12" fmla="*/ 3 w 30"/>
                  <a:gd name="T13" fmla="*/ 15 h 31"/>
                  <a:gd name="T14" fmla="*/ 15 w 30"/>
                  <a:gd name="T15" fmla="*/ 2 h 31"/>
                  <a:gd name="T16" fmla="*/ 28 w 30"/>
                  <a:gd name="T17" fmla="*/ 15 h 31"/>
                  <a:gd name="T18" fmla="*/ 15 w 30"/>
                  <a:gd name="T19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31">
                    <a:moveTo>
                      <a:pt x="15" y="0"/>
                    </a:moveTo>
                    <a:cubicBezTo>
                      <a:pt x="7" y="0"/>
                      <a:pt x="0" y="7"/>
                      <a:pt x="0" y="15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3" y="31"/>
                      <a:pt x="30" y="24"/>
                      <a:pt x="30" y="15"/>
                    </a:cubicBezTo>
                    <a:cubicBezTo>
                      <a:pt x="30" y="7"/>
                      <a:pt x="23" y="0"/>
                      <a:pt x="15" y="0"/>
                    </a:cubicBezTo>
                    <a:close/>
                    <a:moveTo>
                      <a:pt x="15" y="29"/>
                    </a:moveTo>
                    <a:cubicBezTo>
                      <a:pt x="8" y="29"/>
                      <a:pt x="3" y="23"/>
                      <a:pt x="3" y="15"/>
                    </a:cubicBezTo>
                    <a:cubicBezTo>
                      <a:pt x="3" y="8"/>
                      <a:pt x="8" y="2"/>
                      <a:pt x="15" y="2"/>
                    </a:cubicBezTo>
                    <a:cubicBezTo>
                      <a:pt x="22" y="2"/>
                      <a:pt x="28" y="8"/>
                      <a:pt x="28" y="15"/>
                    </a:cubicBezTo>
                    <a:cubicBezTo>
                      <a:pt x="28" y="23"/>
                      <a:pt x="22" y="29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3" name="Freeform 26">
                <a:extLst>
                  <a:ext uri="{FF2B5EF4-FFF2-40B4-BE49-F238E27FC236}">
                    <a16:creationId xmlns="" xmlns:a16="http://schemas.microsoft.com/office/drawing/2014/main" id="{0D767D20-B2DA-4F0B-A178-059DD51E3F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3338" y="2484438"/>
                <a:ext cx="88900" cy="92075"/>
              </a:xfrm>
              <a:custGeom>
                <a:avLst/>
                <a:gdLst>
                  <a:gd name="T0" fmla="*/ 72 w 83"/>
                  <a:gd name="T1" fmla="*/ 46 h 87"/>
                  <a:gd name="T2" fmla="*/ 72 w 83"/>
                  <a:gd name="T3" fmla="*/ 43 h 87"/>
                  <a:gd name="T4" fmla="*/ 72 w 83"/>
                  <a:gd name="T5" fmla="*/ 39 h 87"/>
                  <a:gd name="T6" fmla="*/ 82 w 83"/>
                  <a:gd name="T7" fmla="*/ 32 h 87"/>
                  <a:gd name="T8" fmla="*/ 77 w 83"/>
                  <a:gd name="T9" fmla="*/ 19 h 87"/>
                  <a:gd name="T10" fmla="*/ 65 w 83"/>
                  <a:gd name="T11" fmla="*/ 23 h 87"/>
                  <a:gd name="T12" fmla="*/ 60 w 83"/>
                  <a:gd name="T13" fmla="*/ 18 h 87"/>
                  <a:gd name="T14" fmla="*/ 63 w 83"/>
                  <a:gd name="T15" fmla="*/ 5 h 87"/>
                  <a:gd name="T16" fmla="*/ 50 w 83"/>
                  <a:gd name="T17" fmla="*/ 0 h 87"/>
                  <a:gd name="T18" fmla="*/ 44 w 83"/>
                  <a:gd name="T19" fmla="*/ 11 h 87"/>
                  <a:gd name="T20" fmla="*/ 41 w 83"/>
                  <a:gd name="T21" fmla="*/ 11 h 87"/>
                  <a:gd name="T22" fmla="*/ 37 w 83"/>
                  <a:gd name="T23" fmla="*/ 12 h 87"/>
                  <a:gd name="T24" fmla="*/ 31 w 83"/>
                  <a:gd name="T25" fmla="*/ 0 h 87"/>
                  <a:gd name="T26" fmla="*/ 18 w 83"/>
                  <a:gd name="T27" fmla="*/ 6 h 87"/>
                  <a:gd name="T28" fmla="*/ 22 w 83"/>
                  <a:gd name="T29" fmla="*/ 19 h 87"/>
                  <a:gd name="T30" fmla="*/ 17 w 83"/>
                  <a:gd name="T31" fmla="*/ 24 h 87"/>
                  <a:gd name="T32" fmla="*/ 5 w 83"/>
                  <a:gd name="T33" fmla="*/ 21 h 87"/>
                  <a:gd name="T34" fmla="*/ 0 w 83"/>
                  <a:gd name="T35" fmla="*/ 34 h 87"/>
                  <a:gd name="T36" fmla="*/ 11 w 83"/>
                  <a:gd name="T37" fmla="*/ 40 h 87"/>
                  <a:gd name="T38" fmla="*/ 11 w 83"/>
                  <a:gd name="T39" fmla="*/ 43 h 87"/>
                  <a:gd name="T40" fmla="*/ 11 w 83"/>
                  <a:gd name="T41" fmla="*/ 47 h 87"/>
                  <a:gd name="T42" fmla="*/ 0 w 83"/>
                  <a:gd name="T43" fmla="*/ 54 h 87"/>
                  <a:gd name="T44" fmla="*/ 6 w 83"/>
                  <a:gd name="T45" fmla="*/ 67 h 87"/>
                  <a:gd name="T46" fmla="*/ 18 w 83"/>
                  <a:gd name="T47" fmla="*/ 64 h 87"/>
                  <a:gd name="T48" fmla="*/ 23 w 83"/>
                  <a:gd name="T49" fmla="*/ 69 h 87"/>
                  <a:gd name="T50" fmla="*/ 20 w 83"/>
                  <a:gd name="T51" fmla="*/ 81 h 87"/>
                  <a:gd name="T52" fmla="*/ 33 w 83"/>
                  <a:gd name="T53" fmla="*/ 87 h 87"/>
                  <a:gd name="T54" fmla="*/ 39 w 83"/>
                  <a:gd name="T55" fmla="*/ 75 h 87"/>
                  <a:gd name="T56" fmla="*/ 41 w 83"/>
                  <a:gd name="T57" fmla="*/ 75 h 87"/>
                  <a:gd name="T58" fmla="*/ 45 w 83"/>
                  <a:gd name="T59" fmla="*/ 75 h 87"/>
                  <a:gd name="T60" fmla="*/ 52 w 83"/>
                  <a:gd name="T61" fmla="*/ 86 h 87"/>
                  <a:gd name="T62" fmla="*/ 64 w 83"/>
                  <a:gd name="T63" fmla="*/ 80 h 87"/>
                  <a:gd name="T64" fmla="*/ 61 w 83"/>
                  <a:gd name="T65" fmla="*/ 68 h 87"/>
                  <a:gd name="T66" fmla="*/ 66 w 83"/>
                  <a:gd name="T67" fmla="*/ 62 h 87"/>
                  <a:gd name="T68" fmla="*/ 78 w 83"/>
                  <a:gd name="T69" fmla="*/ 66 h 87"/>
                  <a:gd name="T70" fmla="*/ 83 w 83"/>
                  <a:gd name="T71" fmla="*/ 52 h 87"/>
                  <a:gd name="T72" fmla="*/ 72 w 83"/>
                  <a:gd name="T73" fmla="*/ 46 h 87"/>
                  <a:gd name="T74" fmla="*/ 41 w 83"/>
                  <a:gd name="T75" fmla="*/ 58 h 87"/>
                  <a:gd name="T76" fmla="*/ 27 w 83"/>
                  <a:gd name="T77" fmla="*/ 43 h 87"/>
                  <a:gd name="T78" fmla="*/ 41 w 83"/>
                  <a:gd name="T79" fmla="*/ 28 h 87"/>
                  <a:gd name="T80" fmla="*/ 55 w 83"/>
                  <a:gd name="T81" fmla="*/ 43 h 87"/>
                  <a:gd name="T82" fmla="*/ 41 w 83"/>
                  <a:gd name="T83" fmla="*/ 58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3" h="87">
                    <a:moveTo>
                      <a:pt x="72" y="46"/>
                    </a:moveTo>
                    <a:cubicBezTo>
                      <a:pt x="72" y="45"/>
                      <a:pt x="72" y="44"/>
                      <a:pt x="72" y="43"/>
                    </a:cubicBezTo>
                    <a:cubicBezTo>
                      <a:pt x="72" y="42"/>
                      <a:pt x="72" y="40"/>
                      <a:pt x="72" y="39"/>
                    </a:cubicBezTo>
                    <a:cubicBezTo>
                      <a:pt x="82" y="32"/>
                      <a:pt x="82" y="32"/>
                      <a:pt x="82" y="32"/>
                    </a:cubicBezTo>
                    <a:cubicBezTo>
                      <a:pt x="81" y="27"/>
                      <a:pt x="79" y="23"/>
                      <a:pt x="77" y="19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3" y="21"/>
                      <a:pt x="62" y="19"/>
                      <a:pt x="60" y="18"/>
                    </a:cubicBezTo>
                    <a:cubicBezTo>
                      <a:pt x="63" y="5"/>
                      <a:pt x="63" y="5"/>
                      <a:pt x="63" y="5"/>
                    </a:cubicBezTo>
                    <a:cubicBezTo>
                      <a:pt x="59" y="3"/>
                      <a:pt x="55" y="1"/>
                      <a:pt x="50" y="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9" y="11"/>
                      <a:pt x="37" y="12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6" y="1"/>
                      <a:pt x="22" y="3"/>
                      <a:pt x="18" y="6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0" y="20"/>
                      <a:pt x="18" y="22"/>
                      <a:pt x="17" y="24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5"/>
                      <a:pt x="1" y="29"/>
                      <a:pt x="0" y="34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1" y="42"/>
                      <a:pt x="11" y="43"/>
                    </a:cubicBezTo>
                    <a:cubicBezTo>
                      <a:pt x="11" y="45"/>
                      <a:pt x="11" y="46"/>
                      <a:pt x="11" y="47"/>
                    </a:cubicBezTo>
                    <a:cubicBezTo>
                      <a:pt x="0" y="54"/>
                      <a:pt x="0" y="54"/>
                      <a:pt x="0" y="54"/>
                    </a:cubicBezTo>
                    <a:cubicBezTo>
                      <a:pt x="2" y="59"/>
                      <a:pt x="3" y="63"/>
                      <a:pt x="6" y="67"/>
                    </a:cubicBezTo>
                    <a:cubicBezTo>
                      <a:pt x="18" y="64"/>
                      <a:pt x="18" y="64"/>
                      <a:pt x="18" y="64"/>
                    </a:cubicBezTo>
                    <a:cubicBezTo>
                      <a:pt x="19" y="65"/>
                      <a:pt x="21" y="67"/>
                      <a:pt x="23" y="69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24" y="84"/>
                      <a:pt x="28" y="86"/>
                      <a:pt x="33" y="87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0" y="75"/>
                      <a:pt x="40" y="75"/>
                      <a:pt x="41" y="75"/>
                    </a:cubicBezTo>
                    <a:cubicBezTo>
                      <a:pt x="43" y="75"/>
                      <a:pt x="44" y="75"/>
                      <a:pt x="45" y="75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7" y="85"/>
                      <a:pt x="61" y="83"/>
                      <a:pt x="64" y="80"/>
                    </a:cubicBezTo>
                    <a:cubicBezTo>
                      <a:pt x="61" y="68"/>
                      <a:pt x="61" y="68"/>
                      <a:pt x="61" y="68"/>
                    </a:cubicBezTo>
                    <a:cubicBezTo>
                      <a:pt x="63" y="66"/>
                      <a:pt x="64" y="64"/>
                      <a:pt x="66" y="62"/>
                    </a:cubicBezTo>
                    <a:cubicBezTo>
                      <a:pt x="78" y="66"/>
                      <a:pt x="78" y="66"/>
                      <a:pt x="78" y="66"/>
                    </a:cubicBezTo>
                    <a:cubicBezTo>
                      <a:pt x="80" y="62"/>
                      <a:pt x="82" y="57"/>
                      <a:pt x="83" y="52"/>
                    </a:cubicBezTo>
                    <a:lnTo>
                      <a:pt x="72" y="46"/>
                    </a:lnTo>
                    <a:close/>
                    <a:moveTo>
                      <a:pt x="41" y="58"/>
                    </a:moveTo>
                    <a:cubicBezTo>
                      <a:pt x="34" y="58"/>
                      <a:pt x="27" y="51"/>
                      <a:pt x="27" y="43"/>
                    </a:cubicBezTo>
                    <a:cubicBezTo>
                      <a:pt x="27" y="35"/>
                      <a:pt x="34" y="28"/>
                      <a:pt x="41" y="28"/>
                    </a:cubicBezTo>
                    <a:cubicBezTo>
                      <a:pt x="49" y="28"/>
                      <a:pt x="55" y="35"/>
                      <a:pt x="55" y="43"/>
                    </a:cubicBezTo>
                    <a:cubicBezTo>
                      <a:pt x="55" y="51"/>
                      <a:pt x="49" y="58"/>
                      <a:pt x="41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4" name="Freeform 27">
                <a:extLst>
                  <a:ext uri="{FF2B5EF4-FFF2-40B4-BE49-F238E27FC236}">
                    <a16:creationId xmlns="" xmlns:a16="http://schemas.microsoft.com/office/drawing/2014/main" id="{C5CBD7C9-DF9E-407C-AD7F-CB7F796664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4275" y="2290763"/>
                <a:ext cx="41275" cy="42863"/>
              </a:xfrm>
              <a:custGeom>
                <a:avLst/>
                <a:gdLst>
                  <a:gd name="T0" fmla="*/ 31 w 38"/>
                  <a:gd name="T1" fmla="*/ 26 h 40"/>
                  <a:gd name="T2" fmla="*/ 32 w 38"/>
                  <a:gd name="T3" fmla="*/ 25 h 40"/>
                  <a:gd name="T4" fmla="*/ 32 w 38"/>
                  <a:gd name="T5" fmla="*/ 23 h 40"/>
                  <a:gd name="T6" fmla="*/ 38 w 38"/>
                  <a:gd name="T7" fmla="*/ 22 h 40"/>
                  <a:gd name="T8" fmla="*/ 37 w 38"/>
                  <a:gd name="T9" fmla="*/ 16 h 40"/>
                  <a:gd name="T10" fmla="*/ 32 w 38"/>
                  <a:gd name="T11" fmla="*/ 15 h 40"/>
                  <a:gd name="T12" fmla="*/ 31 w 38"/>
                  <a:gd name="T13" fmla="*/ 12 h 40"/>
                  <a:gd name="T14" fmla="*/ 34 w 38"/>
                  <a:gd name="T15" fmla="*/ 8 h 40"/>
                  <a:gd name="T16" fmla="*/ 29 w 38"/>
                  <a:gd name="T17" fmla="*/ 3 h 40"/>
                  <a:gd name="T18" fmla="*/ 25 w 38"/>
                  <a:gd name="T19" fmla="*/ 7 h 40"/>
                  <a:gd name="T20" fmla="*/ 24 w 38"/>
                  <a:gd name="T21" fmla="*/ 6 h 40"/>
                  <a:gd name="T22" fmla="*/ 22 w 38"/>
                  <a:gd name="T23" fmla="*/ 6 h 40"/>
                  <a:gd name="T24" fmla="*/ 21 w 38"/>
                  <a:gd name="T25" fmla="*/ 0 h 40"/>
                  <a:gd name="T26" fmla="*/ 15 w 38"/>
                  <a:gd name="T27" fmla="*/ 0 h 40"/>
                  <a:gd name="T28" fmla="*/ 15 w 38"/>
                  <a:gd name="T29" fmla="*/ 6 h 40"/>
                  <a:gd name="T30" fmla="*/ 12 w 38"/>
                  <a:gd name="T31" fmla="*/ 7 h 40"/>
                  <a:gd name="T32" fmla="*/ 7 w 38"/>
                  <a:gd name="T33" fmla="*/ 4 h 40"/>
                  <a:gd name="T34" fmla="*/ 3 w 38"/>
                  <a:gd name="T35" fmla="*/ 9 h 40"/>
                  <a:gd name="T36" fmla="*/ 7 w 38"/>
                  <a:gd name="T37" fmla="*/ 13 h 40"/>
                  <a:gd name="T38" fmla="*/ 6 w 38"/>
                  <a:gd name="T39" fmla="*/ 14 h 40"/>
                  <a:gd name="T40" fmla="*/ 6 w 38"/>
                  <a:gd name="T41" fmla="*/ 16 h 40"/>
                  <a:gd name="T42" fmla="*/ 0 w 38"/>
                  <a:gd name="T43" fmla="*/ 17 h 40"/>
                  <a:gd name="T44" fmla="*/ 0 w 38"/>
                  <a:gd name="T45" fmla="*/ 23 h 40"/>
                  <a:gd name="T46" fmla="*/ 6 w 38"/>
                  <a:gd name="T47" fmla="*/ 24 h 40"/>
                  <a:gd name="T48" fmla="*/ 7 w 38"/>
                  <a:gd name="T49" fmla="*/ 27 h 40"/>
                  <a:gd name="T50" fmla="*/ 4 w 38"/>
                  <a:gd name="T51" fmla="*/ 32 h 40"/>
                  <a:gd name="T52" fmla="*/ 8 w 38"/>
                  <a:gd name="T53" fmla="*/ 36 h 40"/>
                  <a:gd name="T54" fmla="*/ 13 w 38"/>
                  <a:gd name="T55" fmla="*/ 32 h 40"/>
                  <a:gd name="T56" fmla="*/ 14 w 38"/>
                  <a:gd name="T57" fmla="*/ 33 h 40"/>
                  <a:gd name="T58" fmla="*/ 16 w 38"/>
                  <a:gd name="T59" fmla="*/ 33 h 40"/>
                  <a:gd name="T60" fmla="*/ 17 w 38"/>
                  <a:gd name="T61" fmla="*/ 39 h 40"/>
                  <a:gd name="T62" fmla="*/ 23 w 38"/>
                  <a:gd name="T63" fmla="*/ 39 h 40"/>
                  <a:gd name="T64" fmla="*/ 23 w 38"/>
                  <a:gd name="T65" fmla="*/ 33 h 40"/>
                  <a:gd name="T66" fmla="*/ 26 w 38"/>
                  <a:gd name="T67" fmla="*/ 32 h 40"/>
                  <a:gd name="T68" fmla="*/ 30 w 38"/>
                  <a:gd name="T69" fmla="*/ 35 h 40"/>
                  <a:gd name="T70" fmla="*/ 35 w 38"/>
                  <a:gd name="T71" fmla="*/ 31 h 40"/>
                  <a:gd name="T72" fmla="*/ 31 w 38"/>
                  <a:gd name="T73" fmla="*/ 26 h 40"/>
                  <a:gd name="T74" fmla="*/ 17 w 38"/>
                  <a:gd name="T75" fmla="*/ 26 h 40"/>
                  <a:gd name="T76" fmla="*/ 13 w 38"/>
                  <a:gd name="T77" fmla="*/ 17 h 40"/>
                  <a:gd name="T78" fmla="*/ 21 w 38"/>
                  <a:gd name="T79" fmla="*/ 14 h 40"/>
                  <a:gd name="T80" fmla="*/ 25 w 38"/>
                  <a:gd name="T81" fmla="*/ 22 h 40"/>
                  <a:gd name="T82" fmla="*/ 17 w 38"/>
                  <a:gd name="T83" fmla="*/ 2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8" h="40">
                    <a:moveTo>
                      <a:pt x="31" y="26"/>
                    </a:moveTo>
                    <a:cubicBezTo>
                      <a:pt x="31" y="26"/>
                      <a:pt x="31" y="25"/>
                      <a:pt x="32" y="25"/>
                    </a:cubicBezTo>
                    <a:cubicBezTo>
                      <a:pt x="32" y="24"/>
                      <a:pt x="32" y="24"/>
                      <a:pt x="32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0"/>
                      <a:pt x="38" y="18"/>
                      <a:pt x="37" y="16"/>
                    </a:cubicBezTo>
                    <a:cubicBezTo>
                      <a:pt x="32" y="15"/>
                      <a:pt x="32" y="15"/>
                      <a:pt x="32" y="15"/>
                    </a:cubicBezTo>
                    <a:cubicBezTo>
                      <a:pt x="32" y="14"/>
                      <a:pt x="31" y="13"/>
                      <a:pt x="31" y="1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6"/>
                      <a:pt x="31" y="4"/>
                      <a:pt x="29" y="3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4" y="7"/>
                      <a:pt x="24" y="6"/>
                    </a:cubicBezTo>
                    <a:cubicBezTo>
                      <a:pt x="23" y="6"/>
                      <a:pt x="23" y="6"/>
                      <a:pt x="22" y="6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9" y="0"/>
                      <a:pt x="17" y="0"/>
                      <a:pt x="15" y="0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5"/>
                      <a:pt x="4" y="7"/>
                      <a:pt x="3" y="9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4"/>
                      <a:pt x="6" y="14"/>
                      <a:pt x="6" y="14"/>
                    </a:cubicBezTo>
                    <a:cubicBezTo>
                      <a:pt x="6" y="15"/>
                      <a:pt x="6" y="16"/>
                      <a:pt x="6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0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7" y="26"/>
                      <a:pt x="7" y="27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5" y="33"/>
                      <a:pt x="7" y="35"/>
                      <a:pt x="8" y="36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3"/>
                      <a:pt x="13" y="33"/>
                      <a:pt x="14" y="33"/>
                    </a:cubicBezTo>
                    <a:cubicBezTo>
                      <a:pt x="14" y="33"/>
                      <a:pt x="15" y="33"/>
                      <a:pt x="16" y="33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9" y="40"/>
                      <a:pt x="21" y="39"/>
                      <a:pt x="23" y="39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5" y="32"/>
                      <a:pt x="26" y="32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32" y="34"/>
                      <a:pt x="33" y="32"/>
                      <a:pt x="35" y="31"/>
                    </a:cubicBezTo>
                    <a:lnTo>
                      <a:pt x="31" y="26"/>
                    </a:lnTo>
                    <a:close/>
                    <a:moveTo>
                      <a:pt x="17" y="26"/>
                    </a:moveTo>
                    <a:cubicBezTo>
                      <a:pt x="13" y="24"/>
                      <a:pt x="12" y="21"/>
                      <a:pt x="13" y="17"/>
                    </a:cubicBezTo>
                    <a:cubicBezTo>
                      <a:pt x="14" y="14"/>
                      <a:pt x="18" y="12"/>
                      <a:pt x="21" y="14"/>
                    </a:cubicBezTo>
                    <a:cubicBezTo>
                      <a:pt x="24" y="15"/>
                      <a:pt x="26" y="19"/>
                      <a:pt x="25" y="22"/>
                    </a:cubicBezTo>
                    <a:cubicBezTo>
                      <a:pt x="23" y="25"/>
                      <a:pt x="20" y="27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5" name="Freeform 28">
                <a:extLst>
                  <a:ext uri="{FF2B5EF4-FFF2-40B4-BE49-F238E27FC236}">
                    <a16:creationId xmlns="" xmlns:a16="http://schemas.microsoft.com/office/drawing/2014/main" id="{2366AA07-935D-4F81-8FFF-E294A05C9E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238" y="2665413"/>
                <a:ext cx="36513" cy="38100"/>
              </a:xfrm>
              <a:custGeom>
                <a:avLst/>
                <a:gdLst>
                  <a:gd name="T0" fmla="*/ 29 w 35"/>
                  <a:gd name="T1" fmla="*/ 23 h 36"/>
                  <a:gd name="T2" fmla="*/ 29 w 35"/>
                  <a:gd name="T3" fmla="*/ 22 h 36"/>
                  <a:gd name="T4" fmla="*/ 30 w 35"/>
                  <a:gd name="T5" fmla="*/ 20 h 36"/>
                  <a:gd name="T6" fmla="*/ 34 w 35"/>
                  <a:gd name="T7" fmla="*/ 18 h 36"/>
                  <a:gd name="T8" fmla="*/ 34 w 35"/>
                  <a:gd name="T9" fmla="*/ 13 h 36"/>
                  <a:gd name="T10" fmla="*/ 29 w 35"/>
                  <a:gd name="T11" fmla="*/ 13 h 36"/>
                  <a:gd name="T12" fmla="*/ 27 w 35"/>
                  <a:gd name="T13" fmla="*/ 10 h 36"/>
                  <a:gd name="T14" fmla="*/ 30 w 35"/>
                  <a:gd name="T15" fmla="*/ 6 h 36"/>
                  <a:gd name="T16" fmla="*/ 26 w 35"/>
                  <a:gd name="T17" fmla="*/ 2 h 36"/>
                  <a:gd name="T18" fmla="*/ 22 w 35"/>
                  <a:gd name="T19" fmla="*/ 6 h 36"/>
                  <a:gd name="T20" fmla="*/ 21 w 35"/>
                  <a:gd name="T21" fmla="*/ 5 h 36"/>
                  <a:gd name="T22" fmla="*/ 19 w 35"/>
                  <a:gd name="T23" fmla="*/ 5 h 36"/>
                  <a:gd name="T24" fmla="*/ 18 w 35"/>
                  <a:gd name="T25" fmla="*/ 0 h 36"/>
                  <a:gd name="T26" fmla="*/ 13 w 35"/>
                  <a:gd name="T27" fmla="*/ 1 h 36"/>
                  <a:gd name="T28" fmla="*/ 13 w 35"/>
                  <a:gd name="T29" fmla="*/ 6 h 36"/>
                  <a:gd name="T30" fmla="*/ 10 w 35"/>
                  <a:gd name="T31" fmla="*/ 7 h 36"/>
                  <a:gd name="T32" fmla="*/ 6 w 35"/>
                  <a:gd name="T33" fmla="*/ 5 h 36"/>
                  <a:gd name="T34" fmla="*/ 2 w 35"/>
                  <a:gd name="T35" fmla="*/ 9 h 36"/>
                  <a:gd name="T36" fmla="*/ 6 w 35"/>
                  <a:gd name="T37" fmla="*/ 13 h 36"/>
                  <a:gd name="T38" fmla="*/ 6 w 35"/>
                  <a:gd name="T39" fmla="*/ 14 h 36"/>
                  <a:gd name="T40" fmla="*/ 5 w 35"/>
                  <a:gd name="T41" fmla="*/ 16 h 36"/>
                  <a:gd name="T42" fmla="*/ 0 w 35"/>
                  <a:gd name="T43" fmla="*/ 17 h 36"/>
                  <a:gd name="T44" fmla="*/ 1 w 35"/>
                  <a:gd name="T45" fmla="*/ 23 h 36"/>
                  <a:gd name="T46" fmla="*/ 6 w 35"/>
                  <a:gd name="T47" fmla="*/ 23 h 36"/>
                  <a:gd name="T48" fmla="*/ 7 w 35"/>
                  <a:gd name="T49" fmla="*/ 25 h 36"/>
                  <a:gd name="T50" fmla="*/ 5 w 35"/>
                  <a:gd name="T51" fmla="*/ 30 h 36"/>
                  <a:gd name="T52" fmla="*/ 9 w 35"/>
                  <a:gd name="T53" fmla="*/ 33 h 36"/>
                  <a:gd name="T54" fmla="*/ 13 w 35"/>
                  <a:gd name="T55" fmla="*/ 30 h 36"/>
                  <a:gd name="T56" fmla="*/ 14 w 35"/>
                  <a:gd name="T57" fmla="*/ 30 h 36"/>
                  <a:gd name="T58" fmla="*/ 15 w 35"/>
                  <a:gd name="T59" fmla="*/ 30 h 36"/>
                  <a:gd name="T60" fmla="*/ 17 w 35"/>
                  <a:gd name="T61" fmla="*/ 36 h 36"/>
                  <a:gd name="T62" fmla="*/ 22 w 35"/>
                  <a:gd name="T63" fmla="*/ 35 h 36"/>
                  <a:gd name="T64" fmla="*/ 22 w 35"/>
                  <a:gd name="T65" fmla="*/ 30 h 36"/>
                  <a:gd name="T66" fmla="*/ 25 w 35"/>
                  <a:gd name="T67" fmla="*/ 28 h 36"/>
                  <a:gd name="T68" fmla="*/ 29 w 35"/>
                  <a:gd name="T69" fmla="*/ 31 h 36"/>
                  <a:gd name="T70" fmla="*/ 32 w 35"/>
                  <a:gd name="T71" fmla="*/ 26 h 36"/>
                  <a:gd name="T72" fmla="*/ 29 w 35"/>
                  <a:gd name="T73" fmla="*/ 23 h 36"/>
                  <a:gd name="T74" fmla="*/ 16 w 35"/>
                  <a:gd name="T75" fmla="*/ 23 h 36"/>
                  <a:gd name="T76" fmla="*/ 12 w 35"/>
                  <a:gd name="T77" fmla="*/ 16 h 36"/>
                  <a:gd name="T78" fmla="*/ 19 w 35"/>
                  <a:gd name="T79" fmla="*/ 12 h 36"/>
                  <a:gd name="T80" fmla="*/ 23 w 35"/>
                  <a:gd name="T81" fmla="*/ 19 h 36"/>
                  <a:gd name="T82" fmla="*/ 16 w 35"/>
                  <a:gd name="T83" fmla="*/ 2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" h="36">
                    <a:moveTo>
                      <a:pt x="29" y="23"/>
                    </a:move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1"/>
                      <a:pt x="29" y="20"/>
                      <a:pt x="30" y="20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7"/>
                      <a:pt x="34" y="15"/>
                      <a:pt x="34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8" y="12"/>
                      <a:pt x="28" y="11"/>
                      <a:pt x="27" y="10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4"/>
                      <a:pt x="27" y="3"/>
                      <a:pt x="26" y="2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5"/>
                    </a:cubicBezTo>
                    <a:cubicBezTo>
                      <a:pt x="20" y="5"/>
                      <a:pt x="20" y="5"/>
                      <a:pt x="19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4" y="0"/>
                      <a:pt x="13" y="1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1" y="7"/>
                      <a:pt x="10" y="7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4" y="6"/>
                      <a:pt x="3" y="7"/>
                      <a:pt x="2" y="9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5" y="14"/>
                      <a:pt x="5" y="15"/>
                      <a:pt x="5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1"/>
                      <a:pt x="1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4"/>
                      <a:pt x="7" y="24"/>
                      <a:pt x="7" y="25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6" y="31"/>
                      <a:pt x="7" y="32"/>
                      <a:pt x="9" y="33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5" y="30"/>
                      <a:pt x="15" y="30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8" y="36"/>
                      <a:pt x="20" y="35"/>
                      <a:pt x="22" y="3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3" y="29"/>
                      <a:pt x="24" y="29"/>
                      <a:pt x="25" y="28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30" y="30"/>
                      <a:pt x="31" y="28"/>
                      <a:pt x="32" y="26"/>
                    </a:cubicBezTo>
                    <a:lnTo>
                      <a:pt x="29" y="23"/>
                    </a:lnTo>
                    <a:close/>
                    <a:moveTo>
                      <a:pt x="16" y="23"/>
                    </a:moveTo>
                    <a:cubicBezTo>
                      <a:pt x="13" y="22"/>
                      <a:pt x="11" y="19"/>
                      <a:pt x="12" y="16"/>
                    </a:cubicBezTo>
                    <a:cubicBezTo>
                      <a:pt x="13" y="13"/>
                      <a:pt x="16" y="11"/>
                      <a:pt x="19" y="12"/>
                    </a:cubicBezTo>
                    <a:cubicBezTo>
                      <a:pt x="22" y="13"/>
                      <a:pt x="24" y="16"/>
                      <a:pt x="23" y="19"/>
                    </a:cubicBezTo>
                    <a:cubicBezTo>
                      <a:pt x="22" y="23"/>
                      <a:pt x="19" y="24"/>
                      <a:pt x="16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6" name="Freeform 29">
                <a:extLst>
                  <a:ext uri="{FF2B5EF4-FFF2-40B4-BE49-F238E27FC236}">
                    <a16:creationId xmlns="" xmlns:a16="http://schemas.microsoft.com/office/drawing/2014/main" id="{1916CA01-0F38-4AF6-8AAF-917EFC278DC1}"/>
                  </a:ext>
                </a:extLst>
              </p:cNvPr>
              <p:cNvSpPr/>
              <p:nvPr/>
            </p:nvSpPr>
            <p:spPr bwMode="auto">
              <a:xfrm>
                <a:off x="1076325" y="2314576"/>
                <a:ext cx="141288" cy="146050"/>
              </a:xfrm>
              <a:custGeom>
                <a:avLst/>
                <a:gdLst>
                  <a:gd name="T0" fmla="*/ 133 w 133"/>
                  <a:gd name="T1" fmla="*/ 64 h 139"/>
                  <a:gd name="T2" fmla="*/ 132 w 133"/>
                  <a:gd name="T3" fmla="*/ 57 h 139"/>
                  <a:gd name="T4" fmla="*/ 122 w 133"/>
                  <a:gd name="T5" fmla="*/ 49 h 139"/>
                  <a:gd name="T6" fmla="*/ 119 w 133"/>
                  <a:gd name="T7" fmla="*/ 43 h 139"/>
                  <a:gd name="T8" fmla="*/ 121 w 133"/>
                  <a:gd name="T9" fmla="*/ 29 h 139"/>
                  <a:gd name="T10" fmla="*/ 117 w 133"/>
                  <a:gd name="T11" fmla="*/ 24 h 139"/>
                  <a:gd name="T12" fmla="*/ 104 w 133"/>
                  <a:gd name="T13" fmla="*/ 23 h 139"/>
                  <a:gd name="T14" fmla="*/ 98 w 133"/>
                  <a:gd name="T15" fmla="*/ 19 h 139"/>
                  <a:gd name="T16" fmla="*/ 94 w 133"/>
                  <a:gd name="T17" fmla="*/ 6 h 139"/>
                  <a:gd name="T18" fmla="*/ 87 w 133"/>
                  <a:gd name="T19" fmla="*/ 3 h 139"/>
                  <a:gd name="T20" fmla="*/ 76 w 133"/>
                  <a:gd name="T21" fmla="*/ 9 h 139"/>
                  <a:gd name="T22" fmla="*/ 69 w 133"/>
                  <a:gd name="T23" fmla="*/ 9 h 139"/>
                  <a:gd name="T24" fmla="*/ 64 w 133"/>
                  <a:gd name="T25" fmla="*/ 0 h 139"/>
                  <a:gd name="T26" fmla="*/ 55 w 133"/>
                  <a:gd name="T27" fmla="*/ 10 h 139"/>
                  <a:gd name="T28" fmla="*/ 48 w 133"/>
                  <a:gd name="T29" fmla="*/ 12 h 139"/>
                  <a:gd name="T30" fmla="*/ 36 w 133"/>
                  <a:gd name="T31" fmla="*/ 8 h 139"/>
                  <a:gd name="T32" fmla="*/ 30 w 133"/>
                  <a:gd name="T33" fmla="*/ 11 h 139"/>
                  <a:gd name="T34" fmla="*/ 27 w 133"/>
                  <a:gd name="T35" fmla="*/ 25 h 139"/>
                  <a:gd name="T36" fmla="*/ 23 w 133"/>
                  <a:gd name="T37" fmla="*/ 30 h 139"/>
                  <a:gd name="T38" fmla="*/ 10 w 133"/>
                  <a:gd name="T39" fmla="*/ 33 h 139"/>
                  <a:gd name="T40" fmla="*/ 7 w 133"/>
                  <a:gd name="T41" fmla="*/ 39 h 139"/>
                  <a:gd name="T42" fmla="*/ 11 w 133"/>
                  <a:gd name="T43" fmla="*/ 52 h 139"/>
                  <a:gd name="T44" fmla="*/ 9 w 133"/>
                  <a:gd name="T45" fmla="*/ 59 h 139"/>
                  <a:gd name="T46" fmla="*/ 0 w 133"/>
                  <a:gd name="T47" fmla="*/ 69 h 139"/>
                  <a:gd name="T48" fmla="*/ 0 w 133"/>
                  <a:gd name="T49" fmla="*/ 76 h 139"/>
                  <a:gd name="T50" fmla="*/ 10 w 133"/>
                  <a:gd name="T51" fmla="*/ 85 h 139"/>
                  <a:gd name="T52" fmla="*/ 12 w 133"/>
                  <a:gd name="T53" fmla="*/ 91 h 139"/>
                  <a:gd name="T54" fmla="*/ 9 w 133"/>
                  <a:gd name="T55" fmla="*/ 104 h 139"/>
                  <a:gd name="T56" fmla="*/ 13 w 133"/>
                  <a:gd name="T57" fmla="*/ 110 h 139"/>
                  <a:gd name="T58" fmla="*/ 25 w 133"/>
                  <a:gd name="T59" fmla="*/ 113 h 139"/>
                  <a:gd name="T60" fmla="*/ 30 w 133"/>
                  <a:gd name="T61" fmla="*/ 118 h 139"/>
                  <a:gd name="T62" fmla="*/ 34 w 133"/>
                  <a:gd name="T63" fmla="*/ 130 h 139"/>
                  <a:gd name="T64" fmla="*/ 40 w 133"/>
                  <a:gd name="T65" fmla="*/ 134 h 139"/>
                  <a:gd name="T66" fmla="*/ 52 w 133"/>
                  <a:gd name="T67" fmla="*/ 129 h 139"/>
                  <a:gd name="T68" fmla="*/ 59 w 133"/>
                  <a:gd name="T69" fmla="*/ 130 h 139"/>
                  <a:gd name="T70" fmla="*/ 67 w 133"/>
                  <a:gd name="T71" fmla="*/ 139 h 139"/>
                  <a:gd name="T72" fmla="*/ 73 w 133"/>
                  <a:gd name="T73" fmla="*/ 130 h 139"/>
                  <a:gd name="T74" fmla="*/ 80 w 133"/>
                  <a:gd name="T75" fmla="*/ 129 h 139"/>
                  <a:gd name="T76" fmla="*/ 92 w 133"/>
                  <a:gd name="T77" fmla="*/ 134 h 139"/>
                  <a:gd name="T78" fmla="*/ 98 w 133"/>
                  <a:gd name="T79" fmla="*/ 131 h 139"/>
                  <a:gd name="T80" fmla="*/ 102 w 133"/>
                  <a:gd name="T81" fmla="*/ 118 h 139"/>
                  <a:gd name="T82" fmla="*/ 107 w 133"/>
                  <a:gd name="T83" fmla="*/ 114 h 139"/>
                  <a:gd name="T84" fmla="*/ 120 w 133"/>
                  <a:gd name="T85" fmla="*/ 111 h 139"/>
                  <a:gd name="T86" fmla="*/ 124 w 133"/>
                  <a:gd name="T87" fmla="*/ 105 h 139"/>
                  <a:gd name="T88" fmla="*/ 121 w 133"/>
                  <a:gd name="T89" fmla="*/ 92 h 139"/>
                  <a:gd name="T90" fmla="*/ 123 w 133"/>
                  <a:gd name="T91" fmla="*/ 86 h 139"/>
                  <a:gd name="T92" fmla="*/ 133 w 133"/>
                  <a:gd name="T93" fmla="*/ 77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3" h="139">
                    <a:moveTo>
                      <a:pt x="125" y="71"/>
                    </a:moveTo>
                    <a:cubicBezTo>
                      <a:pt x="133" y="70"/>
                      <a:pt x="133" y="70"/>
                      <a:pt x="133" y="70"/>
                    </a:cubicBezTo>
                    <a:cubicBezTo>
                      <a:pt x="133" y="68"/>
                      <a:pt x="133" y="66"/>
                      <a:pt x="133" y="64"/>
                    </a:cubicBezTo>
                    <a:cubicBezTo>
                      <a:pt x="125" y="64"/>
                      <a:pt x="125" y="64"/>
                      <a:pt x="125" y="64"/>
                    </a:cubicBezTo>
                    <a:cubicBezTo>
                      <a:pt x="125" y="62"/>
                      <a:pt x="124" y="61"/>
                      <a:pt x="124" y="60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5"/>
                      <a:pt x="131" y="54"/>
                      <a:pt x="131" y="52"/>
                    </a:cubicBezTo>
                    <a:cubicBezTo>
                      <a:pt x="123" y="53"/>
                      <a:pt x="123" y="53"/>
                      <a:pt x="123" y="53"/>
                    </a:cubicBezTo>
                    <a:cubicBezTo>
                      <a:pt x="122" y="52"/>
                      <a:pt x="122" y="50"/>
                      <a:pt x="122" y="49"/>
                    </a:cubicBezTo>
                    <a:cubicBezTo>
                      <a:pt x="129" y="45"/>
                      <a:pt x="129" y="45"/>
                      <a:pt x="129" y="45"/>
                    </a:cubicBezTo>
                    <a:cubicBezTo>
                      <a:pt x="128" y="43"/>
                      <a:pt x="128" y="42"/>
                      <a:pt x="127" y="40"/>
                    </a:cubicBezTo>
                    <a:cubicBezTo>
                      <a:pt x="119" y="43"/>
                      <a:pt x="119" y="43"/>
                      <a:pt x="119" y="43"/>
                    </a:cubicBezTo>
                    <a:cubicBezTo>
                      <a:pt x="119" y="42"/>
                      <a:pt x="118" y="40"/>
                      <a:pt x="117" y="39"/>
                    </a:cubicBezTo>
                    <a:cubicBezTo>
                      <a:pt x="124" y="34"/>
                      <a:pt x="124" y="34"/>
                      <a:pt x="124" y="34"/>
                    </a:cubicBezTo>
                    <a:cubicBezTo>
                      <a:pt x="123" y="32"/>
                      <a:pt x="122" y="31"/>
                      <a:pt x="121" y="29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3" y="32"/>
                      <a:pt x="112" y="31"/>
                      <a:pt x="111" y="30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6" y="23"/>
                      <a:pt x="114" y="21"/>
                      <a:pt x="113" y="20"/>
                    </a:cubicBezTo>
                    <a:cubicBezTo>
                      <a:pt x="107" y="25"/>
                      <a:pt x="107" y="25"/>
                      <a:pt x="107" y="25"/>
                    </a:cubicBezTo>
                    <a:cubicBezTo>
                      <a:pt x="106" y="24"/>
                      <a:pt x="105" y="23"/>
                      <a:pt x="104" y="23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7" y="14"/>
                      <a:pt x="105" y="13"/>
                      <a:pt x="104" y="12"/>
                    </a:cubicBezTo>
                    <a:cubicBezTo>
                      <a:pt x="98" y="19"/>
                      <a:pt x="98" y="19"/>
                      <a:pt x="98" y="19"/>
                    </a:cubicBezTo>
                    <a:cubicBezTo>
                      <a:pt x="97" y="18"/>
                      <a:pt x="96" y="17"/>
                      <a:pt x="95" y="16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7" y="8"/>
                      <a:pt x="95" y="7"/>
                      <a:pt x="94" y="6"/>
                    </a:cubicBezTo>
                    <a:cubicBezTo>
                      <a:pt x="89" y="13"/>
                      <a:pt x="89" y="13"/>
                      <a:pt x="89" y="13"/>
                    </a:cubicBezTo>
                    <a:cubicBezTo>
                      <a:pt x="88" y="13"/>
                      <a:pt x="87" y="12"/>
                      <a:pt x="86" y="12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6" y="3"/>
                      <a:pt x="84" y="2"/>
                      <a:pt x="82" y="2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8" y="10"/>
                      <a:pt x="77" y="10"/>
                      <a:pt x="76" y="9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0"/>
                      <a:pt x="72" y="0"/>
                      <a:pt x="70" y="0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68" y="9"/>
                      <a:pt x="67" y="9"/>
                      <a:pt x="67" y="9"/>
                    </a:cubicBezTo>
                    <a:cubicBezTo>
                      <a:pt x="66" y="9"/>
                      <a:pt x="66" y="9"/>
                      <a:pt x="65" y="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2" y="0"/>
                      <a:pt x="60" y="0"/>
                      <a:pt x="59" y="1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7" y="9"/>
                      <a:pt x="56" y="10"/>
                      <a:pt x="55" y="10"/>
                    </a:cubicBezTo>
                    <a:cubicBezTo>
                      <a:pt x="52" y="2"/>
                      <a:pt x="52" y="2"/>
                      <a:pt x="52" y="2"/>
                    </a:cubicBezTo>
                    <a:cubicBezTo>
                      <a:pt x="50" y="2"/>
                      <a:pt x="49" y="3"/>
                      <a:pt x="47" y="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6" y="13"/>
                      <a:pt x="45" y="13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7"/>
                      <a:pt x="36" y="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7"/>
                      <a:pt x="37" y="17"/>
                      <a:pt x="35" y="1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29" y="12"/>
                      <a:pt x="27" y="14"/>
                      <a:pt x="26" y="15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3"/>
                      <a:pt x="28" y="24"/>
                      <a:pt x="27" y="25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18" y="22"/>
                      <a:pt x="17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2" y="31"/>
                      <a:pt x="21" y="32"/>
                      <a:pt x="20" y="33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2" y="30"/>
                      <a:pt x="11" y="32"/>
                      <a:pt x="10" y="33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6" y="40"/>
                      <a:pt x="15" y="41"/>
                      <a:pt x="15" y="42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5" y="43"/>
                      <a:pt x="5" y="44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1" y="50"/>
                      <a:pt x="11" y="51"/>
                      <a:pt x="11" y="52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2" y="53"/>
                      <a:pt x="2" y="54"/>
                      <a:pt x="1" y="56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9" y="60"/>
                      <a:pt x="9" y="62"/>
                      <a:pt x="9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5"/>
                      <a:pt x="0" y="67"/>
                      <a:pt x="0" y="6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1"/>
                      <a:pt x="8" y="72"/>
                      <a:pt x="8" y="74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7"/>
                      <a:pt x="1" y="79"/>
                      <a:pt x="1" y="81"/>
                    </a:cubicBezTo>
                    <a:cubicBezTo>
                      <a:pt x="9" y="81"/>
                      <a:pt x="9" y="81"/>
                      <a:pt x="9" y="81"/>
                    </a:cubicBezTo>
                    <a:cubicBezTo>
                      <a:pt x="9" y="82"/>
                      <a:pt x="10" y="83"/>
                      <a:pt x="10" y="85"/>
                    </a:cubicBezTo>
                    <a:cubicBezTo>
                      <a:pt x="2" y="88"/>
                      <a:pt x="2" y="88"/>
                      <a:pt x="2" y="88"/>
                    </a:cubicBezTo>
                    <a:cubicBezTo>
                      <a:pt x="3" y="90"/>
                      <a:pt x="3" y="91"/>
                      <a:pt x="4" y="93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3"/>
                      <a:pt x="13" y="94"/>
                      <a:pt x="13" y="95"/>
                    </a:cubicBezTo>
                    <a:cubicBezTo>
                      <a:pt x="7" y="100"/>
                      <a:pt x="7" y="100"/>
                      <a:pt x="7" y="100"/>
                    </a:cubicBezTo>
                    <a:cubicBezTo>
                      <a:pt x="7" y="101"/>
                      <a:pt x="8" y="103"/>
                      <a:pt x="9" y="104"/>
                    </a:cubicBezTo>
                    <a:cubicBezTo>
                      <a:pt x="17" y="101"/>
                      <a:pt x="17" y="101"/>
                      <a:pt x="17" y="101"/>
                    </a:cubicBezTo>
                    <a:cubicBezTo>
                      <a:pt x="17" y="102"/>
                      <a:pt x="18" y="103"/>
                      <a:pt x="19" y="105"/>
                    </a:cubicBezTo>
                    <a:cubicBezTo>
                      <a:pt x="13" y="110"/>
                      <a:pt x="13" y="110"/>
                      <a:pt x="13" y="110"/>
                    </a:cubicBezTo>
                    <a:cubicBezTo>
                      <a:pt x="14" y="112"/>
                      <a:pt x="15" y="113"/>
                      <a:pt x="16" y="115"/>
                    </a:cubicBezTo>
                    <a:cubicBezTo>
                      <a:pt x="23" y="110"/>
                      <a:pt x="23" y="110"/>
                      <a:pt x="23" y="110"/>
                    </a:cubicBezTo>
                    <a:cubicBezTo>
                      <a:pt x="24" y="111"/>
                      <a:pt x="24" y="112"/>
                      <a:pt x="25" y="113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2" y="121"/>
                      <a:pt x="23" y="122"/>
                      <a:pt x="24" y="123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31" y="118"/>
                      <a:pt x="32" y="119"/>
                      <a:pt x="33" y="120"/>
                    </a:cubicBezTo>
                    <a:cubicBezTo>
                      <a:pt x="30" y="128"/>
                      <a:pt x="30" y="128"/>
                      <a:pt x="30" y="128"/>
                    </a:cubicBezTo>
                    <a:cubicBezTo>
                      <a:pt x="31" y="129"/>
                      <a:pt x="33" y="130"/>
                      <a:pt x="34" y="130"/>
                    </a:cubicBezTo>
                    <a:cubicBezTo>
                      <a:pt x="39" y="124"/>
                      <a:pt x="39" y="124"/>
                      <a:pt x="39" y="124"/>
                    </a:cubicBezTo>
                    <a:cubicBezTo>
                      <a:pt x="40" y="124"/>
                      <a:pt x="41" y="125"/>
                      <a:pt x="43" y="125"/>
                    </a:cubicBezTo>
                    <a:cubicBezTo>
                      <a:pt x="40" y="134"/>
                      <a:pt x="40" y="134"/>
                      <a:pt x="40" y="134"/>
                    </a:cubicBezTo>
                    <a:cubicBezTo>
                      <a:pt x="42" y="134"/>
                      <a:pt x="43" y="135"/>
                      <a:pt x="45" y="136"/>
                    </a:cubicBezTo>
                    <a:cubicBezTo>
                      <a:pt x="49" y="128"/>
                      <a:pt x="49" y="128"/>
                      <a:pt x="49" y="128"/>
                    </a:cubicBezTo>
                    <a:cubicBezTo>
                      <a:pt x="50" y="128"/>
                      <a:pt x="51" y="129"/>
                      <a:pt x="52" y="129"/>
                    </a:cubicBezTo>
                    <a:cubicBezTo>
                      <a:pt x="52" y="138"/>
                      <a:pt x="52" y="138"/>
                      <a:pt x="52" y="138"/>
                    </a:cubicBezTo>
                    <a:cubicBezTo>
                      <a:pt x="53" y="138"/>
                      <a:pt x="55" y="138"/>
                      <a:pt x="57" y="139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60" y="130"/>
                      <a:pt x="62" y="131"/>
                      <a:pt x="63" y="131"/>
                    </a:cubicBezTo>
                    <a:cubicBezTo>
                      <a:pt x="64" y="139"/>
                      <a:pt x="64" y="139"/>
                      <a:pt x="64" y="139"/>
                    </a:cubicBezTo>
                    <a:cubicBezTo>
                      <a:pt x="65" y="139"/>
                      <a:pt x="66" y="139"/>
                      <a:pt x="67" y="139"/>
                    </a:cubicBezTo>
                    <a:cubicBezTo>
                      <a:pt x="67" y="139"/>
                      <a:pt x="68" y="139"/>
                      <a:pt x="69" y="139"/>
                    </a:cubicBezTo>
                    <a:cubicBezTo>
                      <a:pt x="69" y="131"/>
                      <a:pt x="69" y="131"/>
                      <a:pt x="69" y="131"/>
                    </a:cubicBezTo>
                    <a:cubicBezTo>
                      <a:pt x="71" y="131"/>
                      <a:pt x="72" y="131"/>
                      <a:pt x="73" y="130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7" y="138"/>
                      <a:pt x="79" y="138"/>
                      <a:pt x="81" y="138"/>
                    </a:cubicBezTo>
                    <a:cubicBezTo>
                      <a:pt x="80" y="129"/>
                      <a:pt x="80" y="129"/>
                      <a:pt x="80" y="129"/>
                    </a:cubicBezTo>
                    <a:cubicBezTo>
                      <a:pt x="81" y="129"/>
                      <a:pt x="82" y="129"/>
                      <a:pt x="84" y="128"/>
                    </a:cubicBezTo>
                    <a:cubicBezTo>
                      <a:pt x="87" y="136"/>
                      <a:pt x="87" y="136"/>
                      <a:pt x="87" y="136"/>
                    </a:cubicBezTo>
                    <a:cubicBezTo>
                      <a:pt x="89" y="135"/>
                      <a:pt x="90" y="135"/>
                      <a:pt x="92" y="134"/>
                    </a:cubicBezTo>
                    <a:cubicBezTo>
                      <a:pt x="90" y="126"/>
                      <a:pt x="90" y="126"/>
                      <a:pt x="90" y="126"/>
                    </a:cubicBezTo>
                    <a:cubicBezTo>
                      <a:pt x="91" y="125"/>
                      <a:pt x="92" y="125"/>
                      <a:pt x="93" y="124"/>
                    </a:cubicBezTo>
                    <a:cubicBezTo>
                      <a:pt x="98" y="131"/>
                      <a:pt x="98" y="131"/>
                      <a:pt x="98" y="131"/>
                    </a:cubicBezTo>
                    <a:cubicBezTo>
                      <a:pt x="100" y="130"/>
                      <a:pt x="101" y="129"/>
                      <a:pt x="103" y="128"/>
                    </a:cubicBezTo>
                    <a:cubicBezTo>
                      <a:pt x="99" y="121"/>
                      <a:pt x="99" y="121"/>
                      <a:pt x="99" y="121"/>
                    </a:cubicBezTo>
                    <a:cubicBezTo>
                      <a:pt x="100" y="120"/>
                      <a:pt x="101" y="119"/>
                      <a:pt x="102" y="11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09" y="123"/>
                      <a:pt x="111" y="122"/>
                      <a:pt x="112" y="121"/>
                    </a:cubicBezTo>
                    <a:cubicBezTo>
                      <a:pt x="107" y="114"/>
                      <a:pt x="107" y="114"/>
                      <a:pt x="107" y="114"/>
                    </a:cubicBezTo>
                    <a:cubicBezTo>
                      <a:pt x="108" y="113"/>
                      <a:pt x="109" y="112"/>
                      <a:pt x="110" y="111"/>
                    </a:cubicBezTo>
                    <a:cubicBezTo>
                      <a:pt x="117" y="116"/>
                      <a:pt x="117" y="116"/>
                      <a:pt x="117" y="116"/>
                    </a:cubicBezTo>
                    <a:cubicBezTo>
                      <a:pt x="118" y="114"/>
                      <a:pt x="119" y="113"/>
                      <a:pt x="120" y="111"/>
                    </a:cubicBezTo>
                    <a:cubicBezTo>
                      <a:pt x="114" y="105"/>
                      <a:pt x="114" y="105"/>
                      <a:pt x="114" y="105"/>
                    </a:cubicBezTo>
                    <a:cubicBezTo>
                      <a:pt x="115" y="104"/>
                      <a:pt x="116" y="103"/>
                      <a:pt x="116" y="102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25" y="104"/>
                      <a:pt x="126" y="102"/>
                      <a:pt x="126" y="101"/>
                    </a:cubicBezTo>
                    <a:cubicBezTo>
                      <a:pt x="119" y="96"/>
                      <a:pt x="119" y="96"/>
                      <a:pt x="119" y="96"/>
                    </a:cubicBezTo>
                    <a:cubicBezTo>
                      <a:pt x="120" y="95"/>
                      <a:pt x="120" y="93"/>
                      <a:pt x="121" y="92"/>
                    </a:cubicBezTo>
                    <a:cubicBezTo>
                      <a:pt x="129" y="94"/>
                      <a:pt x="129" y="94"/>
                      <a:pt x="129" y="94"/>
                    </a:cubicBezTo>
                    <a:cubicBezTo>
                      <a:pt x="130" y="92"/>
                      <a:pt x="130" y="91"/>
                      <a:pt x="131" y="89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3" y="84"/>
                      <a:pt x="124" y="83"/>
                      <a:pt x="124" y="82"/>
                    </a:cubicBezTo>
                    <a:cubicBezTo>
                      <a:pt x="132" y="82"/>
                      <a:pt x="132" y="82"/>
                      <a:pt x="132" y="82"/>
                    </a:cubicBezTo>
                    <a:cubicBezTo>
                      <a:pt x="132" y="80"/>
                      <a:pt x="133" y="79"/>
                      <a:pt x="133" y="77"/>
                    </a:cubicBezTo>
                    <a:cubicBezTo>
                      <a:pt x="125" y="75"/>
                      <a:pt x="125" y="75"/>
                      <a:pt x="125" y="75"/>
                    </a:cubicBezTo>
                    <a:cubicBezTo>
                      <a:pt x="125" y="73"/>
                      <a:pt x="125" y="72"/>
                      <a:pt x="125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7" name="Freeform 30">
                <a:extLst>
                  <a:ext uri="{FF2B5EF4-FFF2-40B4-BE49-F238E27FC236}">
                    <a16:creationId xmlns="" xmlns:a16="http://schemas.microsoft.com/office/drawing/2014/main" id="{9D2A97FE-3167-4B3B-887C-4AA19FD53980}"/>
                  </a:ext>
                </a:extLst>
              </p:cNvPr>
              <p:cNvSpPr/>
              <p:nvPr/>
            </p:nvSpPr>
            <p:spPr bwMode="auto">
              <a:xfrm>
                <a:off x="1157288" y="2359026"/>
                <a:ext cx="46038" cy="28575"/>
              </a:xfrm>
              <a:custGeom>
                <a:avLst/>
                <a:gdLst>
                  <a:gd name="T0" fmla="*/ 44 w 44"/>
                  <a:gd name="T1" fmla="*/ 26 h 26"/>
                  <a:gd name="T2" fmla="*/ 1 w 44"/>
                  <a:gd name="T3" fmla="*/ 26 h 26"/>
                  <a:gd name="T4" fmla="*/ 0 w 44"/>
                  <a:gd name="T5" fmla="*/ 22 h 26"/>
                  <a:gd name="T6" fmla="*/ 37 w 44"/>
                  <a:gd name="T7" fmla="*/ 0 h 26"/>
                  <a:gd name="T8" fmla="*/ 44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44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5"/>
                      <a:pt x="0" y="23"/>
                      <a:pt x="0" y="2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1" y="7"/>
                      <a:pt x="44" y="16"/>
                      <a:pt x="44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8" name="Oval 31">
                <a:extLst>
                  <a:ext uri="{FF2B5EF4-FFF2-40B4-BE49-F238E27FC236}">
                    <a16:creationId xmlns="" xmlns:a16="http://schemas.microsoft.com/office/drawing/2014/main" id="{0378DEC2-723B-4E72-AD48-A56ACC501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382838"/>
                <a:ext cx="9525" cy="111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9" name="Freeform 32">
                <a:extLst>
                  <a:ext uri="{FF2B5EF4-FFF2-40B4-BE49-F238E27FC236}">
                    <a16:creationId xmlns="" xmlns:a16="http://schemas.microsoft.com/office/drawing/2014/main" id="{7E6E9041-A152-4A8D-9244-96759AC68B83}"/>
                  </a:ext>
                </a:extLst>
              </p:cNvPr>
              <p:cNvSpPr/>
              <p:nvPr/>
            </p:nvSpPr>
            <p:spPr bwMode="auto">
              <a:xfrm>
                <a:off x="1152525" y="2336801"/>
                <a:ext cx="42863" cy="44450"/>
              </a:xfrm>
              <a:custGeom>
                <a:avLst/>
                <a:gdLst>
                  <a:gd name="T0" fmla="*/ 40 w 40"/>
                  <a:gd name="T1" fmla="*/ 19 h 42"/>
                  <a:gd name="T2" fmla="*/ 3 w 40"/>
                  <a:gd name="T3" fmla="*/ 42 h 42"/>
                  <a:gd name="T4" fmla="*/ 0 w 40"/>
                  <a:gd name="T5" fmla="*/ 39 h 42"/>
                  <a:gd name="T6" fmla="*/ 22 w 40"/>
                  <a:gd name="T7" fmla="*/ 0 h 42"/>
                  <a:gd name="T8" fmla="*/ 40 w 40"/>
                  <a:gd name="T9" fmla="*/ 1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40" y="19"/>
                    </a:moveTo>
                    <a:cubicBezTo>
                      <a:pt x="3" y="42"/>
                      <a:pt x="3" y="42"/>
                      <a:pt x="3" y="42"/>
                    </a:cubicBezTo>
                    <a:cubicBezTo>
                      <a:pt x="2" y="41"/>
                      <a:pt x="1" y="40"/>
                      <a:pt x="0" y="39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0" y="5"/>
                      <a:pt x="36" y="11"/>
                      <a:pt x="40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0" name="Freeform 33">
                <a:extLst>
                  <a:ext uri="{FF2B5EF4-FFF2-40B4-BE49-F238E27FC236}">
                    <a16:creationId xmlns="" xmlns:a16="http://schemas.microsoft.com/office/drawing/2014/main" id="{B1A785B6-C660-46A4-9875-186DFD6638A4}"/>
                  </a:ext>
                </a:extLst>
              </p:cNvPr>
              <p:cNvSpPr/>
              <p:nvPr/>
            </p:nvSpPr>
            <p:spPr bwMode="auto">
              <a:xfrm>
                <a:off x="1147763" y="2328863"/>
                <a:ext cx="26988" cy="49213"/>
              </a:xfrm>
              <a:custGeom>
                <a:avLst/>
                <a:gdLst>
                  <a:gd name="T0" fmla="*/ 26 w 26"/>
                  <a:gd name="T1" fmla="*/ 7 h 46"/>
                  <a:gd name="T2" fmla="*/ 4 w 26"/>
                  <a:gd name="T3" fmla="*/ 46 h 46"/>
                  <a:gd name="T4" fmla="*/ 0 w 26"/>
                  <a:gd name="T5" fmla="*/ 45 h 46"/>
                  <a:gd name="T6" fmla="*/ 0 w 26"/>
                  <a:gd name="T7" fmla="*/ 0 h 46"/>
                  <a:gd name="T8" fmla="*/ 26 w 26"/>
                  <a:gd name="T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26" y="7"/>
                    </a:moveTo>
                    <a:cubicBezTo>
                      <a:pt x="4" y="46"/>
                      <a:pt x="4" y="46"/>
                      <a:pt x="4" y="46"/>
                    </a:cubicBezTo>
                    <a:cubicBezTo>
                      <a:pt x="3" y="46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8" y="3"/>
                      <a:pt x="26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1" name="Freeform 34">
                <a:extLst>
                  <a:ext uri="{FF2B5EF4-FFF2-40B4-BE49-F238E27FC236}">
                    <a16:creationId xmlns="" xmlns:a16="http://schemas.microsoft.com/office/drawing/2014/main" id="{71FBEE34-DEF0-4737-9F5E-129E1D2F6A94}"/>
                  </a:ext>
                </a:extLst>
              </p:cNvPr>
              <p:cNvSpPr/>
              <p:nvPr/>
            </p:nvSpPr>
            <p:spPr bwMode="auto">
              <a:xfrm>
                <a:off x="1120775" y="2328863"/>
                <a:ext cx="25400" cy="49213"/>
              </a:xfrm>
              <a:custGeom>
                <a:avLst/>
                <a:gdLst>
                  <a:gd name="T0" fmla="*/ 25 w 25"/>
                  <a:gd name="T1" fmla="*/ 0 h 46"/>
                  <a:gd name="T2" fmla="*/ 25 w 25"/>
                  <a:gd name="T3" fmla="*/ 45 h 46"/>
                  <a:gd name="T4" fmla="*/ 21 w 25"/>
                  <a:gd name="T5" fmla="*/ 46 h 46"/>
                  <a:gd name="T6" fmla="*/ 0 w 25"/>
                  <a:gd name="T7" fmla="*/ 7 h 46"/>
                  <a:gd name="T8" fmla="*/ 25 w 25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25" y="0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4" y="45"/>
                      <a:pt x="22" y="46"/>
                      <a:pt x="21" y="4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3"/>
                      <a:pt x="16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2" name="Freeform 35">
                <a:extLst>
                  <a:ext uri="{FF2B5EF4-FFF2-40B4-BE49-F238E27FC236}">
                    <a16:creationId xmlns="" xmlns:a16="http://schemas.microsoft.com/office/drawing/2014/main" id="{6898FBC9-E452-4D1A-BAC2-A4286DC80C08}"/>
                  </a:ext>
                </a:extLst>
              </p:cNvPr>
              <p:cNvSpPr/>
              <p:nvPr/>
            </p:nvSpPr>
            <p:spPr bwMode="auto">
              <a:xfrm>
                <a:off x="1098550" y="2336801"/>
                <a:ext cx="42863" cy="44450"/>
              </a:xfrm>
              <a:custGeom>
                <a:avLst/>
                <a:gdLst>
                  <a:gd name="T0" fmla="*/ 18 w 40"/>
                  <a:gd name="T1" fmla="*/ 0 h 42"/>
                  <a:gd name="T2" fmla="*/ 40 w 40"/>
                  <a:gd name="T3" fmla="*/ 39 h 42"/>
                  <a:gd name="T4" fmla="*/ 37 w 40"/>
                  <a:gd name="T5" fmla="*/ 42 h 42"/>
                  <a:gd name="T6" fmla="*/ 0 w 40"/>
                  <a:gd name="T7" fmla="*/ 19 h 42"/>
                  <a:gd name="T8" fmla="*/ 18 w 4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18" y="0"/>
                    </a:moveTo>
                    <a:cubicBezTo>
                      <a:pt x="40" y="39"/>
                      <a:pt x="40" y="39"/>
                      <a:pt x="40" y="39"/>
                    </a:cubicBezTo>
                    <a:cubicBezTo>
                      <a:pt x="39" y="40"/>
                      <a:pt x="38" y="41"/>
                      <a:pt x="37" y="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11"/>
                      <a:pt x="11" y="5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3" name="Freeform 36">
                <a:extLst>
                  <a:ext uri="{FF2B5EF4-FFF2-40B4-BE49-F238E27FC236}">
                    <a16:creationId xmlns="" xmlns:a16="http://schemas.microsoft.com/office/drawing/2014/main" id="{37892821-84BA-48DD-97B3-286F10CB5C5E}"/>
                  </a:ext>
                </a:extLst>
              </p:cNvPr>
              <p:cNvSpPr/>
              <p:nvPr/>
            </p:nvSpPr>
            <p:spPr bwMode="auto">
              <a:xfrm>
                <a:off x="1090613" y="2359026"/>
                <a:ext cx="47625" cy="28575"/>
              </a:xfrm>
              <a:custGeom>
                <a:avLst/>
                <a:gdLst>
                  <a:gd name="T0" fmla="*/ 7 w 45"/>
                  <a:gd name="T1" fmla="*/ 0 h 26"/>
                  <a:gd name="T2" fmla="*/ 45 w 45"/>
                  <a:gd name="T3" fmla="*/ 22 h 26"/>
                  <a:gd name="T4" fmla="*/ 44 w 45"/>
                  <a:gd name="T5" fmla="*/ 26 h 26"/>
                  <a:gd name="T6" fmla="*/ 0 w 45"/>
                  <a:gd name="T7" fmla="*/ 26 h 26"/>
                  <a:gd name="T8" fmla="*/ 7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7" y="0"/>
                    </a:moveTo>
                    <a:cubicBezTo>
                      <a:pt x="45" y="22"/>
                      <a:pt x="45" y="22"/>
                      <a:pt x="45" y="22"/>
                    </a:cubicBezTo>
                    <a:cubicBezTo>
                      <a:pt x="44" y="23"/>
                      <a:pt x="44" y="25"/>
                      <a:pt x="44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6"/>
                      <a:pt x="3" y="7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4" name="Freeform 37">
                <a:extLst>
                  <a:ext uri="{FF2B5EF4-FFF2-40B4-BE49-F238E27FC236}">
                    <a16:creationId xmlns="" xmlns:a16="http://schemas.microsoft.com/office/drawing/2014/main" id="{4CFD2F75-181C-4B77-ACDF-BF5DCECFAD15}"/>
                  </a:ext>
                </a:extLst>
              </p:cNvPr>
              <p:cNvSpPr/>
              <p:nvPr/>
            </p:nvSpPr>
            <p:spPr bwMode="auto">
              <a:xfrm>
                <a:off x="1090613" y="2389188"/>
                <a:ext cx="47625" cy="26988"/>
              </a:xfrm>
              <a:custGeom>
                <a:avLst/>
                <a:gdLst>
                  <a:gd name="T0" fmla="*/ 0 w 45"/>
                  <a:gd name="T1" fmla="*/ 0 h 26"/>
                  <a:gd name="T2" fmla="*/ 44 w 45"/>
                  <a:gd name="T3" fmla="*/ 0 h 26"/>
                  <a:gd name="T4" fmla="*/ 45 w 45"/>
                  <a:gd name="T5" fmla="*/ 3 h 26"/>
                  <a:gd name="T6" fmla="*/ 7 w 45"/>
                  <a:gd name="T7" fmla="*/ 26 h 26"/>
                  <a:gd name="T8" fmla="*/ 0 w 45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6">
                    <a:moveTo>
                      <a:pt x="0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1"/>
                      <a:pt x="44" y="2"/>
                      <a:pt x="45" y="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3" y="18"/>
                      <a:pt x="0" y="9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5" name="Freeform 38">
                <a:extLst>
                  <a:ext uri="{FF2B5EF4-FFF2-40B4-BE49-F238E27FC236}">
                    <a16:creationId xmlns="" xmlns:a16="http://schemas.microsoft.com/office/drawing/2014/main" id="{406A21EB-7926-4F63-B8F0-56537CE01B3F}"/>
                  </a:ext>
                </a:extLst>
              </p:cNvPr>
              <p:cNvSpPr/>
              <p:nvPr/>
            </p:nvSpPr>
            <p:spPr bwMode="auto">
              <a:xfrm>
                <a:off x="1098550" y="2393951"/>
                <a:ext cx="42863" cy="44450"/>
              </a:xfrm>
              <a:custGeom>
                <a:avLst/>
                <a:gdLst>
                  <a:gd name="T0" fmla="*/ 0 w 40"/>
                  <a:gd name="T1" fmla="*/ 22 h 42"/>
                  <a:gd name="T2" fmla="*/ 37 w 40"/>
                  <a:gd name="T3" fmla="*/ 0 h 42"/>
                  <a:gd name="T4" fmla="*/ 40 w 40"/>
                  <a:gd name="T5" fmla="*/ 3 h 42"/>
                  <a:gd name="T6" fmla="*/ 18 w 40"/>
                  <a:gd name="T7" fmla="*/ 42 h 42"/>
                  <a:gd name="T8" fmla="*/ 0 w 40"/>
                  <a:gd name="T9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0" y="22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8" y="1"/>
                      <a:pt x="39" y="2"/>
                      <a:pt x="40" y="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1" y="37"/>
                      <a:pt x="4" y="30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6" name="Freeform 39">
                <a:extLst>
                  <a:ext uri="{FF2B5EF4-FFF2-40B4-BE49-F238E27FC236}">
                    <a16:creationId xmlns="" xmlns:a16="http://schemas.microsoft.com/office/drawing/2014/main" id="{27A6055A-D27F-4823-B8E7-3820D1E633A4}"/>
                  </a:ext>
                </a:extLst>
              </p:cNvPr>
              <p:cNvSpPr/>
              <p:nvPr/>
            </p:nvSpPr>
            <p:spPr bwMode="auto">
              <a:xfrm>
                <a:off x="1120775" y="2397126"/>
                <a:ext cx="25400" cy="49213"/>
              </a:xfrm>
              <a:custGeom>
                <a:avLst/>
                <a:gdLst>
                  <a:gd name="T0" fmla="*/ 0 w 25"/>
                  <a:gd name="T1" fmla="*/ 39 h 46"/>
                  <a:gd name="T2" fmla="*/ 21 w 25"/>
                  <a:gd name="T3" fmla="*/ 0 h 46"/>
                  <a:gd name="T4" fmla="*/ 25 w 25"/>
                  <a:gd name="T5" fmla="*/ 1 h 46"/>
                  <a:gd name="T6" fmla="*/ 25 w 25"/>
                  <a:gd name="T7" fmla="*/ 46 h 46"/>
                  <a:gd name="T8" fmla="*/ 0 w 25"/>
                  <a:gd name="T9" fmla="*/ 3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46">
                    <a:moveTo>
                      <a:pt x="0" y="39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2" y="1"/>
                      <a:pt x="24" y="1"/>
                      <a:pt x="25" y="1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16" y="46"/>
                      <a:pt x="7" y="44"/>
                      <a:pt x="0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7" name="Freeform 40">
                <a:extLst>
                  <a:ext uri="{FF2B5EF4-FFF2-40B4-BE49-F238E27FC236}">
                    <a16:creationId xmlns="" xmlns:a16="http://schemas.microsoft.com/office/drawing/2014/main" id="{4FA807BA-0494-405A-B583-EFA24A87DF9F}"/>
                  </a:ext>
                </a:extLst>
              </p:cNvPr>
              <p:cNvSpPr/>
              <p:nvPr/>
            </p:nvSpPr>
            <p:spPr bwMode="auto">
              <a:xfrm>
                <a:off x="1147763" y="2397126"/>
                <a:ext cx="26988" cy="49213"/>
              </a:xfrm>
              <a:custGeom>
                <a:avLst/>
                <a:gdLst>
                  <a:gd name="T0" fmla="*/ 0 w 26"/>
                  <a:gd name="T1" fmla="*/ 46 h 46"/>
                  <a:gd name="T2" fmla="*/ 0 w 26"/>
                  <a:gd name="T3" fmla="*/ 1 h 46"/>
                  <a:gd name="T4" fmla="*/ 4 w 26"/>
                  <a:gd name="T5" fmla="*/ 0 h 46"/>
                  <a:gd name="T6" fmla="*/ 26 w 26"/>
                  <a:gd name="T7" fmla="*/ 39 h 46"/>
                  <a:gd name="T8" fmla="*/ 0 w 26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46">
                    <a:moveTo>
                      <a:pt x="0" y="46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3" y="1"/>
                      <a:pt x="4" y="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18" y="44"/>
                      <a:pt x="10" y="46"/>
                      <a:pt x="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8" name="Freeform 41">
                <a:extLst>
                  <a:ext uri="{FF2B5EF4-FFF2-40B4-BE49-F238E27FC236}">
                    <a16:creationId xmlns="" xmlns:a16="http://schemas.microsoft.com/office/drawing/2014/main" id="{0EF8BBEE-EA33-48BD-94AE-83B3B5FA9E82}"/>
                  </a:ext>
                </a:extLst>
              </p:cNvPr>
              <p:cNvSpPr/>
              <p:nvPr/>
            </p:nvSpPr>
            <p:spPr bwMode="auto">
              <a:xfrm>
                <a:off x="1152525" y="2393951"/>
                <a:ext cx="42863" cy="44450"/>
              </a:xfrm>
              <a:custGeom>
                <a:avLst/>
                <a:gdLst>
                  <a:gd name="T0" fmla="*/ 22 w 40"/>
                  <a:gd name="T1" fmla="*/ 42 h 42"/>
                  <a:gd name="T2" fmla="*/ 0 w 40"/>
                  <a:gd name="T3" fmla="*/ 3 h 42"/>
                  <a:gd name="T4" fmla="*/ 3 w 40"/>
                  <a:gd name="T5" fmla="*/ 0 h 42"/>
                  <a:gd name="T6" fmla="*/ 40 w 40"/>
                  <a:gd name="T7" fmla="*/ 22 h 42"/>
                  <a:gd name="T8" fmla="*/ 22 w 40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2">
                    <a:moveTo>
                      <a:pt x="22" y="42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2" y="1"/>
                      <a:pt x="3" y="0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36" y="30"/>
                      <a:pt x="30" y="37"/>
                      <a:pt x="22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9" name="Freeform 42">
                <a:extLst>
                  <a:ext uri="{FF2B5EF4-FFF2-40B4-BE49-F238E27FC236}">
                    <a16:creationId xmlns="" xmlns:a16="http://schemas.microsoft.com/office/drawing/2014/main" id="{D585BBBC-95A6-4752-B056-F1E9310E9073}"/>
                  </a:ext>
                </a:extLst>
              </p:cNvPr>
              <p:cNvSpPr/>
              <p:nvPr/>
            </p:nvSpPr>
            <p:spPr bwMode="auto">
              <a:xfrm>
                <a:off x="1157288" y="2389188"/>
                <a:ext cx="46038" cy="26988"/>
              </a:xfrm>
              <a:custGeom>
                <a:avLst/>
                <a:gdLst>
                  <a:gd name="T0" fmla="*/ 37 w 44"/>
                  <a:gd name="T1" fmla="*/ 26 h 26"/>
                  <a:gd name="T2" fmla="*/ 0 w 44"/>
                  <a:gd name="T3" fmla="*/ 3 h 26"/>
                  <a:gd name="T4" fmla="*/ 1 w 44"/>
                  <a:gd name="T5" fmla="*/ 0 h 26"/>
                  <a:gd name="T6" fmla="*/ 44 w 44"/>
                  <a:gd name="T7" fmla="*/ 0 h 26"/>
                  <a:gd name="T8" fmla="*/ 37 w 44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6">
                    <a:moveTo>
                      <a:pt x="37" y="26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1"/>
                      <a:pt x="1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9"/>
                      <a:pt x="41" y="18"/>
                      <a:pt x="3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0" name="Freeform 43">
                <a:extLst>
                  <a:ext uri="{FF2B5EF4-FFF2-40B4-BE49-F238E27FC236}">
                    <a16:creationId xmlns="" xmlns:a16="http://schemas.microsoft.com/office/drawing/2014/main" id="{BFAB3A31-59AF-4F57-A0B5-4605A21A6FE6}"/>
                  </a:ext>
                </a:extLst>
              </p:cNvPr>
              <p:cNvSpPr/>
              <p:nvPr/>
            </p:nvSpPr>
            <p:spPr bwMode="auto">
              <a:xfrm>
                <a:off x="1211263" y="2414588"/>
                <a:ext cx="98425" cy="103188"/>
              </a:xfrm>
              <a:custGeom>
                <a:avLst/>
                <a:gdLst>
                  <a:gd name="T0" fmla="*/ 93 w 93"/>
                  <a:gd name="T1" fmla="*/ 45 h 97"/>
                  <a:gd name="T2" fmla="*/ 92 w 93"/>
                  <a:gd name="T3" fmla="*/ 40 h 97"/>
                  <a:gd name="T4" fmla="*/ 85 w 93"/>
                  <a:gd name="T5" fmla="*/ 34 h 97"/>
                  <a:gd name="T6" fmla="*/ 83 w 93"/>
                  <a:gd name="T7" fmla="*/ 30 h 97"/>
                  <a:gd name="T8" fmla="*/ 84 w 93"/>
                  <a:gd name="T9" fmla="*/ 21 h 97"/>
                  <a:gd name="T10" fmla="*/ 81 w 93"/>
                  <a:gd name="T11" fmla="*/ 17 h 97"/>
                  <a:gd name="T12" fmla="*/ 72 w 93"/>
                  <a:gd name="T13" fmla="*/ 16 h 97"/>
                  <a:gd name="T14" fmla="*/ 69 w 93"/>
                  <a:gd name="T15" fmla="*/ 13 h 97"/>
                  <a:gd name="T16" fmla="*/ 65 w 93"/>
                  <a:gd name="T17" fmla="*/ 4 h 97"/>
                  <a:gd name="T18" fmla="*/ 61 w 93"/>
                  <a:gd name="T19" fmla="*/ 3 h 97"/>
                  <a:gd name="T20" fmla="*/ 53 w 93"/>
                  <a:gd name="T21" fmla="*/ 7 h 97"/>
                  <a:gd name="T22" fmla="*/ 48 w 93"/>
                  <a:gd name="T23" fmla="*/ 6 h 97"/>
                  <a:gd name="T24" fmla="*/ 44 w 93"/>
                  <a:gd name="T25" fmla="*/ 0 h 97"/>
                  <a:gd name="T26" fmla="*/ 38 w 93"/>
                  <a:gd name="T27" fmla="*/ 7 h 97"/>
                  <a:gd name="T28" fmla="*/ 34 w 93"/>
                  <a:gd name="T29" fmla="*/ 8 h 97"/>
                  <a:gd name="T30" fmla="*/ 25 w 93"/>
                  <a:gd name="T31" fmla="*/ 6 h 97"/>
                  <a:gd name="T32" fmla="*/ 21 w 93"/>
                  <a:gd name="T33" fmla="*/ 8 h 97"/>
                  <a:gd name="T34" fmla="*/ 19 w 93"/>
                  <a:gd name="T35" fmla="*/ 17 h 97"/>
                  <a:gd name="T36" fmla="*/ 16 w 93"/>
                  <a:gd name="T37" fmla="*/ 21 h 97"/>
                  <a:gd name="T38" fmla="*/ 7 w 93"/>
                  <a:gd name="T39" fmla="*/ 23 h 97"/>
                  <a:gd name="T40" fmla="*/ 5 w 93"/>
                  <a:gd name="T41" fmla="*/ 27 h 97"/>
                  <a:gd name="T42" fmla="*/ 8 w 93"/>
                  <a:gd name="T43" fmla="*/ 36 h 97"/>
                  <a:gd name="T44" fmla="*/ 6 w 93"/>
                  <a:gd name="T45" fmla="*/ 41 h 97"/>
                  <a:gd name="T46" fmla="*/ 0 w 93"/>
                  <a:gd name="T47" fmla="*/ 48 h 97"/>
                  <a:gd name="T48" fmla="*/ 0 w 93"/>
                  <a:gd name="T49" fmla="*/ 53 h 97"/>
                  <a:gd name="T50" fmla="*/ 7 w 93"/>
                  <a:gd name="T51" fmla="*/ 59 h 97"/>
                  <a:gd name="T52" fmla="*/ 8 w 93"/>
                  <a:gd name="T53" fmla="*/ 64 h 97"/>
                  <a:gd name="T54" fmla="*/ 6 w 93"/>
                  <a:gd name="T55" fmla="*/ 73 h 97"/>
                  <a:gd name="T56" fmla="*/ 9 w 93"/>
                  <a:gd name="T57" fmla="*/ 77 h 97"/>
                  <a:gd name="T58" fmla="*/ 18 w 93"/>
                  <a:gd name="T59" fmla="*/ 79 h 97"/>
                  <a:gd name="T60" fmla="*/ 21 w 93"/>
                  <a:gd name="T61" fmla="*/ 82 h 97"/>
                  <a:gd name="T62" fmla="*/ 24 w 93"/>
                  <a:gd name="T63" fmla="*/ 91 h 97"/>
                  <a:gd name="T64" fmla="*/ 28 w 93"/>
                  <a:gd name="T65" fmla="*/ 93 h 97"/>
                  <a:gd name="T66" fmla="*/ 37 w 93"/>
                  <a:gd name="T67" fmla="*/ 90 h 97"/>
                  <a:gd name="T68" fmla="*/ 41 w 93"/>
                  <a:gd name="T69" fmla="*/ 91 h 97"/>
                  <a:gd name="T70" fmla="*/ 46 w 93"/>
                  <a:gd name="T71" fmla="*/ 97 h 97"/>
                  <a:gd name="T72" fmla="*/ 51 w 93"/>
                  <a:gd name="T73" fmla="*/ 91 h 97"/>
                  <a:gd name="T74" fmla="*/ 56 w 93"/>
                  <a:gd name="T75" fmla="*/ 90 h 97"/>
                  <a:gd name="T76" fmla="*/ 64 w 93"/>
                  <a:gd name="T77" fmla="*/ 93 h 97"/>
                  <a:gd name="T78" fmla="*/ 68 w 93"/>
                  <a:gd name="T79" fmla="*/ 91 h 97"/>
                  <a:gd name="T80" fmla="*/ 71 w 93"/>
                  <a:gd name="T81" fmla="*/ 82 h 97"/>
                  <a:gd name="T82" fmla="*/ 75 w 93"/>
                  <a:gd name="T83" fmla="*/ 79 h 97"/>
                  <a:gd name="T84" fmla="*/ 84 w 93"/>
                  <a:gd name="T85" fmla="*/ 78 h 97"/>
                  <a:gd name="T86" fmla="*/ 86 w 93"/>
                  <a:gd name="T87" fmla="*/ 73 h 97"/>
                  <a:gd name="T88" fmla="*/ 84 w 93"/>
                  <a:gd name="T89" fmla="*/ 64 h 97"/>
                  <a:gd name="T90" fmla="*/ 86 w 93"/>
                  <a:gd name="T91" fmla="*/ 60 h 97"/>
                  <a:gd name="T92" fmla="*/ 93 w 93"/>
                  <a:gd name="T93" fmla="*/ 5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3" h="97">
                    <a:moveTo>
                      <a:pt x="87" y="49"/>
                    </a:moveTo>
                    <a:cubicBezTo>
                      <a:pt x="93" y="49"/>
                      <a:pt x="93" y="49"/>
                      <a:pt x="93" y="49"/>
                    </a:cubicBezTo>
                    <a:cubicBezTo>
                      <a:pt x="93" y="47"/>
                      <a:pt x="93" y="46"/>
                      <a:pt x="93" y="45"/>
                    </a:cubicBezTo>
                    <a:cubicBezTo>
                      <a:pt x="87" y="45"/>
                      <a:pt x="87" y="45"/>
                      <a:pt x="87" y="45"/>
                    </a:cubicBezTo>
                    <a:cubicBezTo>
                      <a:pt x="87" y="44"/>
                      <a:pt x="87" y="43"/>
                      <a:pt x="87" y="42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92" y="39"/>
                      <a:pt x="92" y="37"/>
                      <a:pt x="91" y="36"/>
                    </a:cubicBezTo>
                    <a:cubicBezTo>
                      <a:pt x="86" y="37"/>
                      <a:pt x="86" y="37"/>
                      <a:pt x="86" y="37"/>
                    </a:cubicBezTo>
                    <a:cubicBezTo>
                      <a:pt x="85" y="36"/>
                      <a:pt x="85" y="35"/>
                      <a:pt x="85" y="34"/>
                    </a:cubicBezTo>
                    <a:cubicBezTo>
                      <a:pt x="90" y="32"/>
                      <a:pt x="90" y="32"/>
                      <a:pt x="90" y="32"/>
                    </a:cubicBezTo>
                    <a:cubicBezTo>
                      <a:pt x="89" y="30"/>
                      <a:pt x="89" y="29"/>
                      <a:pt x="88" y="28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3" y="29"/>
                      <a:pt x="82" y="28"/>
                      <a:pt x="82" y="27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3"/>
                      <a:pt x="85" y="22"/>
                      <a:pt x="84" y="21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79" y="23"/>
                      <a:pt x="78" y="22"/>
                      <a:pt x="78" y="21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6"/>
                      <a:pt x="80" y="15"/>
                      <a:pt x="79" y="14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4" y="17"/>
                      <a:pt x="73" y="16"/>
                      <a:pt x="72" y="1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0"/>
                      <a:pt x="73" y="9"/>
                      <a:pt x="72" y="9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8" y="13"/>
                      <a:pt x="67" y="12"/>
                      <a:pt x="66" y="1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7" y="5"/>
                      <a:pt x="66" y="5"/>
                      <a:pt x="65" y="4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1" y="9"/>
                      <a:pt x="61" y="9"/>
                      <a:pt x="60" y="8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60" y="2"/>
                      <a:pt x="59" y="2"/>
                      <a:pt x="57" y="2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4" y="7"/>
                      <a:pt x="54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2" y="0"/>
                      <a:pt x="50" y="0"/>
                      <a:pt x="49" y="0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7" y="6"/>
                      <a:pt x="46" y="6"/>
                    </a:cubicBezTo>
                    <a:cubicBezTo>
                      <a:pt x="46" y="6"/>
                      <a:pt x="46" y="6"/>
                      <a:pt x="45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3" y="0"/>
                      <a:pt x="42" y="0"/>
                      <a:pt x="41" y="1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8" y="7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2"/>
                      <a:pt x="34" y="2"/>
                      <a:pt x="33" y="2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9"/>
                      <a:pt x="32" y="9"/>
                      <a:pt x="31" y="9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7" y="5"/>
                      <a:pt x="26" y="5"/>
                      <a:pt x="25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5" y="13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9"/>
                      <a:pt x="19" y="10"/>
                      <a:pt x="18" y="10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0" y="16"/>
                      <a:pt x="20" y="17"/>
                      <a:pt x="19" y="17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3" y="15"/>
                      <a:pt x="12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5" y="21"/>
                      <a:pt x="15" y="22"/>
                      <a:pt x="14" y="23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8" y="21"/>
                      <a:pt x="8" y="22"/>
                      <a:pt x="7" y="23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1" y="28"/>
                      <a:pt x="11" y="29"/>
                      <a:pt x="10" y="29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9"/>
                      <a:pt x="4" y="30"/>
                      <a:pt x="3" y="31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5"/>
                      <a:pt x="8" y="36"/>
                      <a:pt x="8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7"/>
                      <a:pt x="1" y="38"/>
                      <a:pt x="1" y="39"/>
                    </a:cubicBezTo>
                    <a:cubicBezTo>
                      <a:pt x="6" y="41"/>
                      <a:pt x="6" y="41"/>
                      <a:pt x="6" y="41"/>
                    </a:cubicBezTo>
                    <a:cubicBezTo>
                      <a:pt x="6" y="42"/>
                      <a:pt x="6" y="43"/>
                      <a:pt x="6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0" y="47"/>
                      <a:pt x="0" y="48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50"/>
                      <a:pt x="6" y="51"/>
                      <a:pt x="6" y="51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4"/>
                      <a:pt x="1" y="55"/>
                      <a:pt x="1" y="57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7"/>
                      <a:pt x="7" y="58"/>
                      <a:pt x="7" y="59"/>
                    </a:cubicBezTo>
                    <a:cubicBezTo>
                      <a:pt x="2" y="61"/>
                      <a:pt x="2" y="61"/>
                      <a:pt x="2" y="61"/>
                    </a:cubicBezTo>
                    <a:cubicBezTo>
                      <a:pt x="2" y="63"/>
                      <a:pt x="2" y="64"/>
                      <a:pt x="3" y="65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9" y="65"/>
                      <a:pt x="9" y="65"/>
                      <a:pt x="9" y="66"/>
                    </a:cubicBezTo>
                    <a:cubicBezTo>
                      <a:pt x="5" y="69"/>
                      <a:pt x="5" y="69"/>
                      <a:pt x="5" y="69"/>
                    </a:cubicBezTo>
                    <a:cubicBezTo>
                      <a:pt x="5" y="71"/>
                      <a:pt x="6" y="72"/>
                      <a:pt x="6" y="73"/>
                    </a:cubicBezTo>
                    <a:cubicBezTo>
                      <a:pt x="12" y="70"/>
                      <a:pt x="12" y="70"/>
                      <a:pt x="12" y="70"/>
                    </a:cubicBezTo>
                    <a:cubicBezTo>
                      <a:pt x="12" y="71"/>
                      <a:pt x="13" y="72"/>
                      <a:pt x="13" y="73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10" y="78"/>
                      <a:pt x="10" y="79"/>
                      <a:pt x="11" y="8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17" y="77"/>
                      <a:pt x="17" y="78"/>
                      <a:pt x="18" y="79"/>
                    </a:cubicBezTo>
                    <a:cubicBezTo>
                      <a:pt x="14" y="84"/>
                      <a:pt x="14" y="84"/>
                      <a:pt x="14" y="84"/>
                    </a:cubicBezTo>
                    <a:cubicBezTo>
                      <a:pt x="15" y="84"/>
                      <a:pt x="16" y="85"/>
                      <a:pt x="17" y="86"/>
                    </a:cubicBezTo>
                    <a:cubicBezTo>
                      <a:pt x="21" y="82"/>
                      <a:pt x="21" y="82"/>
                      <a:pt x="21" y="82"/>
                    </a:cubicBezTo>
                    <a:cubicBezTo>
                      <a:pt x="22" y="82"/>
                      <a:pt x="23" y="83"/>
                      <a:pt x="23" y="84"/>
                    </a:cubicBezTo>
                    <a:cubicBezTo>
                      <a:pt x="21" y="89"/>
                      <a:pt x="21" y="89"/>
                      <a:pt x="21" y="89"/>
                    </a:cubicBezTo>
                    <a:cubicBezTo>
                      <a:pt x="22" y="90"/>
                      <a:pt x="23" y="90"/>
                      <a:pt x="24" y="91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28" y="87"/>
                      <a:pt x="29" y="87"/>
                      <a:pt x="30" y="87"/>
                    </a:cubicBezTo>
                    <a:cubicBezTo>
                      <a:pt x="28" y="93"/>
                      <a:pt x="28" y="93"/>
                      <a:pt x="28" y="93"/>
                    </a:cubicBezTo>
                    <a:cubicBezTo>
                      <a:pt x="29" y="94"/>
                      <a:pt x="30" y="94"/>
                      <a:pt x="31" y="94"/>
                    </a:cubicBezTo>
                    <a:cubicBezTo>
                      <a:pt x="34" y="89"/>
                      <a:pt x="34" y="89"/>
                      <a:pt x="34" y="89"/>
                    </a:cubicBezTo>
                    <a:cubicBezTo>
                      <a:pt x="35" y="89"/>
                      <a:pt x="36" y="90"/>
                      <a:pt x="37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37" y="96"/>
                      <a:pt x="38" y="96"/>
                      <a:pt x="40" y="97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42" y="91"/>
                      <a:pt x="43" y="91"/>
                      <a:pt x="44" y="91"/>
                    </a:cubicBezTo>
                    <a:cubicBezTo>
                      <a:pt x="44" y="97"/>
                      <a:pt x="44" y="97"/>
                      <a:pt x="44" y="97"/>
                    </a:cubicBezTo>
                    <a:cubicBezTo>
                      <a:pt x="45" y="97"/>
                      <a:pt x="46" y="97"/>
                      <a:pt x="46" y="97"/>
                    </a:cubicBezTo>
                    <a:cubicBezTo>
                      <a:pt x="47" y="97"/>
                      <a:pt x="47" y="97"/>
                      <a:pt x="48" y="97"/>
                    </a:cubicBezTo>
                    <a:cubicBezTo>
                      <a:pt x="48" y="91"/>
                      <a:pt x="48" y="91"/>
                      <a:pt x="48" y="91"/>
                    </a:cubicBezTo>
                    <a:cubicBezTo>
                      <a:pt x="49" y="91"/>
                      <a:pt x="50" y="91"/>
                      <a:pt x="51" y="91"/>
                    </a:cubicBezTo>
                    <a:cubicBezTo>
                      <a:pt x="53" y="97"/>
                      <a:pt x="53" y="97"/>
                      <a:pt x="53" y="97"/>
                    </a:cubicBezTo>
                    <a:cubicBezTo>
                      <a:pt x="54" y="96"/>
                      <a:pt x="55" y="96"/>
                      <a:pt x="56" y="96"/>
                    </a:cubicBezTo>
                    <a:cubicBezTo>
                      <a:pt x="56" y="90"/>
                      <a:pt x="56" y="90"/>
                      <a:pt x="56" y="90"/>
                    </a:cubicBezTo>
                    <a:cubicBezTo>
                      <a:pt x="57" y="90"/>
                      <a:pt x="57" y="90"/>
                      <a:pt x="58" y="89"/>
                    </a:cubicBezTo>
                    <a:cubicBezTo>
                      <a:pt x="61" y="95"/>
                      <a:pt x="61" y="95"/>
                      <a:pt x="61" y="95"/>
                    </a:cubicBezTo>
                    <a:cubicBezTo>
                      <a:pt x="62" y="94"/>
                      <a:pt x="63" y="94"/>
                      <a:pt x="64" y="93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3" y="87"/>
                      <a:pt x="64" y="87"/>
                      <a:pt x="65" y="86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9" y="91"/>
                      <a:pt x="71" y="90"/>
                      <a:pt x="72" y="89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70" y="83"/>
                      <a:pt x="71" y="83"/>
                      <a:pt x="71" y="82"/>
                    </a:cubicBezTo>
                    <a:cubicBezTo>
                      <a:pt x="75" y="87"/>
                      <a:pt x="75" y="87"/>
                      <a:pt x="75" y="87"/>
                    </a:cubicBezTo>
                    <a:cubicBezTo>
                      <a:pt x="76" y="86"/>
                      <a:pt x="77" y="85"/>
                      <a:pt x="78" y="84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79"/>
                      <a:pt x="76" y="78"/>
                      <a:pt x="77" y="77"/>
                    </a:cubicBezTo>
                    <a:cubicBezTo>
                      <a:pt x="81" y="81"/>
                      <a:pt x="81" y="81"/>
                      <a:pt x="81" y="81"/>
                    </a:cubicBezTo>
                    <a:cubicBezTo>
                      <a:pt x="82" y="80"/>
                      <a:pt x="83" y="79"/>
                      <a:pt x="84" y="78"/>
                    </a:cubicBezTo>
                    <a:cubicBezTo>
                      <a:pt x="80" y="73"/>
                      <a:pt x="80" y="73"/>
                      <a:pt x="80" y="73"/>
                    </a:cubicBezTo>
                    <a:cubicBezTo>
                      <a:pt x="80" y="73"/>
                      <a:pt x="81" y="72"/>
                      <a:pt x="81" y="71"/>
                    </a:cubicBezTo>
                    <a:cubicBezTo>
                      <a:pt x="86" y="73"/>
                      <a:pt x="86" y="73"/>
                      <a:pt x="86" y="73"/>
                    </a:cubicBezTo>
                    <a:cubicBezTo>
                      <a:pt x="87" y="72"/>
                      <a:pt x="87" y="71"/>
                      <a:pt x="88" y="70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4" y="66"/>
                      <a:pt x="84" y="65"/>
                      <a:pt x="84" y="64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4"/>
                      <a:pt x="91" y="63"/>
                      <a:pt x="91" y="62"/>
                    </a:cubicBezTo>
                    <a:cubicBezTo>
                      <a:pt x="86" y="60"/>
                      <a:pt x="86" y="60"/>
                      <a:pt x="86" y="60"/>
                    </a:cubicBezTo>
                    <a:cubicBezTo>
                      <a:pt x="86" y="59"/>
                      <a:pt x="86" y="58"/>
                      <a:pt x="86" y="57"/>
                    </a:cubicBezTo>
                    <a:cubicBezTo>
                      <a:pt x="92" y="57"/>
                      <a:pt x="92" y="57"/>
                      <a:pt x="92" y="57"/>
                    </a:cubicBezTo>
                    <a:cubicBezTo>
                      <a:pt x="92" y="56"/>
                      <a:pt x="92" y="55"/>
                      <a:pt x="93" y="54"/>
                    </a:cubicBezTo>
                    <a:cubicBezTo>
                      <a:pt x="87" y="52"/>
                      <a:pt x="87" y="52"/>
                      <a:pt x="87" y="52"/>
                    </a:cubicBezTo>
                    <a:cubicBezTo>
                      <a:pt x="87" y="51"/>
                      <a:pt x="87" y="50"/>
                      <a:pt x="87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1" name="Freeform 44">
                <a:extLst>
                  <a:ext uri="{FF2B5EF4-FFF2-40B4-BE49-F238E27FC236}">
                    <a16:creationId xmlns="" xmlns:a16="http://schemas.microsoft.com/office/drawing/2014/main" id="{61B26DE3-B006-445F-B26D-146DA229C826}"/>
                  </a:ext>
                </a:extLst>
              </p:cNvPr>
              <p:cNvSpPr/>
              <p:nvPr/>
            </p:nvSpPr>
            <p:spPr bwMode="auto">
              <a:xfrm>
                <a:off x="1268413" y="2446338"/>
                <a:ext cx="31750" cy="19050"/>
              </a:xfrm>
              <a:custGeom>
                <a:avLst/>
                <a:gdLst>
                  <a:gd name="T0" fmla="*/ 31 w 31"/>
                  <a:gd name="T1" fmla="*/ 18 h 18"/>
                  <a:gd name="T2" fmla="*/ 1 w 31"/>
                  <a:gd name="T3" fmla="*/ 18 h 18"/>
                  <a:gd name="T4" fmla="*/ 0 w 31"/>
                  <a:gd name="T5" fmla="*/ 15 h 18"/>
                  <a:gd name="T6" fmla="*/ 26 w 31"/>
                  <a:gd name="T7" fmla="*/ 0 h 18"/>
                  <a:gd name="T8" fmla="*/ 31 w 31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31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5"/>
                      <a:pt x="30" y="11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2" name="Oval 45">
                <a:extLst>
                  <a:ext uri="{FF2B5EF4-FFF2-40B4-BE49-F238E27FC236}">
                    <a16:creationId xmlns="" xmlns:a16="http://schemas.microsoft.com/office/drawing/2014/main" id="{B8A9247F-2DB7-4A57-BA91-D04DC5A9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7300" y="2462213"/>
                <a:ext cx="7938" cy="79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3" name="Freeform 46">
                <a:extLst>
                  <a:ext uri="{FF2B5EF4-FFF2-40B4-BE49-F238E27FC236}">
                    <a16:creationId xmlns="" xmlns:a16="http://schemas.microsoft.com/office/drawing/2014/main" id="{835C5A3A-DE49-49B1-A618-9753BE8A6FF2}"/>
                  </a:ext>
                </a:extLst>
              </p:cNvPr>
              <p:cNvSpPr/>
              <p:nvPr/>
            </p:nvSpPr>
            <p:spPr bwMode="auto">
              <a:xfrm>
                <a:off x="1265238" y="2430463"/>
                <a:ext cx="28575" cy="31750"/>
              </a:xfrm>
              <a:custGeom>
                <a:avLst/>
                <a:gdLst>
                  <a:gd name="T0" fmla="*/ 28 w 28"/>
                  <a:gd name="T1" fmla="*/ 14 h 30"/>
                  <a:gd name="T2" fmla="*/ 2 w 28"/>
                  <a:gd name="T3" fmla="*/ 30 h 30"/>
                  <a:gd name="T4" fmla="*/ 0 w 28"/>
                  <a:gd name="T5" fmla="*/ 28 h 30"/>
                  <a:gd name="T6" fmla="*/ 15 w 28"/>
                  <a:gd name="T7" fmla="*/ 0 h 30"/>
                  <a:gd name="T8" fmla="*/ 28 w 28"/>
                  <a:gd name="T9" fmla="*/ 1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28" y="14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2" y="29"/>
                      <a:pt x="1" y="28"/>
                      <a:pt x="0" y="28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21" y="4"/>
                      <a:pt x="25" y="8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4" name="Freeform 47">
                <a:extLst>
                  <a:ext uri="{FF2B5EF4-FFF2-40B4-BE49-F238E27FC236}">
                    <a16:creationId xmlns="" xmlns:a16="http://schemas.microsoft.com/office/drawing/2014/main" id="{6998BCB1-49B8-416A-9DD8-D18C122FE534}"/>
                  </a:ext>
                </a:extLst>
              </p:cNvPr>
              <p:cNvSpPr/>
              <p:nvPr/>
            </p:nvSpPr>
            <p:spPr bwMode="auto">
              <a:xfrm>
                <a:off x="1262063" y="2425701"/>
                <a:ext cx="19050" cy="33338"/>
              </a:xfrm>
              <a:custGeom>
                <a:avLst/>
                <a:gdLst>
                  <a:gd name="T0" fmla="*/ 18 w 18"/>
                  <a:gd name="T1" fmla="*/ 5 h 32"/>
                  <a:gd name="T2" fmla="*/ 3 w 18"/>
                  <a:gd name="T3" fmla="*/ 32 h 32"/>
                  <a:gd name="T4" fmla="*/ 0 w 18"/>
                  <a:gd name="T5" fmla="*/ 31 h 32"/>
                  <a:gd name="T6" fmla="*/ 0 w 18"/>
                  <a:gd name="T7" fmla="*/ 0 h 32"/>
                  <a:gd name="T8" fmla="*/ 18 w 18"/>
                  <a:gd name="T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5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1" y="31"/>
                      <a:pt x="0" y="3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12" y="2"/>
                      <a:pt x="1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5" name="Freeform 48">
                <a:extLst>
                  <a:ext uri="{FF2B5EF4-FFF2-40B4-BE49-F238E27FC236}">
                    <a16:creationId xmlns="" xmlns:a16="http://schemas.microsoft.com/office/drawing/2014/main" id="{30D75235-C9D1-4A73-9671-CE0955424377}"/>
                  </a:ext>
                </a:extLst>
              </p:cNvPr>
              <p:cNvSpPr/>
              <p:nvPr/>
            </p:nvSpPr>
            <p:spPr bwMode="auto">
              <a:xfrm>
                <a:off x="1241425" y="2425701"/>
                <a:ext cx="19050" cy="33338"/>
              </a:xfrm>
              <a:custGeom>
                <a:avLst/>
                <a:gdLst>
                  <a:gd name="T0" fmla="*/ 18 w 18"/>
                  <a:gd name="T1" fmla="*/ 0 h 32"/>
                  <a:gd name="T2" fmla="*/ 18 w 18"/>
                  <a:gd name="T3" fmla="*/ 31 h 32"/>
                  <a:gd name="T4" fmla="*/ 15 w 18"/>
                  <a:gd name="T5" fmla="*/ 32 h 32"/>
                  <a:gd name="T6" fmla="*/ 0 w 18"/>
                  <a:gd name="T7" fmla="*/ 5 h 32"/>
                  <a:gd name="T8" fmla="*/ 18 w 1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18" y="0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7" y="31"/>
                      <a:pt x="16" y="32"/>
                      <a:pt x="15" y="32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6" y="2"/>
                      <a:pt x="12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6" name="Freeform 49">
                <a:extLst>
                  <a:ext uri="{FF2B5EF4-FFF2-40B4-BE49-F238E27FC236}">
                    <a16:creationId xmlns="" xmlns:a16="http://schemas.microsoft.com/office/drawing/2014/main" id="{C3BC78BA-E754-4FB2-A297-1F7AF7B253EB}"/>
                  </a:ext>
                </a:extLst>
              </p:cNvPr>
              <p:cNvSpPr/>
              <p:nvPr/>
            </p:nvSpPr>
            <p:spPr bwMode="auto">
              <a:xfrm>
                <a:off x="1227138" y="2430463"/>
                <a:ext cx="30163" cy="31750"/>
              </a:xfrm>
              <a:custGeom>
                <a:avLst/>
                <a:gdLst>
                  <a:gd name="T0" fmla="*/ 13 w 28"/>
                  <a:gd name="T1" fmla="*/ 0 h 30"/>
                  <a:gd name="T2" fmla="*/ 28 w 28"/>
                  <a:gd name="T3" fmla="*/ 28 h 30"/>
                  <a:gd name="T4" fmla="*/ 26 w 28"/>
                  <a:gd name="T5" fmla="*/ 30 h 30"/>
                  <a:gd name="T6" fmla="*/ 0 w 28"/>
                  <a:gd name="T7" fmla="*/ 14 h 30"/>
                  <a:gd name="T8" fmla="*/ 13 w 28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0">
                    <a:moveTo>
                      <a:pt x="13" y="0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27" y="28"/>
                      <a:pt x="26" y="29"/>
                      <a:pt x="26" y="3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" y="8"/>
                      <a:pt x="7" y="4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7" name="Freeform 50">
                <a:extLst>
                  <a:ext uri="{FF2B5EF4-FFF2-40B4-BE49-F238E27FC236}">
                    <a16:creationId xmlns="" xmlns:a16="http://schemas.microsoft.com/office/drawing/2014/main" id="{475A2126-19AA-4BB0-9943-D60FAF08A5FA}"/>
                  </a:ext>
                </a:extLst>
              </p:cNvPr>
              <p:cNvSpPr/>
              <p:nvPr/>
            </p:nvSpPr>
            <p:spPr bwMode="auto">
              <a:xfrm>
                <a:off x="1220788" y="2446338"/>
                <a:ext cx="33338" cy="19050"/>
              </a:xfrm>
              <a:custGeom>
                <a:avLst/>
                <a:gdLst>
                  <a:gd name="T0" fmla="*/ 5 w 31"/>
                  <a:gd name="T1" fmla="*/ 0 h 18"/>
                  <a:gd name="T2" fmla="*/ 31 w 31"/>
                  <a:gd name="T3" fmla="*/ 15 h 18"/>
                  <a:gd name="T4" fmla="*/ 30 w 31"/>
                  <a:gd name="T5" fmla="*/ 18 h 18"/>
                  <a:gd name="T6" fmla="*/ 0 w 31"/>
                  <a:gd name="T7" fmla="*/ 18 h 18"/>
                  <a:gd name="T8" fmla="*/ 5 w 31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8">
                    <a:moveTo>
                      <a:pt x="5" y="0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6"/>
                      <a:pt x="31" y="17"/>
                      <a:pt x="3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" y="11"/>
                      <a:pt x="2" y="5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8" name="Freeform 51">
                <a:extLst>
                  <a:ext uri="{FF2B5EF4-FFF2-40B4-BE49-F238E27FC236}">
                    <a16:creationId xmlns="" xmlns:a16="http://schemas.microsoft.com/office/drawing/2014/main" id="{21B35C39-88EE-4000-808F-BDBD9B24EC37}"/>
                  </a:ext>
                </a:extLst>
              </p:cNvPr>
              <p:cNvSpPr/>
              <p:nvPr/>
            </p:nvSpPr>
            <p:spPr bwMode="auto">
              <a:xfrm>
                <a:off x="1220788" y="2466976"/>
                <a:ext cx="33338" cy="19050"/>
              </a:xfrm>
              <a:custGeom>
                <a:avLst/>
                <a:gdLst>
                  <a:gd name="T0" fmla="*/ 0 w 31"/>
                  <a:gd name="T1" fmla="*/ 0 h 19"/>
                  <a:gd name="T2" fmla="*/ 30 w 31"/>
                  <a:gd name="T3" fmla="*/ 0 h 19"/>
                  <a:gd name="T4" fmla="*/ 31 w 31"/>
                  <a:gd name="T5" fmla="*/ 3 h 19"/>
                  <a:gd name="T6" fmla="*/ 5 w 31"/>
                  <a:gd name="T7" fmla="*/ 19 h 19"/>
                  <a:gd name="T8" fmla="*/ 0 w 31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1" y="1"/>
                      <a:pt x="31" y="2"/>
                      <a:pt x="31" y="3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2" y="13"/>
                      <a:pt x="1" y="7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9" name="Freeform 52">
                <a:extLst>
                  <a:ext uri="{FF2B5EF4-FFF2-40B4-BE49-F238E27FC236}">
                    <a16:creationId xmlns="" xmlns:a16="http://schemas.microsoft.com/office/drawing/2014/main" id="{2EBB17D3-27A1-4958-8E8F-80773CE2C54E}"/>
                  </a:ext>
                </a:extLst>
              </p:cNvPr>
              <p:cNvSpPr/>
              <p:nvPr/>
            </p:nvSpPr>
            <p:spPr bwMode="auto">
              <a:xfrm>
                <a:off x="1227138" y="2470151"/>
                <a:ext cx="30163" cy="31750"/>
              </a:xfrm>
              <a:custGeom>
                <a:avLst/>
                <a:gdLst>
                  <a:gd name="T0" fmla="*/ 0 w 28"/>
                  <a:gd name="T1" fmla="*/ 16 h 29"/>
                  <a:gd name="T2" fmla="*/ 26 w 28"/>
                  <a:gd name="T3" fmla="*/ 0 h 29"/>
                  <a:gd name="T4" fmla="*/ 28 w 28"/>
                  <a:gd name="T5" fmla="*/ 2 h 29"/>
                  <a:gd name="T6" fmla="*/ 13 w 28"/>
                  <a:gd name="T7" fmla="*/ 29 h 29"/>
                  <a:gd name="T8" fmla="*/ 0 w 28"/>
                  <a:gd name="T9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0" y="16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1"/>
                      <a:pt x="27" y="1"/>
                      <a:pt x="28" y="2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7" y="26"/>
                      <a:pt x="3" y="21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0" name="Freeform 53">
                <a:extLst>
                  <a:ext uri="{FF2B5EF4-FFF2-40B4-BE49-F238E27FC236}">
                    <a16:creationId xmlns="" xmlns:a16="http://schemas.microsoft.com/office/drawing/2014/main" id="{3ABD4E88-EAA2-4181-8373-9E793CF6CD57}"/>
                  </a:ext>
                </a:extLst>
              </p:cNvPr>
              <p:cNvSpPr/>
              <p:nvPr/>
            </p:nvSpPr>
            <p:spPr bwMode="auto">
              <a:xfrm>
                <a:off x="1241425" y="2473326"/>
                <a:ext cx="19050" cy="33338"/>
              </a:xfrm>
              <a:custGeom>
                <a:avLst/>
                <a:gdLst>
                  <a:gd name="T0" fmla="*/ 0 w 18"/>
                  <a:gd name="T1" fmla="*/ 27 h 32"/>
                  <a:gd name="T2" fmla="*/ 15 w 18"/>
                  <a:gd name="T3" fmla="*/ 0 h 32"/>
                  <a:gd name="T4" fmla="*/ 18 w 18"/>
                  <a:gd name="T5" fmla="*/ 1 h 32"/>
                  <a:gd name="T6" fmla="*/ 18 w 18"/>
                  <a:gd name="T7" fmla="*/ 32 h 32"/>
                  <a:gd name="T8" fmla="*/ 0 w 18"/>
                  <a:gd name="T9" fmla="*/ 2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27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6" y="1"/>
                      <a:pt x="17" y="1"/>
                      <a:pt x="18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2" y="32"/>
                      <a:pt x="6" y="31"/>
                      <a:pt x="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1" name="Freeform 54">
                <a:extLst>
                  <a:ext uri="{FF2B5EF4-FFF2-40B4-BE49-F238E27FC236}">
                    <a16:creationId xmlns="" xmlns:a16="http://schemas.microsoft.com/office/drawing/2014/main" id="{E8DBE987-CB65-4149-9285-D4C72AECAD7F}"/>
                  </a:ext>
                </a:extLst>
              </p:cNvPr>
              <p:cNvSpPr/>
              <p:nvPr/>
            </p:nvSpPr>
            <p:spPr bwMode="auto">
              <a:xfrm>
                <a:off x="1262063" y="2473326"/>
                <a:ext cx="19050" cy="33338"/>
              </a:xfrm>
              <a:custGeom>
                <a:avLst/>
                <a:gdLst>
                  <a:gd name="T0" fmla="*/ 0 w 18"/>
                  <a:gd name="T1" fmla="*/ 32 h 32"/>
                  <a:gd name="T2" fmla="*/ 0 w 18"/>
                  <a:gd name="T3" fmla="*/ 1 h 32"/>
                  <a:gd name="T4" fmla="*/ 3 w 18"/>
                  <a:gd name="T5" fmla="*/ 0 h 32"/>
                  <a:gd name="T6" fmla="*/ 18 w 18"/>
                  <a:gd name="T7" fmla="*/ 27 h 32"/>
                  <a:gd name="T8" fmla="*/ 0 w 18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32">
                    <a:moveTo>
                      <a:pt x="0" y="3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2" y="31"/>
                      <a:pt x="6" y="32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2" name="Freeform 55">
                <a:extLst>
                  <a:ext uri="{FF2B5EF4-FFF2-40B4-BE49-F238E27FC236}">
                    <a16:creationId xmlns="" xmlns:a16="http://schemas.microsoft.com/office/drawing/2014/main" id="{18A26F4F-8B5A-48F9-9EA0-48FF762BCE05}"/>
                  </a:ext>
                </a:extLst>
              </p:cNvPr>
              <p:cNvSpPr/>
              <p:nvPr/>
            </p:nvSpPr>
            <p:spPr bwMode="auto">
              <a:xfrm>
                <a:off x="1265238" y="2470151"/>
                <a:ext cx="28575" cy="31750"/>
              </a:xfrm>
              <a:custGeom>
                <a:avLst/>
                <a:gdLst>
                  <a:gd name="T0" fmla="*/ 15 w 28"/>
                  <a:gd name="T1" fmla="*/ 29 h 29"/>
                  <a:gd name="T2" fmla="*/ 0 w 28"/>
                  <a:gd name="T3" fmla="*/ 2 h 29"/>
                  <a:gd name="T4" fmla="*/ 2 w 28"/>
                  <a:gd name="T5" fmla="*/ 0 h 29"/>
                  <a:gd name="T6" fmla="*/ 28 w 28"/>
                  <a:gd name="T7" fmla="*/ 16 h 29"/>
                  <a:gd name="T8" fmla="*/ 15 w 28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9">
                    <a:moveTo>
                      <a:pt x="15" y="29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5" y="21"/>
                      <a:pt x="21" y="26"/>
                      <a:pt x="1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3" name="Freeform 56">
                <a:extLst>
                  <a:ext uri="{FF2B5EF4-FFF2-40B4-BE49-F238E27FC236}">
                    <a16:creationId xmlns="" xmlns:a16="http://schemas.microsoft.com/office/drawing/2014/main" id="{38EFCF6A-1A51-48BD-ACC3-AF3E11090DA0}"/>
                  </a:ext>
                </a:extLst>
              </p:cNvPr>
              <p:cNvSpPr/>
              <p:nvPr/>
            </p:nvSpPr>
            <p:spPr bwMode="auto">
              <a:xfrm>
                <a:off x="1268413" y="2466976"/>
                <a:ext cx="31750" cy="19050"/>
              </a:xfrm>
              <a:custGeom>
                <a:avLst/>
                <a:gdLst>
                  <a:gd name="T0" fmla="*/ 26 w 31"/>
                  <a:gd name="T1" fmla="*/ 19 h 19"/>
                  <a:gd name="T2" fmla="*/ 0 w 31"/>
                  <a:gd name="T3" fmla="*/ 3 h 19"/>
                  <a:gd name="T4" fmla="*/ 1 w 31"/>
                  <a:gd name="T5" fmla="*/ 0 h 19"/>
                  <a:gd name="T6" fmla="*/ 31 w 31"/>
                  <a:gd name="T7" fmla="*/ 0 h 19"/>
                  <a:gd name="T8" fmla="*/ 26 w 31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19">
                    <a:moveTo>
                      <a:pt x="26" y="19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7"/>
                      <a:pt x="29" y="13"/>
                      <a:pt x="26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4" name="Freeform 57">
                <a:extLst>
                  <a:ext uri="{FF2B5EF4-FFF2-40B4-BE49-F238E27FC236}">
                    <a16:creationId xmlns="" xmlns:a16="http://schemas.microsoft.com/office/drawing/2014/main" id="{2D7043D4-4573-4C43-9E8C-4D13D9AE8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0138" y="2582863"/>
                <a:ext cx="74613" cy="76200"/>
              </a:xfrm>
              <a:custGeom>
                <a:avLst/>
                <a:gdLst>
                  <a:gd name="T0" fmla="*/ 63 w 70"/>
                  <a:gd name="T1" fmla="*/ 24 h 72"/>
                  <a:gd name="T2" fmla="*/ 61 w 70"/>
                  <a:gd name="T3" fmla="*/ 19 h 72"/>
                  <a:gd name="T4" fmla="*/ 58 w 70"/>
                  <a:gd name="T5" fmla="*/ 15 h 72"/>
                  <a:gd name="T6" fmla="*/ 54 w 70"/>
                  <a:gd name="T7" fmla="*/ 11 h 72"/>
                  <a:gd name="T8" fmla="*/ 49 w 70"/>
                  <a:gd name="T9" fmla="*/ 8 h 72"/>
                  <a:gd name="T10" fmla="*/ 44 w 70"/>
                  <a:gd name="T11" fmla="*/ 5 h 72"/>
                  <a:gd name="T12" fmla="*/ 39 w 70"/>
                  <a:gd name="T13" fmla="*/ 4 h 72"/>
                  <a:gd name="T14" fmla="*/ 33 w 70"/>
                  <a:gd name="T15" fmla="*/ 4 h 72"/>
                  <a:gd name="T16" fmla="*/ 28 w 70"/>
                  <a:gd name="T17" fmla="*/ 5 h 72"/>
                  <a:gd name="T18" fmla="*/ 22 w 70"/>
                  <a:gd name="T19" fmla="*/ 2 h 72"/>
                  <a:gd name="T20" fmla="*/ 16 w 70"/>
                  <a:gd name="T21" fmla="*/ 5 h 72"/>
                  <a:gd name="T22" fmla="*/ 11 w 70"/>
                  <a:gd name="T23" fmla="*/ 9 h 72"/>
                  <a:gd name="T24" fmla="*/ 7 w 70"/>
                  <a:gd name="T25" fmla="*/ 14 h 72"/>
                  <a:gd name="T26" fmla="*/ 4 w 70"/>
                  <a:gd name="T27" fmla="*/ 20 h 72"/>
                  <a:gd name="T28" fmla="*/ 2 w 70"/>
                  <a:gd name="T29" fmla="*/ 26 h 72"/>
                  <a:gd name="T30" fmla="*/ 1 w 70"/>
                  <a:gd name="T31" fmla="*/ 32 h 72"/>
                  <a:gd name="T32" fmla="*/ 1 w 70"/>
                  <a:gd name="T33" fmla="*/ 39 h 72"/>
                  <a:gd name="T34" fmla="*/ 2 w 70"/>
                  <a:gd name="T35" fmla="*/ 45 h 72"/>
                  <a:gd name="T36" fmla="*/ 4 w 70"/>
                  <a:gd name="T37" fmla="*/ 51 h 72"/>
                  <a:gd name="T38" fmla="*/ 7 w 70"/>
                  <a:gd name="T39" fmla="*/ 57 h 72"/>
                  <a:gd name="T40" fmla="*/ 11 w 70"/>
                  <a:gd name="T41" fmla="*/ 62 h 72"/>
                  <a:gd name="T42" fmla="*/ 16 w 70"/>
                  <a:gd name="T43" fmla="*/ 66 h 72"/>
                  <a:gd name="T44" fmla="*/ 21 w 70"/>
                  <a:gd name="T45" fmla="*/ 69 h 72"/>
                  <a:gd name="T46" fmla="*/ 27 w 70"/>
                  <a:gd name="T47" fmla="*/ 71 h 72"/>
                  <a:gd name="T48" fmla="*/ 33 w 70"/>
                  <a:gd name="T49" fmla="*/ 72 h 72"/>
                  <a:gd name="T50" fmla="*/ 39 w 70"/>
                  <a:gd name="T51" fmla="*/ 72 h 72"/>
                  <a:gd name="T52" fmla="*/ 44 w 70"/>
                  <a:gd name="T53" fmla="*/ 71 h 72"/>
                  <a:gd name="T54" fmla="*/ 49 w 70"/>
                  <a:gd name="T55" fmla="*/ 69 h 72"/>
                  <a:gd name="T56" fmla="*/ 54 w 70"/>
                  <a:gd name="T57" fmla="*/ 66 h 72"/>
                  <a:gd name="T58" fmla="*/ 59 w 70"/>
                  <a:gd name="T59" fmla="*/ 62 h 72"/>
                  <a:gd name="T60" fmla="*/ 63 w 70"/>
                  <a:gd name="T61" fmla="*/ 57 h 72"/>
                  <a:gd name="T62" fmla="*/ 66 w 70"/>
                  <a:gd name="T63" fmla="*/ 51 h 72"/>
                  <a:gd name="T64" fmla="*/ 68 w 70"/>
                  <a:gd name="T65" fmla="*/ 45 h 72"/>
                  <a:gd name="T66" fmla="*/ 69 w 70"/>
                  <a:gd name="T67" fmla="*/ 39 h 72"/>
                  <a:gd name="T68" fmla="*/ 69 w 70"/>
                  <a:gd name="T69" fmla="*/ 32 h 72"/>
                  <a:gd name="T70" fmla="*/ 62 w 70"/>
                  <a:gd name="T71" fmla="*/ 28 h 72"/>
                  <a:gd name="T72" fmla="*/ 62 w 70"/>
                  <a:gd name="T73" fmla="*/ 28 h 72"/>
                  <a:gd name="T74" fmla="*/ 38 w 70"/>
                  <a:gd name="T75" fmla="*/ 35 h 72"/>
                  <a:gd name="T76" fmla="*/ 37 w 70"/>
                  <a:gd name="T77" fmla="*/ 31 h 72"/>
                  <a:gd name="T78" fmla="*/ 36 w 70"/>
                  <a:gd name="T79" fmla="*/ 30 h 72"/>
                  <a:gd name="T80" fmla="*/ 27 w 70"/>
                  <a:gd name="T81" fmla="*/ 8 h 72"/>
                  <a:gd name="T82" fmla="*/ 27 w 70"/>
                  <a:gd name="T83" fmla="*/ 8 h 72"/>
                  <a:gd name="T84" fmla="*/ 8 w 70"/>
                  <a:gd name="T85" fmla="*/ 28 h 72"/>
                  <a:gd name="T86" fmla="*/ 30 w 70"/>
                  <a:gd name="T87" fmla="*/ 37 h 72"/>
                  <a:gd name="T88" fmla="*/ 30 w 70"/>
                  <a:gd name="T89" fmla="*/ 38 h 72"/>
                  <a:gd name="T90" fmla="*/ 16 w 70"/>
                  <a:gd name="T91" fmla="*/ 57 h 72"/>
                  <a:gd name="T92" fmla="*/ 16 w 70"/>
                  <a:gd name="T93" fmla="*/ 57 h 72"/>
                  <a:gd name="T94" fmla="*/ 42 w 70"/>
                  <a:gd name="T95" fmla="*/ 64 h 72"/>
                  <a:gd name="T96" fmla="*/ 39 w 70"/>
                  <a:gd name="T97" fmla="*/ 40 h 72"/>
                  <a:gd name="T98" fmla="*/ 39 w 70"/>
                  <a:gd name="T99" fmla="*/ 39 h 72"/>
                  <a:gd name="T100" fmla="*/ 62 w 70"/>
                  <a:gd name="T101" fmla="*/ 43 h 72"/>
                  <a:gd name="T102" fmla="*/ 62 w 70"/>
                  <a:gd name="T103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0" h="72">
                    <a:moveTo>
                      <a:pt x="64" y="28"/>
                    </a:moveTo>
                    <a:cubicBezTo>
                      <a:pt x="68" y="26"/>
                      <a:pt x="68" y="26"/>
                      <a:pt x="68" y="26"/>
                    </a:cubicBezTo>
                    <a:cubicBezTo>
                      <a:pt x="68" y="25"/>
                      <a:pt x="68" y="24"/>
                      <a:pt x="68" y="23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3"/>
                      <a:pt x="63" y="22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6" y="19"/>
                      <a:pt x="65" y="18"/>
                      <a:pt x="65" y="17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1" y="19"/>
                      <a:pt x="60" y="18"/>
                      <a:pt x="6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2" y="14"/>
                      <a:pt x="62" y="13"/>
                      <a:pt x="61" y="12"/>
                    </a:cubicBezTo>
                    <a:cubicBezTo>
                      <a:pt x="58" y="15"/>
                      <a:pt x="58" y="15"/>
                      <a:pt x="58" y="15"/>
                    </a:cubicBezTo>
                    <a:cubicBezTo>
                      <a:pt x="57" y="14"/>
                      <a:pt x="57" y="14"/>
                      <a:pt x="56" y="13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8" y="9"/>
                      <a:pt x="57" y="8"/>
                      <a:pt x="57" y="8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3" y="10"/>
                      <a:pt x="53" y="10"/>
                      <a:pt x="52" y="10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5"/>
                      <a:pt x="52" y="4"/>
                      <a:pt x="52" y="4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7"/>
                      <a:pt x="48" y="7"/>
                      <a:pt x="47" y="7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8" y="2"/>
                      <a:pt x="47" y="2"/>
                      <a:pt x="46" y="1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2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9" y="4"/>
                      <a:pt x="39" y="4"/>
                      <a:pt x="39" y="4"/>
                    </a:cubicBezTo>
                    <a:cubicBezTo>
                      <a:pt x="38" y="4"/>
                      <a:pt x="37" y="4"/>
                      <a:pt x="37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2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9" y="0"/>
                      <a:pt x="28" y="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7" y="5"/>
                      <a:pt x="27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7"/>
                      <a:pt x="22" y="7"/>
                      <a:pt x="21" y="8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8" y="4"/>
                      <a:pt x="17" y="5"/>
                      <a:pt x="16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10"/>
                      <a:pt x="17" y="10"/>
                      <a:pt x="17" y="11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2" y="9"/>
                      <a:pt x="11" y="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3" y="13"/>
                      <a:pt x="13" y="14"/>
                      <a:pt x="13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3"/>
                      <a:pt x="8" y="13"/>
                      <a:pt x="7" y="14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8"/>
                      <a:pt x="4" y="19"/>
                      <a:pt x="4" y="2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7" y="23"/>
                      <a:pt x="7" y="23"/>
                      <a:pt x="7" y="2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2" y="24"/>
                      <a:pt x="2" y="25"/>
                      <a:pt x="2" y="26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9"/>
                      <a:pt x="5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1"/>
                      <a:pt x="1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5" y="34"/>
                      <a:pt x="5" y="3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7"/>
                      <a:pt x="0" y="38"/>
                      <a:pt x="1" y="39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5" y="39"/>
                      <a:pt x="5" y="40"/>
                      <a:pt x="5" y="4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3"/>
                      <a:pt x="1" y="44"/>
                      <a:pt x="2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6"/>
                      <a:pt x="6" y="46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50"/>
                      <a:pt x="4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50"/>
                      <a:pt x="8" y="51"/>
                      <a:pt x="9" y="52"/>
                    </a:cubicBezTo>
                    <a:cubicBezTo>
                      <a:pt x="5" y="54"/>
                      <a:pt x="5" y="54"/>
                      <a:pt x="5" y="54"/>
                    </a:cubicBezTo>
                    <a:cubicBezTo>
                      <a:pt x="6" y="55"/>
                      <a:pt x="6" y="56"/>
                      <a:pt x="7" y="57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1" y="55"/>
                      <a:pt x="11" y="56"/>
                      <a:pt x="12" y="56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10" y="60"/>
                      <a:pt x="10" y="61"/>
                      <a:pt x="11" y="62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5" y="59"/>
                      <a:pt x="15" y="60"/>
                      <a:pt x="16" y="60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14" y="65"/>
                      <a:pt x="15" y="65"/>
                      <a:pt x="16" y="66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20" y="63"/>
                      <a:pt x="20" y="63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19" y="68"/>
                      <a:pt x="20" y="68"/>
                      <a:pt x="21" y="69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5"/>
                      <a:pt x="25" y="66"/>
                      <a:pt x="25" y="66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5" y="70"/>
                      <a:pt x="26" y="71"/>
                      <a:pt x="27" y="71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30" y="67"/>
                      <a:pt x="30" y="67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2"/>
                      <a:pt x="32" y="72"/>
                      <a:pt x="33" y="72"/>
                    </a:cubicBezTo>
                    <a:cubicBezTo>
                      <a:pt x="34" y="67"/>
                      <a:pt x="34" y="67"/>
                      <a:pt x="34" y="67"/>
                    </a:cubicBezTo>
                    <a:cubicBezTo>
                      <a:pt x="35" y="67"/>
                      <a:pt x="35" y="67"/>
                      <a:pt x="36" y="67"/>
                    </a:cubicBezTo>
                    <a:cubicBezTo>
                      <a:pt x="37" y="72"/>
                      <a:pt x="37" y="72"/>
                      <a:pt x="37" y="72"/>
                    </a:cubicBezTo>
                    <a:cubicBezTo>
                      <a:pt x="38" y="72"/>
                      <a:pt x="38" y="72"/>
                      <a:pt x="39" y="7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0" y="67"/>
                      <a:pt x="41" y="67"/>
                      <a:pt x="41" y="67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1"/>
                      <a:pt x="44" y="71"/>
                      <a:pt x="44" y="71"/>
                    </a:cubicBezTo>
                    <a:cubicBezTo>
                      <a:pt x="45" y="70"/>
                      <a:pt x="45" y="70"/>
                      <a:pt x="45" y="70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5" y="66"/>
                      <a:pt x="46" y="65"/>
                      <a:pt x="47" y="65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50" y="69"/>
                      <a:pt x="50" y="68"/>
                      <a:pt x="51" y="68"/>
                    </a:cubicBezTo>
                    <a:cubicBezTo>
                      <a:pt x="50" y="64"/>
                      <a:pt x="50" y="64"/>
                      <a:pt x="50" y="64"/>
                    </a:cubicBezTo>
                    <a:cubicBezTo>
                      <a:pt x="50" y="63"/>
                      <a:pt x="51" y="63"/>
                      <a:pt x="51" y="62"/>
                    </a:cubicBezTo>
                    <a:cubicBezTo>
                      <a:pt x="54" y="66"/>
                      <a:pt x="54" y="66"/>
                      <a:pt x="54" y="66"/>
                    </a:cubicBezTo>
                    <a:cubicBezTo>
                      <a:pt x="55" y="65"/>
                      <a:pt x="56" y="65"/>
                      <a:pt x="56" y="64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5" y="60"/>
                      <a:pt x="55" y="59"/>
                      <a:pt x="56" y="59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60" y="61"/>
                      <a:pt x="60" y="60"/>
                      <a:pt x="61" y="60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9" y="56"/>
                      <a:pt x="59" y="55"/>
                      <a:pt x="59" y="55"/>
                    </a:cubicBezTo>
                    <a:cubicBezTo>
                      <a:pt x="63" y="57"/>
                      <a:pt x="63" y="57"/>
                      <a:pt x="63" y="57"/>
                    </a:cubicBezTo>
                    <a:cubicBezTo>
                      <a:pt x="64" y="56"/>
                      <a:pt x="64" y="55"/>
                      <a:pt x="65" y="55"/>
                    </a:cubicBezTo>
                    <a:cubicBezTo>
                      <a:pt x="61" y="52"/>
                      <a:pt x="61" y="52"/>
                      <a:pt x="61" y="52"/>
                    </a:cubicBezTo>
                    <a:cubicBezTo>
                      <a:pt x="62" y="51"/>
                      <a:pt x="62" y="51"/>
                      <a:pt x="62" y="50"/>
                    </a:cubicBezTo>
                    <a:cubicBezTo>
                      <a:pt x="66" y="51"/>
                      <a:pt x="66" y="51"/>
                      <a:pt x="66" y="51"/>
                    </a:cubicBezTo>
                    <a:cubicBezTo>
                      <a:pt x="67" y="50"/>
                      <a:pt x="67" y="50"/>
                      <a:pt x="67" y="49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4" y="46"/>
                      <a:pt x="64" y="45"/>
                      <a:pt x="64" y="45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69" y="44"/>
                      <a:pt x="69" y="43"/>
                      <a:pt x="69" y="42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0" y="38"/>
                      <a:pt x="70" y="37"/>
                      <a:pt x="70" y="36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65" y="35"/>
                      <a:pt x="65" y="34"/>
                      <a:pt x="65" y="33"/>
                    </a:cubicBezTo>
                    <a:cubicBezTo>
                      <a:pt x="69" y="32"/>
                      <a:pt x="69" y="32"/>
                      <a:pt x="69" y="32"/>
                    </a:cubicBezTo>
                    <a:cubicBezTo>
                      <a:pt x="69" y="31"/>
                      <a:pt x="69" y="30"/>
                      <a:pt x="69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8"/>
                      <a:pt x="64" y="28"/>
                    </a:cubicBezTo>
                    <a:close/>
                    <a:moveTo>
                      <a:pt x="62" y="28"/>
                    </a:moveTo>
                    <a:cubicBezTo>
                      <a:pt x="40" y="34"/>
                      <a:pt x="40" y="34"/>
                      <a:pt x="40" y="34"/>
                    </a:cubicBezTo>
                    <a:cubicBezTo>
                      <a:pt x="40" y="33"/>
                      <a:pt x="39" y="33"/>
                      <a:pt x="39" y="3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8" y="19"/>
                      <a:pt x="60" y="23"/>
                      <a:pt x="62" y="28"/>
                    </a:cubicBezTo>
                    <a:close/>
                    <a:moveTo>
                      <a:pt x="36" y="38"/>
                    </a:moveTo>
                    <a:cubicBezTo>
                      <a:pt x="34" y="39"/>
                      <a:pt x="33" y="38"/>
                      <a:pt x="33" y="36"/>
                    </a:cubicBezTo>
                    <a:cubicBezTo>
                      <a:pt x="32" y="35"/>
                      <a:pt x="33" y="34"/>
                      <a:pt x="34" y="33"/>
                    </a:cubicBezTo>
                    <a:cubicBezTo>
                      <a:pt x="36" y="33"/>
                      <a:pt x="37" y="34"/>
                      <a:pt x="38" y="35"/>
                    </a:cubicBezTo>
                    <a:cubicBezTo>
                      <a:pt x="38" y="36"/>
                      <a:pt x="37" y="38"/>
                      <a:pt x="36" y="38"/>
                    </a:cubicBezTo>
                    <a:close/>
                    <a:moveTo>
                      <a:pt x="54" y="15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38" y="31"/>
                      <a:pt x="37" y="31"/>
                      <a:pt x="37" y="31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7" y="9"/>
                      <a:pt x="51" y="11"/>
                      <a:pt x="54" y="15"/>
                    </a:cubicBezTo>
                    <a:close/>
                    <a:moveTo>
                      <a:pt x="42" y="8"/>
                    </a:moveTo>
                    <a:cubicBezTo>
                      <a:pt x="36" y="30"/>
                      <a:pt x="36" y="30"/>
                      <a:pt x="36" y="30"/>
                    </a:cubicBezTo>
                    <a:cubicBezTo>
                      <a:pt x="35" y="30"/>
                      <a:pt x="35" y="30"/>
                      <a:pt x="34" y="30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33" y="7"/>
                      <a:pt x="37" y="7"/>
                      <a:pt x="42" y="8"/>
                    </a:cubicBezTo>
                    <a:close/>
                    <a:moveTo>
                      <a:pt x="27" y="8"/>
                    </a:move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2" y="31"/>
                      <a:pt x="32" y="32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9" y="12"/>
                      <a:pt x="23" y="9"/>
                      <a:pt x="27" y="8"/>
                    </a:cubicBezTo>
                    <a:close/>
                    <a:moveTo>
                      <a:pt x="15" y="16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31" y="33"/>
                      <a:pt x="30" y="33"/>
                      <a:pt x="30" y="3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10" y="24"/>
                      <a:pt x="12" y="19"/>
                      <a:pt x="15" y="16"/>
                    </a:cubicBezTo>
                    <a:close/>
                    <a:moveTo>
                      <a:pt x="8" y="29"/>
                    </a:moveTo>
                    <a:cubicBezTo>
                      <a:pt x="30" y="35"/>
                      <a:pt x="30" y="35"/>
                      <a:pt x="30" y="35"/>
                    </a:cubicBezTo>
                    <a:cubicBezTo>
                      <a:pt x="30" y="35"/>
                      <a:pt x="30" y="36"/>
                      <a:pt x="30" y="37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7" y="38"/>
                      <a:pt x="7" y="34"/>
                      <a:pt x="8" y="29"/>
                    </a:cubicBezTo>
                    <a:close/>
                    <a:moveTo>
                      <a:pt x="9" y="44"/>
                    </a:moveTo>
                    <a:cubicBezTo>
                      <a:pt x="30" y="38"/>
                      <a:pt x="30" y="38"/>
                      <a:pt x="30" y="38"/>
                    </a:cubicBezTo>
                    <a:cubicBezTo>
                      <a:pt x="30" y="38"/>
                      <a:pt x="31" y="39"/>
                      <a:pt x="31" y="39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2" y="53"/>
                      <a:pt x="10" y="49"/>
                      <a:pt x="9" y="44"/>
                    </a:cubicBezTo>
                    <a:close/>
                    <a:moveTo>
                      <a:pt x="16" y="57"/>
                    </a:moveTo>
                    <a:cubicBezTo>
                      <a:pt x="32" y="40"/>
                      <a:pt x="32" y="40"/>
                      <a:pt x="32" y="40"/>
                    </a:cubicBezTo>
                    <a:cubicBezTo>
                      <a:pt x="32" y="40"/>
                      <a:pt x="33" y="41"/>
                      <a:pt x="33" y="41"/>
                    </a:cubicBezTo>
                    <a:cubicBezTo>
                      <a:pt x="28" y="64"/>
                      <a:pt x="28" y="64"/>
                      <a:pt x="28" y="64"/>
                    </a:cubicBezTo>
                    <a:cubicBezTo>
                      <a:pt x="23" y="62"/>
                      <a:pt x="19" y="60"/>
                      <a:pt x="16" y="57"/>
                    </a:cubicBezTo>
                    <a:close/>
                    <a:moveTo>
                      <a:pt x="29" y="64"/>
                    </a:moveTo>
                    <a:cubicBezTo>
                      <a:pt x="34" y="41"/>
                      <a:pt x="34" y="41"/>
                      <a:pt x="34" y="41"/>
                    </a:cubicBezTo>
                    <a:cubicBezTo>
                      <a:pt x="35" y="41"/>
                      <a:pt x="35" y="41"/>
                      <a:pt x="36" y="41"/>
                    </a:cubicBezTo>
                    <a:cubicBezTo>
                      <a:pt x="42" y="64"/>
                      <a:pt x="42" y="64"/>
                      <a:pt x="42" y="64"/>
                    </a:cubicBezTo>
                    <a:cubicBezTo>
                      <a:pt x="38" y="65"/>
                      <a:pt x="33" y="65"/>
                      <a:pt x="29" y="64"/>
                    </a:cubicBezTo>
                    <a:close/>
                    <a:moveTo>
                      <a:pt x="43" y="64"/>
                    </a:moveTo>
                    <a:cubicBezTo>
                      <a:pt x="37" y="41"/>
                      <a:pt x="37" y="41"/>
                      <a:pt x="37" y="41"/>
                    </a:cubicBezTo>
                    <a:cubicBezTo>
                      <a:pt x="37" y="41"/>
                      <a:pt x="38" y="40"/>
                      <a:pt x="39" y="40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60"/>
                      <a:pt x="47" y="62"/>
                      <a:pt x="43" y="64"/>
                    </a:cubicBezTo>
                    <a:close/>
                    <a:moveTo>
                      <a:pt x="55" y="56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40" y="38"/>
                      <a:pt x="40" y="38"/>
                    </a:cubicBezTo>
                    <a:cubicBezTo>
                      <a:pt x="62" y="43"/>
                      <a:pt x="62" y="43"/>
                      <a:pt x="62" y="43"/>
                    </a:cubicBezTo>
                    <a:cubicBezTo>
                      <a:pt x="61" y="48"/>
                      <a:pt x="58" y="52"/>
                      <a:pt x="55" y="56"/>
                    </a:cubicBezTo>
                    <a:close/>
                    <a:moveTo>
                      <a:pt x="62" y="43"/>
                    </a:moveTo>
                    <a:cubicBezTo>
                      <a:pt x="40" y="37"/>
                      <a:pt x="40" y="37"/>
                      <a:pt x="40" y="37"/>
                    </a:cubicBezTo>
                    <a:cubicBezTo>
                      <a:pt x="40" y="36"/>
                      <a:pt x="40" y="35"/>
                      <a:pt x="40" y="35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3" y="33"/>
                      <a:pt x="63" y="38"/>
                      <a:pt x="62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5" name="Freeform 58">
                <a:extLst>
                  <a:ext uri="{FF2B5EF4-FFF2-40B4-BE49-F238E27FC236}">
                    <a16:creationId xmlns="" xmlns:a16="http://schemas.microsoft.com/office/drawing/2014/main" id="{EFCA422A-0A98-484C-B49D-55436EA9BC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0288" y="2438401"/>
                <a:ext cx="90488" cy="95250"/>
              </a:xfrm>
              <a:custGeom>
                <a:avLst/>
                <a:gdLst>
                  <a:gd name="T0" fmla="*/ 85 w 85"/>
                  <a:gd name="T1" fmla="*/ 48 h 89"/>
                  <a:gd name="T2" fmla="*/ 85 w 85"/>
                  <a:gd name="T3" fmla="*/ 41 h 89"/>
                  <a:gd name="T4" fmla="*/ 75 w 85"/>
                  <a:gd name="T5" fmla="*/ 37 h 89"/>
                  <a:gd name="T6" fmla="*/ 74 w 85"/>
                  <a:gd name="T7" fmla="*/ 33 h 89"/>
                  <a:gd name="T8" fmla="*/ 81 w 85"/>
                  <a:gd name="T9" fmla="*/ 25 h 89"/>
                  <a:gd name="T10" fmla="*/ 78 w 85"/>
                  <a:gd name="T11" fmla="*/ 19 h 89"/>
                  <a:gd name="T12" fmla="*/ 68 w 85"/>
                  <a:gd name="T13" fmla="*/ 21 h 89"/>
                  <a:gd name="T14" fmla="*/ 68 w 85"/>
                  <a:gd name="T15" fmla="*/ 21 h 89"/>
                  <a:gd name="T16" fmla="*/ 65 w 85"/>
                  <a:gd name="T17" fmla="*/ 18 h 89"/>
                  <a:gd name="T18" fmla="*/ 65 w 85"/>
                  <a:gd name="T19" fmla="*/ 18 h 89"/>
                  <a:gd name="T20" fmla="*/ 67 w 85"/>
                  <a:gd name="T21" fmla="*/ 7 h 89"/>
                  <a:gd name="T22" fmla="*/ 61 w 85"/>
                  <a:gd name="T23" fmla="*/ 4 h 89"/>
                  <a:gd name="T24" fmla="*/ 53 w 85"/>
                  <a:gd name="T25" fmla="*/ 11 h 89"/>
                  <a:gd name="T26" fmla="*/ 53 w 85"/>
                  <a:gd name="T27" fmla="*/ 11 h 89"/>
                  <a:gd name="T28" fmla="*/ 49 w 85"/>
                  <a:gd name="T29" fmla="*/ 10 h 89"/>
                  <a:gd name="T30" fmla="*/ 49 w 85"/>
                  <a:gd name="T31" fmla="*/ 10 h 89"/>
                  <a:gd name="T32" fmla="*/ 46 w 85"/>
                  <a:gd name="T33" fmla="*/ 0 h 89"/>
                  <a:gd name="T34" fmla="*/ 39 w 85"/>
                  <a:gd name="T35" fmla="*/ 0 h 89"/>
                  <a:gd name="T36" fmla="*/ 36 w 85"/>
                  <a:gd name="T37" fmla="*/ 10 h 89"/>
                  <a:gd name="T38" fmla="*/ 36 w 85"/>
                  <a:gd name="T39" fmla="*/ 10 h 89"/>
                  <a:gd name="T40" fmla="*/ 32 w 85"/>
                  <a:gd name="T41" fmla="*/ 11 h 89"/>
                  <a:gd name="T42" fmla="*/ 32 w 85"/>
                  <a:gd name="T43" fmla="*/ 11 h 89"/>
                  <a:gd name="T44" fmla="*/ 24 w 85"/>
                  <a:gd name="T45" fmla="*/ 4 h 89"/>
                  <a:gd name="T46" fmla="*/ 18 w 85"/>
                  <a:gd name="T47" fmla="*/ 7 h 89"/>
                  <a:gd name="T48" fmla="*/ 20 w 85"/>
                  <a:gd name="T49" fmla="*/ 18 h 89"/>
                  <a:gd name="T50" fmla="*/ 20 w 85"/>
                  <a:gd name="T51" fmla="*/ 18 h 89"/>
                  <a:gd name="T52" fmla="*/ 17 w 85"/>
                  <a:gd name="T53" fmla="*/ 21 h 89"/>
                  <a:gd name="T54" fmla="*/ 17 w 85"/>
                  <a:gd name="T55" fmla="*/ 21 h 89"/>
                  <a:gd name="T56" fmla="*/ 7 w 85"/>
                  <a:gd name="T57" fmla="*/ 19 h 89"/>
                  <a:gd name="T58" fmla="*/ 4 w 85"/>
                  <a:gd name="T59" fmla="*/ 25 h 89"/>
                  <a:gd name="T60" fmla="*/ 10 w 85"/>
                  <a:gd name="T61" fmla="*/ 33 h 89"/>
                  <a:gd name="T62" fmla="*/ 9 w 85"/>
                  <a:gd name="T63" fmla="*/ 37 h 89"/>
                  <a:gd name="T64" fmla="*/ 0 w 85"/>
                  <a:gd name="T65" fmla="*/ 41 h 89"/>
                  <a:gd name="T66" fmla="*/ 0 w 85"/>
                  <a:gd name="T67" fmla="*/ 48 h 89"/>
                  <a:gd name="T68" fmla="*/ 9 w 85"/>
                  <a:gd name="T69" fmla="*/ 51 h 89"/>
                  <a:gd name="T70" fmla="*/ 10 w 85"/>
                  <a:gd name="T71" fmla="*/ 55 h 89"/>
                  <a:gd name="T72" fmla="*/ 4 w 85"/>
                  <a:gd name="T73" fmla="*/ 63 h 89"/>
                  <a:gd name="T74" fmla="*/ 7 w 85"/>
                  <a:gd name="T75" fmla="*/ 69 h 89"/>
                  <a:gd name="T76" fmla="*/ 17 w 85"/>
                  <a:gd name="T77" fmla="*/ 67 h 89"/>
                  <a:gd name="T78" fmla="*/ 20 w 85"/>
                  <a:gd name="T79" fmla="*/ 71 h 89"/>
                  <a:gd name="T80" fmla="*/ 18 w 85"/>
                  <a:gd name="T81" fmla="*/ 81 h 89"/>
                  <a:gd name="T82" fmla="*/ 24 w 85"/>
                  <a:gd name="T83" fmla="*/ 84 h 89"/>
                  <a:gd name="T84" fmla="*/ 32 w 85"/>
                  <a:gd name="T85" fmla="*/ 78 h 89"/>
                  <a:gd name="T86" fmla="*/ 36 w 85"/>
                  <a:gd name="T87" fmla="*/ 79 h 89"/>
                  <a:gd name="T88" fmla="*/ 39 w 85"/>
                  <a:gd name="T89" fmla="*/ 89 h 89"/>
                  <a:gd name="T90" fmla="*/ 46 w 85"/>
                  <a:gd name="T91" fmla="*/ 89 h 89"/>
                  <a:gd name="T92" fmla="*/ 49 w 85"/>
                  <a:gd name="T93" fmla="*/ 79 h 89"/>
                  <a:gd name="T94" fmla="*/ 53 w 85"/>
                  <a:gd name="T95" fmla="*/ 78 h 89"/>
                  <a:gd name="T96" fmla="*/ 61 w 85"/>
                  <a:gd name="T97" fmla="*/ 84 h 89"/>
                  <a:gd name="T98" fmla="*/ 67 w 85"/>
                  <a:gd name="T99" fmla="*/ 81 h 89"/>
                  <a:gd name="T100" fmla="*/ 65 w 85"/>
                  <a:gd name="T101" fmla="*/ 71 h 89"/>
                  <a:gd name="T102" fmla="*/ 68 w 85"/>
                  <a:gd name="T103" fmla="*/ 67 h 89"/>
                  <a:gd name="T104" fmla="*/ 78 w 85"/>
                  <a:gd name="T105" fmla="*/ 69 h 89"/>
                  <a:gd name="T106" fmla="*/ 81 w 85"/>
                  <a:gd name="T107" fmla="*/ 63 h 89"/>
                  <a:gd name="T108" fmla="*/ 74 w 85"/>
                  <a:gd name="T109" fmla="*/ 55 h 89"/>
                  <a:gd name="T110" fmla="*/ 75 w 85"/>
                  <a:gd name="T111" fmla="*/ 51 h 89"/>
                  <a:gd name="T112" fmla="*/ 85 w 85"/>
                  <a:gd name="T113" fmla="*/ 48 h 89"/>
                  <a:gd name="T114" fmla="*/ 42 w 85"/>
                  <a:gd name="T115" fmla="*/ 62 h 89"/>
                  <a:gd name="T116" fmla="*/ 25 w 85"/>
                  <a:gd name="T117" fmla="*/ 44 h 89"/>
                  <a:gd name="T118" fmla="*/ 42 w 85"/>
                  <a:gd name="T119" fmla="*/ 27 h 89"/>
                  <a:gd name="T120" fmla="*/ 59 w 85"/>
                  <a:gd name="T121" fmla="*/ 44 h 89"/>
                  <a:gd name="T122" fmla="*/ 42 w 85"/>
                  <a:gd name="T123" fmla="*/ 6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5" h="89">
                    <a:moveTo>
                      <a:pt x="85" y="48"/>
                    </a:moveTo>
                    <a:cubicBezTo>
                      <a:pt x="85" y="41"/>
                      <a:pt x="85" y="41"/>
                      <a:pt x="85" y="41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5" y="36"/>
                      <a:pt x="75" y="34"/>
                      <a:pt x="74" y="33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8" y="21"/>
                      <a:pt x="68" y="21"/>
                      <a:pt x="68" y="21"/>
                    </a:cubicBezTo>
                    <a:cubicBezTo>
                      <a:pt x="67" y="20"/>
                      <a:pt x="66" y="19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3" y="11"/>
                      <a:pt x="53" y="11"/>
                      <a:pt x="53" y="11"/>
                    </a:cubicBezTo>
                    <a:cubicBezTo>
                      <a:pt x="52" y="10"/>
                      <a:pt x="50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4" y="10"/>
                      <a:pt x="33" y="10"/>
                      <a:pt x="32" y="11"/>
                    </a:cubicBezTo>
                    <a:cubicBezTo>
                      <a:pt x="32" y="11"/>
                      <a:pt x="32" y="11"/>
                      <a:pt x="32" y="11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9"/>
                      <a:pt x="18" y="20"/>
                      <a:pt x="17" y="21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0" y="34"/>
                      <a:pt x="10" y="36"/>
                      <a:pt x="9" y="37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10" y="53"/>
                      <a:pt x="10" y="54"/>
                      <a:pt x="10" y="55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18" y="69"/>
                      <a:pt x="19" y="70"/>
                      <a:pt x="20" y="71"/>
                    </a:cubicBezTo>
                    <a:cubicBezTo>
                      <a:pt x="18" y="81"/>
                      <a:pt x="18" y="81"/>
                      <a:pt x="18" y="81"/>
                    </a:cubicBezTo>
                    <a:cubicBezTo>
                      <a:pt x="24" y="84"/>
                      <a:pt x="24" y="84"/>
                      <a:pt x="24" y="84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3" y="78"/>
                      <a:pt x="34" y="78"/>
                      <a:pt x="36" y="7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46" y="89"/>
                      <a:pt x="46" y="89"/>
                      <a:pt x="46" y="89"/>
                    </a:cubicBezTo>
                    <a:cubicBezTo>
                      <a:pt x="49" y="79"/>
                      <a:pt x="49" y="79"/>
                      <a:pt x="49" y="79"/>
                    </a:cubicBezTo>
                    <a:cubicBezTo>
                      <a:pt x="50" y="78"/>
                      <a:pt x="52" y="78"/>
                      <a:pt x="53" y="78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7" y="81"/>
                      <a:pt x="67" y="81"/>
                      <a:pt x="67" y="81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0"/>
                      <a:pt x="67" y="69"/>
                      <a:pt x="68" y="67"/>
                    </a:cubicBezTo>
                    <a:cubicBezTo>
                      <a:pt x="78" y="69"/>
                      <a:pt x="78" y="69"/>
                      <a:pt x="78" y="69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75" y="54"/>
                      <a:pt x="75" y="53"/>
                      <a:pt x="75" y="51"/>
                    </a:cubicBezTo>
                    <a:lnTo>
                      <a:pt x="85" y="48"/>
                    </a:lnTo>
                    <a:close/>
                    <a:moveTo>
                      <a:pt x="42" y="62"/>
                    </a:moveTo>
                    <a:cubicBezTo>
                      <a:pt x="33" y="62"/>
                      <a:pt x="25" y="54"/>
                      <a:pt x="25" y="44"/>
                    </a:cubicBezTo>
                    <a:cubicBezTo>
                      <a:pt x="25" y="34"/>
                      <a:pt x="33" y="27"/>
                      <a:pt x="42" y="27"/>
                    </a:cubicBezTo>
                    <a:cubicBezTo>
                      <a:pt x="52" y="27"/>
                      <a:pt x="59" y="34"/>
                      <a:pt x="59" y="44"/>
                    </a:cubicBezTo>
                    <a:cubicBezTo>
                      <a:pt x="59" y="54"/>
                      <a:pt x="52" y="62"/>
                      <a:pt x="42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6" name="Freeform 59">
                <a:extLst>
                  <a:ext uri="{FF2B5EF4-FFF2-40B4-BE49-F238E27FC236}">
                    <a16:creationId xmlns="" xmlns:a16="http://schemas.microsoft.com/office/drawing/2014/main" id="{468C5C75-B031-4191-B388-2BF523C4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0150" y="2738438"/>
                <a:ext cx="28575" cy="31750"/>
              </a:xfrm>
              <a:custGeom>
                <a:avLst/>
                <a:gdLst>
                  <a:gd name="T0" fmla="*/ 27 w 27"/>
                  <a:gd name="T1" fmla="*/ 16 h 29"/>
                  <a:gd name="T2" fmla="*/ 27 w 27"/>
                  <a:gd name="T3" fmla="*/ 14 h 29"/>
                  <a:gd name="T4" fmla="*/ 24 w 27"/>
                  <a:gd name="T5" fmla="*/ 13 h 29"/>
                  <a:gd name="T6" fmla="*/ 24 w 27"/>
                  <a:gd name="T7" fmla="*/ 11 h 29"/>
                  <a:gd name="T8" fmla="*/ 26 w 27"/>
                  <a:gd name="T9" fmla="*/ 9 h 29"/>
                  <a:gd name="T10" fmla="*/ 25 w 27"/>
                  <a:gd name="T11" fmla="*/ 7 h 29"/>
                  <a:gd name="T12" fmla="*/ 22 w 27"/>
                  <a:gd name="T13" fmla="*/ 7 h 29"/>
                  <a:gd name="T14" fmla="*/ 22 w 27"/>
                  <a:gd name="T15" fmla="*/ 7 h 29"/>
                  <a:gd name="T16" fmla="*/ 21 w 27"/>
                  <a:gd name="T17" fmla="*/ 6 h 29"/>
                  <a:gd name="T18" fmla="*/ 21 w 27"/>
                  <a:gd name="T19" fmla="*/ 6 h 29"/>
                  <a:gd name="T20" fmla="*/ 21 w 27"/>
                  <a:gd name="T21" fmla="*/ 3 h 29"/>
                  <a:gd name="T22" fmla="*/ 19 w 27"/>
                  <a:gd name="T23" fmla="*/ 2 h 29"/>
                  <a:gd name="T24" fmla="*/ 17 w 27"/>
                  <a:gd name="T25" fmla="*/ 4 h 29"/>
                  <a:gd name="T26" fmla="*/ 17 w 27"/>
                  <a:gd name="T27" fmla="*/ 4 h 29"/>
                  <a:gd name="T28" fmla="*/ 16 w 27"/>
                  <a:gd name="T29" fmla="*/ 4 h 29"/>
                  <a:gd name="T30" fmla="*/ 16 w 27"/>
                  <a:gd name="T31" fmla="*/ 4 h 29"/>
                  <a:gd name="T32" fmla="*/ 15 w 27"/>
                  <a:gd name="T33" fmla="*/ 0 h 29"/>
                  <a:gd name="T34" fmla="*/ 12 w 27"/>
                  <a:gd name="T35" fmla="*/ 0 h 29"/>
                  <a:gd name="T36" fmla="*/ 11 w 27"/>
                  <a:gd name="T37" fmla="*/ 4 h 29"/>
                  <a:gd name="T38" fmla="*/ 11 w 27"/>
                  <a:gd name="T39" fmla="*/ 4 h 29"/>
                  <a:gd name="T40" fmla="*/ 10 w 27"/>
                  <a:gd name="T41" fmla="*/ 4 h 29"/>
                  <a:gd name="T42" fmla="*/ 10 w 27"/>
                  <a:gd name="T43" fmla="*/ 4 h 29"/>
                  <a:gd name="T44" fmla="*/ 7 w 27"/>
                  <a:gd name="T45" fmla="*/ 2 h 29"/>
                  <a:gd name="T46" fmla="*/ 6 w 27"/>
                  <a:gd name="T47" fmla="*/ 3 h 29"/>
                  <a:gd name="T48" fmla="*/ 6 w 27"/>
                  <a:gd name="T49" fmla="*/ 6 h 29"/>
                  <a:gd name="T50" fmla="*/ 6 w 27"/>
                  <a:gd name="T51" fmla="*/ 6 h 29"/>
                  <a:gd name="T52" fmla="*/ 5 w 27"/>
                  <a:gd name="T53" fmla="*/ 7 h 29"/>
                  <a:gd name="T54" fmla="*/ 5 w 27"/>
                  <a:gd name="T55" fmla="*/ 7 h 29"/>
                  <a:gd name="T56" fmla="*/ 2 w 27"/>
                  <a:gd name="T57" fmla="*/ 7 h 29"/>
                  <a:gd name="T58" fmla="*/ 1 w 27"/>
                  <a:gd name="T59" fmla="*/ 9 h 29"/>
                  <a:gd name="T60" fmla="*/ 3 w 27"/>
                  <a:gd name="T61" fmla="*/ 11 h 29"/>
                  <a:gd name="T62" fmla="*/ 3 w 27"/>
                  <a:gd name="T63" fmla="*/ 13 h 29"/>
                  <a:gd name="T64" fmla="*/ 0 w 27"/>
                  <a:gd name="T65" fmla="*/ 14 h 29"/>
                  <a:gd name="T66" fmla="*/ 0 w 27"/>
                  <a:gd name="T67" fmla="*/ 16 h 29"/>
                  <a:gd name="T68" fmla="*/ 3 w 27"/>
                  <a:gd name="T69" fmla="*/ 17 h 29"/>
                  <a:gd name="T70" fmla="*/ 3 w 27"/>
                  <a:gd name="T71" fmla="*/ 19 h 29"/>
                  <a:gd name="T72" fmla="*/ 1 w 27"/>
                  <a:gd name="T73" fmla="*/ 21 h 29"/>
                  <a:gd name="T74" fmla="*/ 2 w 27"/>
                  <a:gd name="T75" fmla="*/ 23 h 29"/>
                  <a:gd name="T76" fmla="*/ 5 w 27"/>
                  <a:gd name="T77" fmla="*/ 22 h 29"/>
                  <a:gd name="T78" fmla="*/ 6 w 27"/>
                  <a:gd name="T79" fmla="*/ 23 h 29"/>
                  <a:gd name="T80" fmla="*/ 6 w 27"/>
                  <a:gd name="T81" fmla="*/ 27 h 29"/>
                  <a:gd name="T82" fmla="*/ 7 w 27"/>
                  <a:gd name="T83" fmla="*/ 28 h 29"/>
                  <a:gd name="T84" fmla="*/ 10 w 27"/>
                  <a:gd name="T85" fmla="*/ 26 h 29"/>
                  <a:gd name="T86" fmla="*/ 11 w 27"/>
                  <a:gd name="T87" fmla="*/ 26 h 29"/>
                  <a:gd name="T88" fmla="*/ 12 w 27"/>
                  <a:gd name="T89" fmla="*/ 29 h 29"/>
                  <a:gd name="T90" fmla="*/ 15 w 27"/>
                  <a:gd name="T91" fmla="*/ 29 h 29"/>
                  <a:gd name="T92" fmla="*/ 16 w 27"/>
                  <a:gd name="T93" fmla="*/ 26 h 29"/>
                  <a:gd name="T94" fmla="*/ 17 w 27"/>
                  <a:gd name="T95" fmla="*/ 26 h 29"/>
                  <a:gd name="T96" fmla="*/ 19 w 27"/>
                  <a:gd name="T97" fmla="*/ 28 h 29"/>
                  <a:gd name="T98" fmla="*/ 21 w 27"/>
                  <a:gd name="T99" fmla="*/ 27 h 29"/>
                  <a:gd name="T100" fmla="*/ 21 w 27"/>
                  <a:gd name="T101" fmla="*/ 23 h 29"/>
                  <a:gd name="T102" fmla="*/ 22 w 27"/>
                  <a:gd name="T103" fmla="*/ 22 h 29"/>
                  <a:gd name="T104" fmla="*/ 25 w 27"/>
                  <a:gd name="T105" fmla="*/ 23 h 29"/>
                  <a:gd name="T106" fmla="*/ 26 w 27"/>
                  <a:gd name="T107" fmla="*/ 21 h 29"/>
                  <a:gd name="T108" fmla="*/ 24 w 27"/>
                  <a:gd name="T109" fmla="*/ 19 h 29"/>
                  <a:gd name="T110" fmla="*/ 24 w 27"/>
                  <a:gd name="T111" fmla="*/ 17 h 29"/>
                  <a:gd name="T112" fmla="*/ 27 w 27"/>
                  <a:gd name="T113" fmla="*/ 16 h 29"/>
                  <a:gd name="T114" fmla="*/ 13 w 27"/>
                  <a:gd name="T115" fmla="*/ 21 h 29"/>
                  <a:gd name="T116" fmla="*/ 8 w 27"/>
                  <a:gd name="T117" fmla="*/ 15 h 29"/>
                  <a:gd name="T118" fmla="*/ 13 w 27"/>
                  <a:gd name="T119" fmla="*/ 9 h 29"/>
                  <a:gd name="T120" fmla="*/ 19 w 27"/>
                  <a:gd name="T121" fmla="*/ 15 h 29"/>
                  <a:gd name="T122" fmla="*/ 13 w 27"/>
                  <a:gd name="T123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7" h="29">
                    <a:moveTo>
                      <a:pt x="27" y="16"/>
                    </a:move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2"/>
                      <a:pt x="24" y="12"/>
                      <a:pt x="24" y="11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9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6"/>
                      <a:pt x="17" y="26"/>
                      <a:pt x="17" y="26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2" y="22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8"/>
                      <a:pt x="24" y="18"/>
                      <a:pt x="24" y="17"/>
                    </a:cubicBezTo>
                    <a:lnTo>
                      <a:pt x="27" y="16"/>
                    </a:lnTo>
                    <a:close/>
                    <a:moveTo>
                      <a:pt x="13" y="21"/>
                    </a:moveTo>
                    <a:cubicBezTo>
                      <a:pt x="10" y="21"/>
                      <a:pt x="8" y="18"/>
                      <a:pt x="8" y="15"/>
                    </a:cubicBezTo>
                    <a:cubicBezTo>
                      <a:pt x="8" y="12"/>
                      <a:pt x="10" y="9"/>
                      <a:pt x="13" y="9"/>
                    </a:cubicBezTo>
                    <a:cubicBezTo>
                      <a:pt x="16" y="9"/>
                      <a:pt x="19" y="12"/>
                      <a:pt x="19" y="15"/>
                    </a:cubicBezTo>
                    <a:cubicBezTo>
                      <a:pt x="19" y="18"/>
                      <a:pt x="16" y="21"/>
                      <a:pt x="1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7" name="Freeform 60">
                <a:extLst>
                  <a:ext uri="{FF2B5EF4-FFF2-40B4-BE49-F238E27FC236}">
                    <a16:creationId xmlns="" xmlns:a16="http://schemas.microsoft.com/office/drawing/2014/main" id="{1CD064EA-4D27-4A90-863A-DA0F705731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7788" y="2432051"/>
                <a:ext cx="50800" cy="50800"/>
              </a:xfrm>
              <a:custGeom>
                <a:avLst/>
                <a:gdLst>
                  <a:gd name="T0" fmla="*/ 47 w 47"/>
                  <a:gd name="T1" fmla="*/ 27 h 49"/>
                  <a:gd name="T2" fmla="*/ 47 w 47"/>
                  <a:gd name="T3" fmla="*/ 23 h 49"/>
                  <a:gd name="T4" fmla="*/ 42 w 47"/>
                  <a:gd name="T5" fmla="*/ 21 h 49"/>
                  <a:gd name="T6" fmla="*/ 41 w 47"/>
                  <a:gd name="T7" fmla="*/ 19 h 49"/>
                  <a:gd name="T8" fmla="*/ 45 w 47"/>
                  <a:gd name="T9" fmla="*/ 14 h 49"/>
                  <a:gd name="T10" fmla="*/ 43 w 47"/>
                  <a:gd name="T11" fmla="*/ 11 h 49"/>
                  <a:gd name="T12" fmla="*/ 38 w 47"/>
                  <a:gd name="T13" fmla="*/ 12 h 49"/>
                  <a:gd name="T14" fmla="*/ 38 w 47"/>
                  <a:gd name="T15" fmla="*/ 12 h 49"/>
                  <a:gd name="T16" fmla="*/ 36 w 47"/>
                  <a:gd name="T17" fmla="*/ 10 h 49"/>
                  <a:gd name="T18" fmla="*/ 36 w 47"/>
                  <a:gd name="T19" fmla="*/ 10 h 49"/>
                  <a:gd name="T20" fmla="*/ 37 w 47"/>
                  <a:gd name="T21" fmla="*/ 5 h 49"/>
                  <a:gd name="T22" fmla="*/ 34 w 47"/>
                  <a:gd name="T23" fmla="*/ 3 h 49"/>
                  <a:gd name="T24" fmla="*/ 30 w 47"/>
                  <a:gd name="T25" fmla="*/ 7 h 49"/>
                  <a:gd name="T26" fmla="*/ 30 w 47"/>
                  <a:gd name="T27" fmla="*/ 7 h 49"/>
                  <a:gd name="T28" fmla="*/ 27 w 47"/>
                  <a:gd name="T29" fmla="*/ 6 h 49"/>
                  <a:gd name="T30" fmla="*/ 27 w 47"/>
                  <a:gd name="T31" fmla="*/ 6 h 49"/>
                  <a:gd name="T32" fmla="*/ 26 w 47"/>
                  <a:gd name="T33" fmla="*/ 0 h 49"/>
                  <a:gd name="T34" fmla="*/ 22 w 47"/>
                  <a:gd name="T35" fmla="*/ 0 h 49"/>
                  <a:gd name="T36" fmla="*/ 20 w 47"/>
                  <a:gd name="T37" fmla="*/ 6 h 49"/>
                  <a:gd name="T38" fmla="*/ 20 w 47"/>
                  <a:gd name="T39" fmla="*/ 6 h 49"/>
                  <a:gd name="T40" fmla="*/ 18 w 47"/>
                  <a:gd name="T41" fmla="*/ 7 h 49"/>
                  <a:gd name="T42" fmla="*/ 18 w 47"/>
                  <a:gd name="T43" fmla="*/ 7 h 49"/>
                  <a:gd name="T44" fmla="*/ 14 w 47"/>
                  <a:gd name="T45" fmla="*/ 3 h 49"/>
                  <a:gd name="T46" fmla="*/ 10 w 47"/>
                  <a:gd name="T47" fmla="*/ 5 h 49"/>
                  <a:gd name="T48" fmla="*/ 12 w 47"/>
                  <a:gd name="T49" fmla="*/ 10 h 49"/>
                  <a:gd name="T50" fmla="*/ 12 w 47"/>
                  <a:gd name="T51" fmla="*/ 10 h 49"/>
                  <a:gd name="T52" fmla="*/ 10 w 47"/>
                  <a:gd name="T53" fmla="*/ 12 h 49"/>
                  <a:gd name="T54" fmla="*/ 10 w 47"/>
                  <a:gd name="T55" fmla="*/ 12 h 49"/>
                  <a:gd name="T56" fmla="*/ 4 w 47"/>
                  <a:gd name="T57" fmla="*/ 11 h 49"/>
                  <a:gd name="T58" fmla="*/ 3 w 47"/>
                  <a:gd name="T59" fmla="*/ 14 h 49"/>
                  <a:gd name="T60" fmla="*/ 6 w 47"/>
                  <a:gd name="T61" fmla="*/ 19 h 49"/>
                  <a:gd name="T62" fmla="*/ 6 w 47"/>
                  <a:gd name="T63" fmla="*/ 21 h 49"/>
                  <a:gd name="T64" fmla="*/ 0 w 47"/>
                  <a:gd name="T65" fmla="*/ 23 h 49"/>
                  <a:gd name="T66" fmla="*/ 0 w 47"/>
                  <a:gd name="T67" fmla="*/ 27 h 49"/>
                  <a:gd name="T68" fmla="*/ 6 w 47"/>
                  <a:gd name="T69" fmla="*/ 29 h 49"/>
                  <a:gd name="T70" fmla="*/ 6 w 47"/>
                  <a:gd name="T71" fmla="*/ 31 h 49"/>
                  <a:gd name="T72" fmla="*/ 3 w 47"/>
                  <a:gd name="T73" fmla="*/ 35 h 49"/>
                  <a:gd name="T74" fmla="*/ 4 w 47"/>
                  <a:gd name="T75" fmla="*/ 39 h 49"/>
                  <a:gd name="T76" fmla="*/ 10 w 47"/>
                  <a:gd name="T77" fmla="*/ 38 h 49"/>
                  <a:gd name="T78" fmla="*/ 12 w 47"/>
                  <a:gd name="T79" fmla="*/ 39 h 49"/>
                  <a:gd name="T80" fmla="*/ 10 w 47"/>
                  <a:gd name="T81" fmla="*/ 45 h 49"/>
                  <a:gd name="T82" fmla="*/ 14 w 47"/>
                  <a:gd name="T83" fmla="*/ 47 h 49"/>
                  <a:gd name="T84" fmla="*/ 18 w 47"/>
                  <a:gd name="T85" fmla="*/ 43 h 49"/>
                  <a:gd name="T86" fmla="*/ 20 w 47"/>
                  <a:gd name="T87" fmla="*/ 44 h 49"/>
                  <a:gd name="T88" fmla="*/ 22 w 47"/>
                  <a:gd name="T89" fmla="*/ 49 h 49"/>
                  <a:gd name="T90" fmla="*/ 26 w 47"/>
                  <a:gd name="T91" fmla="*/ 49 h 49"/>
                  <a:gd name="T92" fmla="*/ 27 w 47"/>
                  <a:gd name="T93" fmla="*/ 44 h 49"/>
                  <a:gd name="T94" fmla="*/ 30 w 47"/>
                  <a:gd name="T95" fmla="*/ 43 h 49"/>
                  <a:gd name="T96" fmla="*/ 34 w 47"/>
                  <a:gd name="T97" fmla="*/ 47 h 49"/>
                  <a:gd name="T98" fmla="*/ 37 w 47"/>
                  <a:gd name="T99" fmla="*/ 45 h 49"/>
                  <a:gd name="T100" fmla="*/ 36 w 47"/>
                  <a:gd name="T101" fmla="*/ 39 h 49"/>
                  <a:gd name="T102" fmla="*/ 38 w 47"/>
                  <a:gd name="T103" fmla="*/ 38 h 49"/>
                  <a:gd name="T104" fmla="*/ 43 w 47"/>
                  <a:gd name="T105" fmla="*/ 39 h 49"/>
                  <a:gd name="T106" fmla="*/ 45 w 47"/>
                  <a:gd name="T107" fmla="*/ 35 h 49"/>
                  <a:gd name="T108" fmla="*/ 41 w 47"/>
                  <a:gd name="T109" fmla="*/ 31 h 49"/>
                  <a:gd name="T110" fmla="*/ 42 w 47"/>
                  <a:gd name="T111" fmla="*/ 29 h 49"/>
                  <a:gd name="T112" fmla="*/ 47 w 47"/>
                  <a:gd name="T113" fmla="*/ 27 h 49"/>
                  <a:gd name="T114" fmla="*/ 24 w 47"/>
                  <a:gd name="T115" fmla="*/ 35 h 49"/>
                  <a:gd name="T116" fmla="*/ 14 w 47"/>
                  <a:gd name="T117" fmla="*/ 25 h 49"/>
                  <a:gd name="T118" fmla="*/ 24 w 47"/>
                  <a:gd name="T119" fmla="*/ 15 h 49"/>
                  <a:gd name="T120" fmla="*/ 33 w 47"/>
                  <a:gd name="T121" fmla="*/ 25 h 49"/>
                  <a:gd name="T122" fmla="*/ 24 w 47"/>
                  <a:gd name="T123" fmla="*/ 3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49">
                    <a:moveTo>
                      <a:pt x="47" y="27"/>
                    </a:moveTo>
                    <a:cubicBezTo>
                      <a:pt x="47" y="23"/>
                      <a:pt x="47" y="23"/>
                      <a:pt x="47" y="23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0"/>
                      <a:pt x="41" y="19"/>
                      <a:pt x="41" y="19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1"/>
                      <a:pt x="37" y="11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9" y="6"/>
                      <a:pt x="19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1"/>
                      <a:pt x="10" y="11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20"/>
                      <a:pt x="6" y="2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29"/>
                      <a:pt x="6" y="30"/>
                      <a:pt x="6" y="31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38"/>
                      <a:pt x="11" y="39"/>
                      <a:pt x="12" y="39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9" y="43"/>
                      <a:pt x="19" y="44"/>
                      <a:pt x="20" y="44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4"/>
                      <a:pt x="27" y="44"/>
                      <a:pt x="27" y="44"/>
                    </a:cubicBezTo>
                    <a:cubicBezTo>
                      <a:pt x="28" y="44"/>
                      <a:pt x="29" y="43"/>
                      <a:pt x="30" y="43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7" y="39"/>
                      <a:pt x="37" y="38"/>
                      <a:pt x="38" y="38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41" y="31"/>
                      <a:pt x="41" y="31"/>
                      <a:pt x="41" y="31"/>
                    </a:cubicBezTo>
                    <a:cubicBezTo>
                      <a:pt x="41" y="30"/>
                      <a:pt x="42" y="29"/>
                      <a:pt x="42" y="29"/>
                    </a:cubicBezTo>
                    <a:lnTo>
                      <a:pt x="47" y="27"/>
                    </a:lnTo>
                    <a:close/>
                    <a:moveTo>
                      <a:pt x="24" y="35"/>
                    </a:moveTo>
                    <a:cubicBezTo>
                      <a:pt x="19" y="35"/>
                      <a:pt x="14" y="30"/>
                      <a:pt x="14" y="25"/>
                    </a:cubicBezTo>
                    <a:cubicBezTo>
                      <a:pt x="14" y="20"/>
                      <a:pt x="19" y="15"/>
                      <a:pt x="24" y="15"/>
                    </a:cubicBezTo>
                    <a:cubicBezTo>
                      <a:pt x="29" y="15"/>
                      <a:pt x="33" y="20"/>
                      <a:pt x="33" y="25"/>
                    </a:cubicBezTo>
                    <a:cubicBezTo>
                      <a:pt x="33" y="30"/>
                      <a:pt x="29" y="35"/>
                      <a:pt x="2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8" name="Freeform 61">
                <a:extLst>
                  <a:ext uri="{FF2B5EF4-FFF2-40B4-BE49-F238E27FC236}">
                    <a16:creationId xmlns="" xmlns:a16="http://schemas.microsoft.com/office/drawing/2014/main" id="{999E221A-74C4-4614-A3C9-29D9BB552D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70000" y="2611438"/>
                <a:ext cx="49213" cy="53975"/>
              </a:xfrm>
              <a:custGeom>
                <a:avLst/>
                <a:gdLst>
                  <a:gd name="T0" fmla="*/ 46 w 47"/>
                  <a:gd name="T1" fmla="*/ 35 h 50"/>
                  <a:gd name="T2" fmla="*/ 47 w 47"/>
                  <a:gd name="T3" fmla="*/ 31 h 50"/>
                  <a:gd name="T4" fmla="*/ 42 w 47"/>
                  <a:gd name="T5" fmla="*/ 27 h 50"/>
                  <a:gd name="T6" fmla="*/ 42 w 47"/>
                  <a:gd name="T7" fmla="*/ 25 h 50"/>
                  <a:gd name="T8" fmla="*/ 47 w 47"/>
                  <a:gd name="T9" fmla="*/ 22 h 50"/>
                  <a:gd name="T10" fmla="*/ 46 w 47"/>
                  <a:gd name="T11" fmla="*/ 18 h 50"/>
                  <a:gd name="T12" fmla="*/ 41 w 47"/>
                  <a:gd name="T13" fmla="*/ 17 h 50"/>
                  <a:gd name="T14" fmla="*/ 41 w 47"/>
                  <a:gd name="T15" fmla="*/ 17 h 50"/>
                  <a:gd name="T16" fmla="*/ 40 w 47"/>
                  <a:gd name="T17" fmla="*/ 15 h 50"/>
                  <a:gd name="T18" fmla="*/ 40 w 47"/>
                  <a:gd name="T19" fmla="*/ 15 h 50"/>
                  <a:gd name="T20" fmla="*/ 42 w 47"/>
                  <a:gd name="T21" fmla="*/ 10 h 50"/>
                  <a:gd name="T22" fmla="*/ 40 w 47"/>
                  <a:gd name="T23" fmla="*/ 7 h 50"/>
                  <a:gd name="T24" fmla="*/ 35 w 47"/>
                  <a:gd name="T25" fmla="*/ 9 h 50"/>
                  <a:gd name="T26" fmla="*/ 35 w 47"/>
                  <a:gd name="T27" fmla="*/ 9 h 50"/>
                  <a:gd name="T28" fmla="*/ 33 w 47"/>
                  <a:gd name="T29" fmla="*/ 8 h 50"/>
                  <a:gd name="T30" fmla="*/ 33 w 47"/>
                  <a:gd name="T31" fmla="*/ 8 h 50"/>
                  <a:gd name="T32" fmla="*/ 33 w 47"/>
                  <a:gd name="T33" fmla="*/ 2 h 50"/>
                  <a:gd name="T34" fmla="*/ 29 w 47"/>
                  <a:gd name="T35" fmla="*/ 1 h 50"/>
                  <a:gd name="T36" fmla="*/ 25 w 47"/>
                  <a:gd name="T37" fmla="*/ 5 h 50"/>
                  <a:gd name="T38" fmla="*/ 25 w 47"/>
                  <a:gd name="T39" fmla="*/ 5 h 50"/>
                  <a:gd name="T40" fmla="*/ 23 w 47"/>
                  <a:gd name="T41" fmla="*/ 5 h 50"/>
                  <a:gd name="T42" fmla="*/ 23 w 47"/>
                  <a:gd name="T43" fmla="*/ 5 h 50"/>
                  <a:gd name="T44" fmla="*/ 20 w 47"/>
                  <a:gd name="T45" fmla="*/ 0 h 50"/>
                  <a:gd name="T46" fmla="*/ 16 w 47"/>
                  <a:gd name="T47" fmla="*/ 1 h 50"/>
                  <a:gd name="T48" fmla="*/ 16 w 47"/>
                  <a:gd name="T49" fmla="*/ 7 h 50"/>
                  <a:gd name="T50" fmla="*/ 16 w 47"/>
                  <a:gd name="T51" fmla="*/ 7 h 50"/>
                  <a:gd name="T52" fmla="*/ 14 w 47"/>
                  <a:gd name="T53" fmla="*/ 8 h 50"/>
                  <a:gd name="T54" fmla="*/ 14 w 47"/>
                  <a:gd name="T55" fmla="*/ 8 h 50"/>
                  <a:gd name="T56" fmla="*/ 9 w 47"/>
                  <a:gd name="T57" fmla="*/ 5 h 50"/>
                  <a:gd name="T58" fmla="*/ 6 w 47"/>
                  <a:gd name="T59" fmla="*/ 8 h 50"/>
                  <a:gd name="T60" fmla="*/ 8 w 47"/>
                  <a:gd name="T61" fmla="*/ 13 h 50"/>
                  <a:gd name="T62" fmla="*/ 7 w 47"/>
                  <a:gd name="T63" fmla="*/ 15 h 50"/>
                  <a:gd name="T64" fmla="*/ 1 w 47"/>
                  <a:gd name="T65" fmla="*/ 15 h 50"/>
                  <a:gd name="T66" fmla="*/ 0 w 47"/>
                  <a:gd name="T67" fmla="*/ 19 h 50"/>
                  <a:gd name="T68" fmla="*/ 4 w 47"/>
                  <a:gd name="T69" fmla="*/ 23 h 50"/>
                  <a:gd name="T70" fmla="*/ 4 w 47"/>
                  <a:gd name="T71" fmla="*/ 25 h 50"/>
                  <a:gd name="T72" fmla="*/ 0 w 47"/>
                  <a:gd name="T73" fmla="*/ 28 h 50"/>
                  <a:gd name="T74" fmla="*/ 0 w 47"/>
                  <a:gd name="T75" fmla="*/ 32 h 50"/>
                  <a:gd name="T76" fmla="*/ 6 w 47"/>
                  <a:gd name="T77" fmla="*/ 33 h 50"/>
                  <a:gd name="T78" fmla="*/ 7 w 47"/>
                  <a:gd name="T79" fmla="*/ 35 h 50"/>
                  <a:gd name="T80" fmla="*/ 4 w 47"/>
                  <a:gd name="T81" fmla="*/ 40 h 50"/>
                  <a:gd name="T82" fmla="*/ 7 w 47"/>
                  <a:gd name="T83" fmla="*/ 43 h 50"/>
                  <a:gd name="T84" fmla="*/ 12 w 47"/>
                  <a:gd name="T85" fmla="*/ 41 h 50"/>
                  <a:gd name="T86" fmla="*/ 14 w 47"/>
                  <a:gd name="T87" fmla="*/ 42 h 50"/>
                  <a:gd name="T88" fmla="*/ 14 w 47"/>
                  <a:gd name="T89" fmla="*/ 48 h 50"/>
                  <a:gd name="T90" fmla="*/ 18 w 47"/>
                  <a:gd name="T91" fmla="*/ 49 h 50"/>
                  <a:gd name="T92" fmla="*/ 21 w 47"/>
                  <a:gd name="T93" fmla="*/ 45 h 50"/>
                  <a:gd name="T94" fmla="*/ 24 w 47"/>
                  <a:gd name="T95" fmla="*/ 45 h 50"/>
                  <a:gd name="T96" fmla="*/ 27 w 47"/>
                  <a:gd name="T97" fmla="*/ 50 h 50"/>
                  <a:gd name="T98" fmla="*/ 30 w 47"/>
                  <a:gd name="T99" fmla="*/ 49 h 50"/>
                  <a:gd name="T100" fmla="*/ 31 w 47"/>
                  <a:gd name="T101" fmla="*/ 43 h 50"/>
                  <a:gd name="T102" fmla="*/ 33 w 47"/>
                  <a:gd name="T103" fmla="*/ 42 h 50"/>
                  <a:gd name="T104" fmla="*/ 38 w 47"/>
                  <a:gd name="T105" fmla="*/ 45 h 50"/>
                  <a:gd name="T106" fmla="*/ 41 w 47"/>
                  <a:gd name="T107" fmla="*/ 42 h 50"/>
                  <a:gd name="T108" fmla="*/ 39 w 47"/>
                  <a:gd name="T109" fmla="*/ 37 h 50"/>
                  <a:gd name="T110" fmla="*/ 40 w 47"/>
                  <a:gd name="T111" fmla="*/ 35 h 50"/>
                  <a:gd name="T112" fmla="*/ 46 w 47"/>
                  <a:gd name="T113" fmla="*/ 35 h 50"/>
                  <a:gd name="T114" fmla="*/ 20 w 47"/>
                  <a:gd name="T115" fmla="*/ 35 h 50"/>
                  <a:gd name="T116" fmla="*/ 14 w 47"/>
                  <a:gd name="T117" fmla="*/ 22 h 50"/>
                  <a:gd name="T118" fmla="*/ 26 w 47"/>
                  <a:gd name="T119" fmla="*/ 16 h 50"/>
                  <a:gd name="T120" fmla="*/ 32 w 47"/>
                  <a:gd name="T121" fmla="*/ 28 h 50"/>
                  <a:gd name="T122" fmla="*/ 20 w 47"/>
                  <a:gd name="T123" fmla="*/ 3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7" h="50">
                    <a:moveTo>
                      <a:pt x="46" y="35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2" y="27"/>
                      <a:pt x="42" y="27"/>
                      <a:pt x="42" y="27"/>
                    </a:cubicBezTo>
                    <a:cubicBezTo>
                      <a:pt x="42" y="26"/>
                      <a:pt x="42" y="26"/>
                      <a:pt x="42" y="25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4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4"/>
                      <a:pt x="7" y="15"/>
                      <a:pt x="7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3" y="42"/>
                      <a:pt x="13" y="42"/>
                      <a:pt x="14" y="42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2" y="45"/>
                      <a:pt x="23" y="45"/>
                      <a:pt x="24" y="45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1" y="43"/>
                      <a:pt x="31" y="43"/>
                      <a:pt x="31" y="43"/>
                    </a:cubicBezTo>
                    <a:cubicBezTo>
                      <a:pt x="32" y="43"/>
                      <a:pt x="32" y="43"/>
                      <a:pt x="33" y="42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39" y="37"/>
                      <a:pt x="39" y="37"/>
                      <a:pt x="39" y="37"/>
                    </a:cubicBezTo>
                    <a:cubicBezTo>
                      <a:pt x="39" y="36"/>
                      <a:pt x="40" y="35"/>
                      <a:pt x="40" y="35"/>
                    </a:cubicBezTo>
                    <a:lnTo>
                      <a:pt x="46" y="35"/>
                    </a:lnTo>
                    <a:close/>
                    <a:moveTo>
                      <a:pt x="20" y="35"/>
                    </a:moveTo>
                    <a:cubicBezTo>
                      <a:pt x="15" y="33"/>
                      <a:pt x="13" y="27"/>
                      <a:pt x="14" y="22"/>
                    </a:cubicBezTo>
                    <a:cubicBezTo>
                      <a:pt x="16" y="17"/>
                      <a:pt x="21" y="14"/>
                      <a:pt x="26" y="16"/>
                    </a:cubicBezTo>
                    <a:cubicBezTo>
                      <a:pt x="31" y="17"/>
                      <a:pt x="34" y="23"/>
                      <a:pt x="32" y="28"/>
                    </a:cubicBezTo>
                    <a:cubicBezTo>
                      <a:pt x="31" y="33"/>
                      <a:pt x="25" y="36"/>
                      <a:pt x="20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9" name="Freeform 62">
                <a:extLst>
                  <a:ext uri="{FF2B5EF4-FFF2-40B4-BE49-F238E27FC236}">
                    <a16:creationId xmlns="" xmlns:a16="http://schemas.microsoft.com/office/drawing/2014/main" id="{41B735B6-DAE6-4985-9DCB-98B4168066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96950" y="2262188"/>
                <a:ext cx="434975" cy="696913"/>
              </a:xfrm>
              <a:custGeom>
                <a:avLst/>
                <a:gdLst>
                  <a:gd name="T0" fmla="*/ 217 w 410"/>
                  <a:gd name="T1" fmla="*/ 18 h 658"/>
                  <a:gd name="T2" fmla="*/ 392 w 410"/>
                  <a:gd name="T3" fmla="*/ 217 h 658"/>
                  <a:gd name="T4" fmla="*/ 330 w 410"/>
                  <a:gd name="T5" fmla="*/ 366 h 658"/>
                  <a:gd name="T6" fmla="*/ 290 w 410"/>
                  <a:gd name="T7" fmla="*/ 484 h 658"/>
                  <a:gd name="T8" fmla="*/ 296 w 410"/>
                  <a:gd name="T9" fmla="*/ 508 h 658"/>
                  <a:gd name="T10" fmla="*/ 296 w 410"/>
                  <a:gd name="T11" fmla="*/ 537 h 658"/>
                  <a:gd name="T12" fmla="*/ 287 w 410"/>
                  <a:gd name="T13" fmla="*/ 564 h 658"/>
                  <a:gd name="T14" fmla="*/ 289 w 410"/>
                  <a:gd name="T15" fmla="*/ 580 h 658"/>
                  <a:gd name="T16" fmla="*/ 259 w 410"/>
                  <a:gd name="T17" fmla="*/ 605 h 658"/>
                  <a:gd name="T18" fmla="*/ 259 w 410"/>
                  <a:gd name="T19" fmla="*/ 615 h 658"/>
                  <a:gd name="T20" fmla="*/ 177 w 410"/>
                  <a:gd name="T21" fmla="*/ 640 h 658"/>
                  <a:gd name="T22" fmla="*/ 152 w 410"/>
                  <a:gd name="T23" fmla="*/ 608 h 658"/>
                  <a:gd name="T24" fmla="*/ 147 w 410"/>
                  <a:gd name="T25" fmla="*/ 605 h 658"/>
                  <a:gd name="T26" fmla="*/ 122 w 410"/>
                  <a:gd name="T27" fmla="*/ 573 h 658"/>
                  <a:gd name="T28" fmla="*/ 115 w 410"/>
                  <a:gd name="T29" fmla="*/ 544 h 658"/>
                  <a:gd name="T30" fmla="*/ 119 w 410"/>
                  <a:gd name="T31" fmla="*/ 523 h 658"/>
                  <a:gd name="T32" fmla="*/ 115 w 410"/>
                  <a:gd name="T33" fmla="*/ 502 h 658"/>
                  <a:gd name="T34" fmla="*/ 117 w 410"/>
                  <a:gd name="T35" fmla="*/ 432 h 658"/>
                  <a:gd name="T36" fmla="*/ 39 w 410"/>
                  <a:gd name="T37" fmla="*/ 310 h 658"/>
                  <a:gd name="T38" fmla="*/ 72 w 410"/>
                  <a:gd name="T39" fmla="*/ 76 h 658"/>
                  <a:gd name="T40" fmla="*/ 205 w 410"/>
                  <a:gd name="T41" fmla="*/ 18 h 658"/>
                  <a:gd name="T42" fmla="*/ 193 w 410"/>
                  <a:gd name="T43" fmla="*/ 1 h 658"/>
                  <a:gd name="T44" fmla="*/ 192 w 410"/>
                  <a:gd name="T45" fmla="*/ 1 h 658"/>
                  <a:gd name="T46" fmla="*/ 60 w 410"/>
                  <a:gd name="T47" fmla="*/ 64 h 658"/>
                  <a:gd name="T48" fmla="*/ 24 w 410"/>
                  <a:gd name="T49" fmla="*/ 317 h 658"/>
                  <a:gd name="T50" fmla="*/ 100 w 410"/>
                  <a:gd name="T51" fmla="*/ 433 h 658"/>
                  <a:gd name="T52" fmla="*/ 98 w 410"/>
                  <a:gd name="T53" fmla="*/ 502 h 658"/>
                  <a:gd name="T54" fmla="*/ 101 w 410"/>
                  <a:gd name="T55" fmla="*/ 523 h 658"/>
                  <a:gd name="T56" fmla="*/ 98 w 410"/>
                  <a:gd name="T57" fmla="*/ 544 h 658"/>
                  <a:gd name="T58" fmla="*/ 106 w 410"/>
                  <a:gd name="T59" fmla="*/ 573 h 658"/>
                  <a:gd name="T60" fmla="*/ 136 w 410"/>
                  <a:gd name="T61" fmla="*/ 621 h 658"/>
                  <a:gd name="T62" fmla="*/ 234 w 410"/>
                  <a:gd name="T63" fmla="*/ 658 h 658"/>
                  <a:gd name="T64" fmla="*/ 305 w 410"/>
                  <a:gd name="T65" fmla="*/ 580 h 658"/>
                  <a:gd name="T66" fmla="*/ 305 w 410"/>
                  <a:gd name="T67" fmla="*/ 569 h 658"/>
                  <a:gd name="T68" fmla="*/ 313 w 410"/>
                  <a:gd name="T69" fmla="*/ 537 h 658"/>
                  <a:gd name="T70" fmla="*/ 313 w 410"/>
                  <a:gd name="T71" fmla="*/ 508 h 658"/>
                  <a:gd name="T72" fmla="*/ 307 w 410"/>
                  <a:gd name="T73" fmla="*/ 480 h 658"/>
                  <a:gd name="T74" fmla="*/ 341 w 410"/>
                  <a:gd name="T75" fmla="*/ 379 h 658"/>
                  <a:gd name="T76" fmla="*/ 409 w 410"/>
                  <a:gd name="T77" fmla="*/ 216 h 658"/>
                  <a:gd name="T78" fmla="*/ 290 w 410"/>
                  <a:gd name="T79" fmla="*/ 19 h 658"/>
                  <a:gd name="T80" fmla="*/ 218 w 410"/>
                  <a:gd name="T81" fmla="*/ 1 h 658"/>
                  <a:gd name="T82" fmla="*/ 205 w 410"/>
                  <a:gd name="T83" fmla="*/ 0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10" h="658">
                    <a:moveTo>
                      <a:pt x="205" y="18"/>
                    </a:moveTo>
                    <a:cubicBezTo>
                      <a:pt x="209" y="18"/>
                      <a:pt x="217" y="18"/>
                      <a:pt x="217" y="18"/>
                    </a:cubicBezTo>
                    <a:cubicBezTo>
                      <a:pt x="264" y="21"/>
                      <a:pt x="306" y="41"/>
                      <a:pt x="339" y="76"/>
                    </a:cubicBezTo>
                    <a:cubicBezTo>
                      <a:pt x="373" y="114"/>
                      <a:pt x="392" y="163"/>
                      <a:pt x="392" y="217"/>
                    </a:cubicBezTo>
                    <a:cubicBezTo>
                      <a:pt x="393" y="222"/>
                      <a:pt x="394" y="262"/>
                      <a:pt x="372" y="310"/>
                    </a:cubicBezTo>
                    <a:cubicBezTo>
                      <a:pt x="360" y="335"/>
                      <a:pt x="344" y="352"/>
                      <a:pt x="330" y="366"/>
                    </a:cubicBezTo>
                    <a:cubicBezTo>
                      <a:pt x="311" y="386"/>
                      <a:pt x="295" y="402"/>
                      <a:pt x="294" y="432"/>
                    </a:cubicBezTo>
                    <a:cubicBezTo>
                      <a:pt x="294" y="436"/>
                      <a:pt x="292" y="471"/>
                      <a:pt x="290" y="484"/>
                    </a:cubicBezTo>
                    <a:cubicBezTo>
                      <a:pt x="294" y="489"/>
                      <a:pt x="296" y="495"/>
                      <a:pt x="296" y="502"/>
                    </a:cubicBezTo>
                    <a:cubicBezTo>
                      <a:pt x="296" y="508"/>
                      <a:pt x="296" y="508"/>
                      <a:pt x="296" y="508"/>
                    </a:cubicBezTo>
                    <a:cubicBezTo>
                      <a:pt x="296" y="513"/>
                      <a:pt x="294" y="518"/>
                      <a:pt x="291" y="523"/>
                    </a:cubicBezTo>
                    <a:cubicBezTo>
                      <a:pt x="294" y="527"/>
                      <a:pt x="296" y="532"/>
                      <a:pt x="296" y="537"/>
                    </a:cubicBezTo>
                    <a:cubicBezTo>
                      <a:pt x="296" y="544"/>
                      <a:pt x="296" y="544"/>
                      <a:pt x="296" y="544"/>
                    </a:cubicBezTo>
                    <a:cubicBezTo>
                      <a:pt x="296" y="552"/>
                      <a:pt x="292" y="559"/>
                      <a:pt x="287" y="564"/>
                    </a:cubicBezTo>
                    <a:cubicBezTo>
                      <a:pt x="288" y="567"/>
                      <a:pt x="289" y="570"/>
                      <a:pt x="289" y="573"/>
                    </a:cubicBezTo>
                    <a:cubicBezTo>
                      <a:pt x="289" y="580"/>
                      <a:pt x="289" y="580"/>
                      <a:pt x="289" y="580"/>
                    </a:cubicBezTo>
                    <a:cubicBezTo>
                      <a:pt x="289" y="594"/>
                      <a:pt x="277" y="605"/>
                      <a:pt x="264" y="605"/>
                    </a:cubicBezTo>
                    <a:cubicBezTo>
                      <a:pt x="259" y="605"/>
                      <a:pt x="259" y="605"/>
                      <a:pt x="259" y="605"/>
                    </a:cubicBezTo>
                    <a:cubicBezTo>
                      <a:pt x="259" y="606"/>
                      <a:pt x="259" y="607"/>
                      <a:pt x="259" y="608"/>
                    </a:cubicBezTo>
                    <a:cubicBezTo>
                      <a:pt x="259" y="615"/>
                      <a:pt x="259" y="615"/>
                      <a:pt x="259" y="615"/>
                    </a:cubicBezTo>
                    <a:cubicBezTo>
                      <a:pt x="259" y="629"/>
                      <a:pt x="248" y="640"/>
                      <a:pt x="234" y="640"/>
                    </a:cubicBezTo>
                    <a:cubicBezTo>
                      <a:pt x="177" y="640"/>
                      <a:pt x="177" y="640"/>
                      <a:pt x="177" y="640"/>
                    </a:cubicBezTo>
                    <a:cubicBezTo>
                      <a:pt x="163" y="640"/>
                      <a:pt x="152" y="629"/>
                      <a:pt x="152" y="615"/>
                    </a:cubicBezTo>
                    <a:cubicBezTo>
                      <a:pt x="152" y="608"/>
                      <a:pt x="152" y="608"/>
                      <a:pt x="152" y="608"/>
                    </a:cubicBezTo>
                    <a:cubicBezTo>
                      <a:pt x="152" y="607"/>
                      <a:pt x="152" y="606"/>
                      <a:pt x="152" y="605"/>
                    </a:cubicBezTo>
                    <a:cubicBezTo>
                      <a:pt x="147" y="605"/>
                      <a:pt x="147" y="605"/>
                      <a:pt x="147" y="605"/>
                    </a:cubicBezTo>
                    <a:cubicBezTo>
                      <a:pt x="133" y="605"/>
                      <a:pt x="122" y="594"/>
                      <a:pt x="122" y="580"/>
                    </a:cubicBezTo>
                    <a:cubicBezTo>
                      <a:pt x="122" y="573"/>
                      <a:pt x="122" y="573"/>
                      <a:pt x="122" y="573"/>
                    </a:cubicBezTo>
                    <a:cubicBezTo>
                      <a:pt x="122" y="570"/>
                      <a:pt x="123" y="567"/>
                      <a:pt x="124" y="564"/>
                    </a:cubicBezTo>
                    <a:cubicBezTo>
                      <a:pt x="118" y="559"/>
                      <a:pt x="115" y="552"/>
                      <a:pt x="115" y="544"/>
                    </a:cubicBezTo>
                    <a:cubicBezTo>
                      <a:pt x="115" y="537"/>
                      <a:pt x="115" y="537"/>
                      <a:pt x="115" y="537"/>
                    </a:cubicBezTo>
                    <a:cubicBezTo>
                      <a:pt x="115" y="532"/>
                      <a:pt x="117" y="527"/>
                      <a:pt x="119" y="523"/>
                    </a:cubicBezTo>
                    <a:cubicBezTo>
                      <a:pt x="117" y="518"/>
                      <a:pt x="115" y="513"/>
                      <a:pt x="115" y="508"/>
                    </a:cubicBezTo>
                    <a:cubicBezTo>
                      <a:pt x="115" y="502"/>
                      <a:pt x="115" y="502"/>
                      <a:pt x="115" y="502"/>
                    </a:cubicBezTo>
                    <a:cubicBezTo>
                      <a:pt x="115" y="495"/>
                      <a:pt x="117" y="489"/>
                      <a:pt x="121" y="484"/>
                    </a:cubicBezTo>
                    <a:cubicBezTo>
                      <a:pt x="119" y="471"/>
                      <a:pt x="117" y="436"/>
                      <a:pt x="117" y="432"/>
                    </a:cubicBezTo>
                    <a:cubicBezTo>
                      <a:pt x="116" y="402"/>
                      <a:pt x="100" y="386"/>
                      <a:pt x="81" y="366"/>
                    </a:cubicBezTo>
                    <a:cubicBezTo>
                      <a:pt x="67" y="352"/>
                      <a:pt x="51" y="335"/>
                      <a:pt x="39" y="310"/>
                    </a:cubicBezTo>
                    <a:cubicBezTo>
                      <a:pt x="16" y="262"/>
                      <a:pt x="18" y="222"/>
                      <a:pt x="18" y="217"/>
                    </a:cubicBezTo>
                    <a:cubicBezTo>
                      <a:pt x="18" y="163"/>
                      <a:pt x="38" y="114"/>
                      <a:pt x="72" y="76"/>
                    </a:cubicBezTo>
                    <a:cubicBezTo>
                      <a:pt x="105" y="41"/>
                      <a:pt x="147" y="21"/>
                      <a:pt x="193" y="18"/>
                    </a:cubicBezTo>
                    <a:cubicBezTo>
                      <a:pt x="193" y="18"/>
                      <a:pt x="202" y="18"/>
                      <a:pt x="205" y="18"/>
                    </a:cubicBezTo>
                    <a:moveTo>
                      <a:pt x="205" y="0"/>
                    </a:moveTo>
                    <a:cubicBezTo>
                      <a:pt x="202" y="0"/>
                      <a:pt x="194" y="0"/>
                      <a:pt x="193" y="1"/>
                    </a:cubicBezTo>
                    <a:cubicBezTo>
                      <a:pt x="193" y="1"/>
                      <a:pt x="193" y="1"/>
                      <a:pt x="193" y="1"/>
                    </a:cubicBezTo>
                    <a:cubicBezTo>
                      <a:pt x="192" y="1"/>
                      <a:pt x="192" y="1"/>
                      <a:pt x="192" y="1"/>
                    </a:cubicBezTo>
                    <a:cubicBezTo>
                      <a:pt x="167" y="2"/>
                      <a:pt x="143" y="9"/>
                      <a:pt x="121" y="19"/>
                    </a:cubicBezTo>
                    <a:cubicBezTo>
                      <a:pt x="98" y="30"/>
                      <a:pt x="78" y="45"/>
                      <a:pt x="60" y="64"/>
                    </a:cubicBezTo>
                    <a:cubicBezTo>
                      <a:pt x="23" y="105"/>
                      <a:pt x="2" y="158"/>
                      <a:pt x="2" y="216"/>
                    </a:cubicBezTo>
                    <a:cubicBezTo>
                      <a:pt x="1" y="225"/>
                      <a:pt x="0" y="268"/>
                      <a:pt x="24" y="317"/>
                    </a:cubicBezTo>
                    <a:cubicBezTo>
                      <a:pt x="37" y="345"/>
                      <a:pt x="55" y="364"/>
                      <a:pt x="69" y="379"/>
                    </a:cubicBezTo>
                    <a:cubicBezTo>
                      <a:pt x="88" y="398"/>
                      <a:pt x="99" y="410"/>
                      <a:pt x="100" y="433"/>
                    </a:cubicBezTo>
                    <a:cubicBezTo>
                      <a:pt x="101" y="439"/>
                      <a:pt x="102" y="464"/>
                      <a:pt x="104" y="480"/>
                    </a:cubicBezTo>
                    <a:cubicBezTo>
                      <a:pt x="100" y="486"/>
                      <a:pt x="98" y="494"/>
                      <a:pt x="98" y="502"/>
                    </a:cubicBezTo>
                    <a:cubicBezTo>
                      <a:pt x="98" y="508"/>
                      <a:pt x="98" y="508"/>
                      <a:pt x="98" y="508"/>
                    </a:cubicBezTo>
                    <a:cubicBezTo>
                      <a:pt x="98" y="513"/>
                      <a:pt x="99" y="518"/>
                      <a:pt x="101" y="523"/>
                    </a:cubicBezTo>
                    <a:cubicBezTo>
                      <a:pt x="99" y="527"/>
                      <a:pt x="98" y="532"/>
                      <a:pt x="98" y="537"/>
                    </a:cubicBezTo>
                    <a:cubicBezTo>
                      <a:pt x="98" y="544"/>
                      <a:pt x="98" y="544"/>
                      <a:pt x="98" y="544"/>
                    </a:cubicBezTo>
                    <a:cubicBezTo>
                      <a:pt x="98" y="553"/>
                      <a:pt x="101" y="562"/>
                      <a:pt x="106" y="569"/>
                    </a:cubicBezTo>
                    <a:cubicBezTo>
                      <a:pt x="106" y="570"/>
                      <a:pt x="106" y="572"/>
                      <a:pt x="106" y="573"/>
                    </a:cubicBezTo>
                    <a:cubicBezTo>
                      <a:pt x="106" y="580"/>
                      <a:pt x="106" y="580"/>
                      <a:pt x="106" y="580"/>
                    </a:cubicBezTo>
                    <a:cubicBezTo>
                      <a:pt x="106" y="599"/>
                      <a:pt x="119" y="616"/>
                      <a:pt x="136" y="621"/>
                    </a:cubicBezTo>
                    <a:cubicBezTo>
                      <a:pt x="139" y="642"/>
                      <a:pt x="156" y="658"/>
                      <a:pt x="177" y="658"/>
                    </a:cubicBezTo>
                    <a:cubicBezTo>
                      <a:pt x="234" y="658"/>
                      <a:pt x="234" y="658"/>
                      <a:pt x="234" y="658"/>
                    </a:cubicBezTo>
                    <a:cubicBezTo>
                      <a:pt x="255" y="658"/>
                      <a:pt x="272" y="642"/>
                      <a:pt x="275" y="621"/>
                    </a:cubicBezTo>
                    <a:cubicBezTo>
                      <a:pt x="292" y="616"/>
                      <a:pt x="305" y="599"/>
                      <a:pt x="305" y="580"/>
                    </a:cubicBezTo>
                    <a:cubicBezTo>
                      <a:pt x="305" y="573"/>
                      <a:pt x="305" y="573"/>
                      <a:pt x="305" y="573"/>
                    </a:cubicBezTo>
                    <a:cubicBezTo>
                      <a:pt x="305" y="572"/>
                      <a:pt x="305" y="570"/>
                      <a:pt x="305" y="569"/>
                    </a:cubicBezTo>
                    <a:cubicBezTo>
                      <a:pt x="310" y="562"/>
                      <a:pt x="313" y="553"/>
                      <a:pt x="313" y="544"/>
                    </a:cubicBezTo>
                    <a:cubicBezTo>
                      <a:pt x="313" y="537"/>
                      <a:pt x="313" y="537"/>
                      <a:pt x="313" y="537"/>
                    </a:cubicBezTo>
                    <a:cubicBezTo>
                      <a:pt x="313" y="532"/>
                      <a:pt x="312" y="527"/>
                      <a:pt x="310" y="523"/>
                    </a:cubicBezTo>
                    <a:cubicBezTo>
                      <a:pt x="312" y="518"/>
                      <a:pt x="313" y="513"/>
                      <a:pt x="313" y="508"/>
                    </a:cubicBezTo>
                    <a:cubicBezTo>
                      <a:pt x="313" y="502"/>
                      <a:pt x="313" y="502"/>
                      <a:pt x="313" y="502"/>
                    </a:cubicBezTo>
                    <a:cubicBezTo>
                      <a:pt x="313" y="494"/>
                      <a:pt x="311" y="486"/>
                      <a:pt x="307" y="480"/>
                    </a:cubicBezTo>
                    <a:cubicBezTo>
                      <a:pt x="309" y="464"/>
                      <a:pt x="310" y="439"/>
                      <a:pt x="310" y="433"/>
                    </a:cubicBezTo>
                    <a:cubicBezTo>
                      <a:pt x="312" y="410"/>
                      <a:pt x="323" y="398"/>
                      <a:pt x="341" y="379"/>
                    </a:cubicBezTo>
                    <a:cubicBezTo>
                      <a:pt x="356" y="364"/>
                      <a:pt x="374" y="345"/>
                      <a:pt x="387" y="317"/>
                    </a:cubicBezTo>
                    <a:cubicBezTo>
                      <a:pt x="410" y="268"/>
                      <a:pt x="410" y="225"/>
                      <a:pt x="409" y="216"/>
                    </a:cubicBezTo>
                    <a:cubicBezTo>
                      <a:pt x="409" y="158"/>
                      <a:pt x="388" y="105"/>
                      <a:pt x="351" y="64"/>
                    </a:cubicBezTo>
                    <a:cubicBezTo>
                      <a:pt x="333" y="45"/>
                      <a:pt x="313" y="30"/>
                      <a:pt x="290" y="19"/>
                    </a:cubicBezTo>
                    <a:cubicBezTo>
                      <a:pt x="268" y="9"/>
                      <a:pt x="244" y="2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8" y="1"/>
                      <a:pt x="218" y="1"/>
                      <a:pt x="218" y="1"/>
                    </a:cubicBezTo>
                    <a:cubicBezTo>
                      <a:pt x="217" y="0"/>
                      <a:pt x="209" y="0"/>
                      <a:pt x="2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0" name="Freeform 63">
                <a:extLst>
                  <a:ext uri="{FF2B5EF4-FFF2-40B4-BE49-F238E27FC236}">
                    <a16:creationId xmlns="" xmlns:a16="http://schemas.microsoft.com/office/drawing/2014/main" id="{A511D39B-FCB3-4664-9555-DB22ABB61274}"/>
                  </a:ext>
                </a:extLst>
              </p:cNvPr>
              <p:cNvSpPr/>
              <p:nvPr/>
            </p:nvSpPr>
            <p:spPr bwMode="auto">
              <a:xfrm>
                <a:off x="1127125" y="2776538"/>
                <a:ext cx="176213" cy="38100"/>
              </a:xfrm>
              <a:custGeom>
                <a:avLst/>
                <a:gdLst>
                  <a:gd name="T0" fmla="*/ 166 w 166"/>
                  <a:gd name="T1" fmla="*/ 21 h 36"/>
                  <a:gd name="T2" fmla="*/ 152 w 166"/>
                  <a:gd name="T3" fmla="*/ 36 h 36"/>
                  <a:gd name="T4" fmla="*/ 14 w 166"/>
                  <a:gd name="T5" fmla="*/ 36 h 36"/>
                  <a:gd name="T6" fmla="*/ 0 w 166"/>
                  <a:gd name="T7" fmla="*/ 21 h 36"/>
                  <a:gd name="T8" fmla="*/ 0 w 166"/>
                  <a:gd name="T9" fmla="*/ 15 h 36"/>
                  <a:gd name="T10" fmla="*/ 14 w 166"/>
                  <a:gd name="T11" fmla="*/ 0 h 36"/>
                  <a:gd name="T12" fmla="*/ 152 w 166"/>
                  <a:gd name="T13" fmla="*/ 0 h 36"/>
                  <a:gd name="T14" fmla="*/ 166 w 166"/>
                  <a:gd name="T15" fmla="*/ 15 h 36"/>
                  <a:gd name="T16" fmla="*/ 166 w 166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6">
                    <a:moveTo>
                      <a:pt x="166" y="21"/>
                    </a:moveTo>
                    <a:cubicBezTo>
                      <a:pt x="166" y="29"/>
                      <a:pt x="160" y="36"/>
                      <a:pt x="15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7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7"/>
                      <a:pt x="166" y="15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1" name="Freeform 64">
                <a:extLst>
                  <a:ext uri="{FF2B5EF4-FFF2-40B4-BE49-F238E27FC236}">
                    <a16:creationId xmlns="" xmlns:a16="http://schemas.microsoft.com/office/drawing/2014/main" id="{A749A79E-6E2D-45F3-A711-843A790A9AE0}"/>
                  </a:ext>
                </a:extLst>
              </p:cNvPr>
              <p:cNvSpPr/>
              <p:nvPr/>
            </p:nvSpPr>
            <p:spPr bwMode="auto">
              <a:xfrm>
                <a:off x="1127125" y="2816226"/>
                <a:ext cx="176213" cy="38100"/>
              </a:xfrm>
              <a:custGeom>
                <a:avLst/>
                <a:gdLst>
                  <a:gd name="T0" fmla="*/ 166 w 166"/>
                  <a:gd name="T1" fmla="*/ 21 h 35"/>
                  <a:gd name="T2" fmla="*/ 152 w 166"/>
                  <a:gd name="T3" fmla="*/ 35 h 35"/>
                  <a:gd name="T4" fmla="*/ 14 w 166"/>
                  <a:gd name="T5" fmla="*/ 35 h 35"/>
                  <a:gd name="T6" fmla="*/ 0 w 166"/>
                  <a:gd name="T7" fmla="*/ 21 h 35"/>
                  <a:gd name="T8" fmla="*/ 0 w 166"/>
                  <a:gd name="T9" fmla="*/ 14 h 35"/>
                  <a:gd name="T10" fmla="*/ 14 w 166"/>
                  <a:gd name="T11" fmla="*/ 0 h 35"/>
                  <a:gd name="T12" fmla="*/ 152 w 166"/>
                  <a:gd name="T13" fmla="*/ 0 h 35"/>
                  <a:gd name="T14" fmla="*/ 166 w 166"/>
                  <a:gd name="T15" fmla="*/ 14 h 35"/>
                  <a:gd name="T16" fmla="*/ 166 w 166"/>
                  <a:gd name="T17" fmla="*/ 2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6" h="35">
                    <a:moveTo>
                      <a:pt x="166" y="21"/>
                    </a:moveTo>
                    <a:cubicBezTo>
                      <a:pt x="166" y="29"/>
                      <a:pt x="160" y="35"/>
                      <a:pt x="152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7" y="35"/>
                      <a:pt x="0" y="29"/>
                      <a:pt x="0" y="2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7" y="0"/>
                      <a:pt x="14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60" y="0"/>
                      <a:pt x="166" y="6"/>
                      <a:pt x="166" y="14"/>
                    </a:cubicBezTo>
                    <a:lnTo>
                      <a:pt x="166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2" name="Freeform 65">
                <a:extLst>
                  <a:ext uri="{FF2B5EF4-FFF2-40B4-BE49-F238E27FC236}">
                    <a16:creationId xmlns="" xmlns:a16="http://schemas.microsoft.com/office/drawing/2014/main" id="{C02FCA53-DCF5-4F15-B2B4-562E75A20845}"/>
                  </a:ext>
                </a:extLst>
              </p:cNvPr>
              <p:cNvSpPr/>
              <p:nvPr/>
            </p:nvSpPr>
            <p:spPr bwMode="auto">
              <a:xfrm>
                <a:off x="1136650" y="2857501"/>
                <a:ext cx="158750" cy="36513"/>
              </a:xfrm>
              <a:custGeom>
                <a:avLst/>
                <a:gdLst>
                  <a:gd name="T0" fmla="*/ 150 w 150"/>
                  <a:gd name="T1" fmla="*/ 20 h 35"/>
                  <a:gd name="T2" fmla="*/ 137 w 150"/>
                  <a:gd name="T3" fmla="*/ 35 h 35"/>
                  <a:gd name="T4" fmla="*/ 14 w 150"/>
                  <a:gd name="T5" fmla="*/ 35 h 35"/>
                  <a:gd name="T6" fmla="*/ 0 w 150"/>
                  <a:gd name="T7" fmla="*/ 20 h 35"/>
                  <a:gd name="T8" fmla="*/ 0 w 150"/>
                  <a:gd name="T9" fmla="*/ 14 h 35"/>
                  <a:gd name="T10" fmla="*/ 14 w 150"/>
                  <a:gd name="T11" fmla="*/ 0 h 35"/>
                  <a:gd name="T12" fmla="*/ 137 w 150"/>
                  <a:gd name="T13" fmla="*/ 0 h 35"/>
                  <a:gd name="T14" fmla="*/ 150 w 150"/>
                  <a:gd name="T15" fmla="*/ 14 h 35"/>
                  <a:gd name="T16" fmla="*/ 150 w 150"/>
                  <a:gd name="T17" fmla="*/ 2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35">
                    <a:moveTo>
                      <a:pt x="150" y="20"/>
                    </a:moveTo>
                    <a:cubicBezTo>
                      <a:pt x="150" y="28"/>
                      <a:pt x="144" y="35"/>
                      <a:pt x="137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6" y="35"/>
                      <a:pt x="0" y="28"/>
                      <a:pt x="0" y="2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4" y="0"/>
                      <a:pt x="150" y="6"/>
                      <a:pt x="150" y="14"/>
                    </a:cubicBezTo>
                    <a:lnTo>
                      <a:pt x="150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3" name="Freeform 66">
                <a:extLst>
                  <a:ext uri="{FF2B5EF4-FFF2-40B4-BE49-F238E27FC236}">
                    <a16:creationId xmlns="" xmlns:a16="http://schemas.microsoft.com/office/drawing/2014/main" id="{569A332C-F4D9-4EE7-99FC-AE82E98EA9E0}"/>
                  </a:ext>
                </a:extLst>
              </p:cNvPr>
              <p:cNvSpPr/>
              <p:nvPr/>
            </p:nvSpPr>
            <p:spPr bwMode="auto">
              <a:xfrm>
                <a:off x="1169988" y="2895601"/>
                <a:ext cx="92075" cy="38100"/>
              </a:xfrm>
              <a:custGeom>
                <a:avLst/>
                <a:gdLst>
                  <a:gd name="T0" fmla="*/ 87 w 87"/>
                  <a:gd name="T1" fmla="*/ 21 h 36"/>
                  <a:gd name="T2" fmla="*/ 73 w 87"/>
                  <a:gd name="T3" fmla="*/ 36 h 36"/>
                  <a:gd name="T4" fmla="*/ 13 w 87"/>
                  <a:gd name="T5" fmla="*/ 36 h 36"/>
                  <a:gd name="T6" fmla="*/ 0 w 87"/>
                  <a:gd name="T7" fmla="*/ 21 h 36"/>
                  <a:gd name="T8" fmla="*/ 0 w 87"/>
                  <a:gd name="T9" fmla="*/ 15 h 36"/>
                  <a:gd name="T10" fmla="*/ 13 w 87"/>
                  <a:gd name="T11" fmla="*/ 0 h 36"/>
                  <a:gd name="T12" fmla="*/ 73 w 87"/>
                  <a:gd name="T13" fmla="*/ 0 h 36"/>
                  <a:gd name="T14" fmla="*/ 87 w 87"/>
                  <a:gd name="T15" fmla="*/ 15 h 36"/>
                  <a:gd name="T16" fmla="*/ 87 w 87"/>
                  <a:gd name="T17" fmla="*/ 2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36">
                    <a:moveTo>
                      <a:pt x="87" y="21"/>
                    </a:moveTo>
                    <a:cubicBezTo>
                      <a:pt x="87" y="29"/>
                      <a:pt x="81" y="36"/>
                      <a:pt x="73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6" y="36"/>
                      <a:pt x="0" y="29"/>
                      <a:pt x="0" y="2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1" y="0"/>
                      <a:pt x="87" y="7"/>
                      <a:pt x="87" y="15"/>
                    </a:cubicBezTo>
                    <a:lnTo>
                      <a:pt x="87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4" name="Freeform 67">
                <a:extLst>
                  <a:ext uri="{FF2B5EF4-FFF2-40B4-BE49-F238E27FC236}">
                    <a16:creationId xmlns="" xmlns:a16="http://schemas.microsoft.com/office/drawing/2014/main" id="{5B555BFA-956D-4A3B-BFBB-916FBEBAA9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28725" y="2700338"/>
                <a:ext cx="68263" cy="69850"/>
              </a:xfrm>
              <a:custGeom>
                <a:avLst/>
                <a:gdLst>
                  <a:gd name="T0" fmla="*/ 59 w 63"/>
                  <a:gd name="T1" fmla="*/ 30 h 65"/>
                  <a:gd name="T2" fmla="*/ 58 w 63"/>
                  <a:gd name="T3" fmla="*/ 25 h 65"/>
                  <a:gd name="T4" fmla="*/ 56 w 63"/>
                  <a:gd name="T5" fmla="*/ 20 h 65"/>
                  <a:gd name="T6" fmla="*/ 53 w 63"/>
                  <a:gd name="T7" fmla="*/ 16 h 65"/>
                  <a:gd name="T8" fmla="*/ 50 w 63"/>
                  <a:gd name="T9" fmla="*/ 12 h 65"/>
                  <a:gd name="T10" fmla="*/ 46 w 63"/>
                  <a:gd name="T11" fmla="*/ 9 h 65"/>
                  <a:gd name="T12" fmla="*/ 42 w 63"/>
                  <a:gd name="T13" fmla="*/ 7 h 65"/>
                  <a:gd name="T14" fmla="*/ 37 w 63"/>
                  <a:gd name="T15" fmla="*/ 5 h 65"/>
                  <a:gd name="T16" fmla="*/ 33 w 63"/>
                  <a:gd name="T17" fmla="*/ 4 h 65"/>
                  <a:gd name="T18" fmla="*/ 28 w 63"/>
                  <a:gd name="T19" fmla="*/ 1 h 65"/>
                  <a:gd name="T20" fmla="*/ 22 w 63"/>
                  <a:gd name="T21" fmla="*/ 2 h 65"/>
                  <a:gd name="T22" fmla="*/ 17 w 63"/>
                  <a:gd name="T23" fmla="*/ 4 h 65"/>
                  <a:gd name="T24" fmla="*/ 12 w 63"/>
                  <a:gd name="T25" fmla="*/ 7 h 65"/>
                  <a:gd name="T26" fmla="*/ 8 w 63"/>
                  <a:gd name="T27" fmla="*/ 11 h 65"/>
                  <a:gd name="T28" fmla="*/ 5 w 63"/>
                  <a:gd name="T29" fmla="*/ 16 h 65"/>
                  <a:gd name="T30" fmla="*/ 3 w 63"/>
                  <a:gd name="T31" fmla="*/ 21 h 65"/>
                  <a:gd name="T32" fmla="*/ 1 w 63"/>
                  <a:gd name="T33" fmla="*/ 27 h 65"/>
                  <a:gd name="T34" fmla="*/ 0 w 63"/>
                  <a:gd name="T35" fmla="*/ 32 h 65"/>
                  <a:gd name="T36" fmla="*/ 1 w 63"/>
                  <a:gd name="T37" fmla="*/ 38 h 65"/>
                  <a:gd name="T38" fmla="*/ 2 w 63"/>
                  <a:gd name="T39" fmla="*/ 44 h 65"/>
                  <a:gd name="T40" fmla="*/ 5 w 63"/>
                  <a:gd name="T41" fmla="*/ 49 h 65"/>
                  <a:gd name="T42" fmla="*/ 8 w 63"/>
                  <a:gd name="T43" fmla="*/ 54 h 65"/>
                  <a:gd name="T44" fmla="*/ 12 w 63"/>
                  <a:gd name="T45" fmla="*/ 58 h 65"/>
                  <a:gd name="T46" fmla="*/ 16 w 63"/>
                  <a:gd name="T47" fmla="*/ 61 h 65"/>
                  <a:gd name="T48" fmla="*/ 21 w 63"/>
                  <a:gd name="T49" fmla="*/ 64 h 65"/>
                  <a:gd name="T50" fmla="*/ 27 w 63"/>
                  <a:gd name="T51" fmla="*/ 65 h 65"/>
                  <a:gd name="T52" fmla="*/ 31 w 63"/>
                  <a:gd name="T53" fmla="*/ 65 h 65"/>
                  <a:gd name="T54" fmla="*/ 36 w 63"/>
                  <a:gd name="T55" fmla="*/ 65 h 65"/>
                  <a:gd name="T56" fmla="*/ 41 w 63"/>
                  <a:gd name="T57" fmla="*/ 64 h 65"/>
                  <a:gd name="T58" fmla="*/ 46 w 63"/>
                  <a:gd name="T59" fmla="*/ 61 h 65"/>
                  <a:gd name="T60" fmla="*/ 51 w 63"/>
                  <a:gd name="T61" fmla="*/ 58 h 65"/>
                  <a:gd name="T62" fmla="*/ 55 w 63"/>
                  <a:gd name="T63" fmla="*/ 54 h 65"/>
                  <a:gd name="T64" fmla="*/ 58 w 63"/>
                  <a:gd name="T65" fmla="*/ 49 h 65"/>
                  <a:gd name="T66" fmla="*/ 61 w 63"/>
                  <a:gd name="T67" fmla="*/ 44 h 65"/>
                  <a:gd name="T68" fmla="*/ 62 w 63"/>
                  <a:gd name="T69" fmla="*/ 39 h 65"/>
                  <a:gd name="T70" fmla="*/ 56 w 63"/>
                  <a:gd name="T71" fmla="*/ 32 h 65"/>
                  <a:gd name="T72" fmla="*/ 56 w 63"/>
                  <a:gd name="T73" fmla="*/ 32 h 65"/>
                  <a:gd name="T74" fmla="*/ 34 w 63"/>
                  <a:gd name="T75" fmla="*/ 33 h 65"/>
                  <a:gd name="T76" fmla="*/ 34 w 63"/>
                  <a:gd name="T77" fmla="*/ 29 h 65"/>
                  <a:gd name="T78" fmla="*/ 34 w 63"/>
                  <a:gd name="T79" fmla="*/ 28 h 65"/>
                  <a:gd name="T80" fmla="*/ 31 w 63"/>
                  <a:gd name="T81" fmla="*/ 7 h 65"/>
                  <a:gd name="T82" fmla="*/ 31 w 63"/>
                  <a:gd name="T83" fmla="*/ 7 h 65"/>
                  <a:gd name="T84" fmla="*/ 10 w 63"/>
                  <a:gd name="T85" fmla="*/ 20 h 65"/>
                  <a:gd name="T86" fmla="*/ 27 w 63"/>
                  <a:gd name="T87" fmla="*/ 32 h 65"/>
                  <a:gd name="T88" fmla="*/ 27 w 63"/>
                  <a:gd name="T89" fmla="*/ 33 h 65"/>
                  <a:gd name="T90" fmla="*/ 10 w 63"/>
                  <a:gd name="T91" fmla="*/ 46 h 65"/>
                  <a:gd name="T92" fmla="*/ 10 w 63"/>
                  <a:gd name="T93" fmla="*/ 46 h 65"/>
                  <a:gd name="T94" fmla="*/ 31 w 63"/>
                  <a:gd name="T95" fmla="*/ 59 h 65"/>
                  <a:gd name="T96" fmla="*/ 34 w 63"/>
                  <a:gd name="T97" fmla="*/ 37 h 65"/>
                  <a:gd name="T98" fmla="*/ 34 w 63"/>
                  <a:gd name="T99" fmla="*/ 37 h 65"/>
                  <a:gd name="T100" fmla="*/ 53 w 63"/>
                  <a:gd name="T101" fmla="*/ 46 h 65"/>
                  <a:gd name="T102" fmla="*/ 53 w 63"/>
                  <a:gd name="T103" fmla="*/ 4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3" h="65">
                    <a:moveTo>
                      <a:pt x="59" y="33"/>
                    </a:moveTo>
                    <a:cubicBezTo>
                      <a:pt x="63" y="33"/>
                      <a:pt x="63" y="33"/>
                      <a:pt x="63" y="33"/>
                    </a:cubicBezTo>
                    <a:cubicBezTo>
                      <a:pt x="63" y="32"/>
                      <a:pt x="62" y="31"/>
                      <a:pt x="62" y="30"/>
                    </a:cubicBezTo>
                    <a:cubicBezTo>
                      <a:pt x="59" y="30"/>
                      <a:pt x="59" y="30"/>
                      <a:pt x="59" y="30"/>
                    </a:cubicBezTo>
                    <a:cubicBezTo>
                      <a:pt x="59" y="29"/>
                      <a:pt x="58" y="29"/>
                      <a:pt x="58" y="28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2" y="25"/>
                      <a:pt x="61" y="25"/>
                    </a:cubicBezTo>
                    <a:cubicBezTo>
                      <a:pt x="58" y="25"/>
                      <a:pt x="58" y="25"/>
                      <a:pt x="58" y="25"/>
                    </a:cubicBezTo>
                    <a:cubicBezTo>
                      <a:pt x="57" y="24"/>
                      <a:pt x="57" y="24"/>
                      <a:pt x="57" y="23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0" y="21"/>
                      <a:pt x="60" y="20"/>
                      <a:pt x="60" y="19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20"/>
                      <a:pt x="55" y="19"/>
                      <a:pt x="55" y="19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5"/>
                      <a:pt x="57" y="14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5"/>
                      <a:pt x="53" y="15"/>
                      <a:pt x="52" y="14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1"/>
                      <a:pt x="54" y="10"/>
                      <a:pt x="53" y="10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0" y="12"/>
                      <a:pt x="49" y="11"/>
                      <a:pt x="49" y="11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0" y="7"/>
                      <a:pt x="50" y="6"/>
                      <a:pt x="49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5" y="8"/>
                      <a:pt x="45" y="8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5" y="3"/>
                      <a:pt x="44" y="3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0" y="6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0" y="2"/>
                      <a:pt x="40" y="1"/>
                      <a:pt x="39" y="1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4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2" y="4"/>
                      <a:pt x="32" y="4"/>
                      <a:pt x="31" y="4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1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5"/>
                      <a:pt x="26" y="5"/>
                      <a:pt x="26" y="5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4"/>
                      <a:pt x="17" y="4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7" y="8"/>
                      <a:pt x="17" y="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7"/>
                      <a:pt x="12" y="7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10"/>
                      <a:pt x="9" y="10"/>
                      <a:pt x="8" y="11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5" y="15"/>
                      <a:pt x="5" y="16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9"/>
                      <a:pt x="7" y="19"/>
                      <a:pt x="7" y="20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4"/>
                      <a:pt x="5" y="25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4" y="29"/>
                      <a:pt x="4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4"/>
                      <a:pt x="4" y="34"/>
                      <a:pt x="4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1" y="36"/>
                      <a:pt x="1" y="37"/>
                      <a:pt x="1" y="38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9"/>
                      <a:pt x="5" y="39"/>
                      <a:pt x="5" y="40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2" y="42"/>
                      <a:pt x="2" y="43"/>
                      <a:pt x="2" y="44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6" y="43"/>
                      <a:pt x="6" y="44"/>
                      <a:pt x="7" y="45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8"/>
                      <a:pt x="4" y="48"/>
                      <a:pt x="5" y="49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9"/>
                      <a:pt x="9" y="49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7" y="53"/>
                      <a:pt x="7" y="53"/>
                      <a:pt x="8" y="54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52"/>
                      <a:pt x="12" y="53"/>
                      <a:pt x="12" y="53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10" y="57"/>
                      <a:pt x="11" y="57"/>
                      <a:pt x="12" y="58"/>
                    </a:cubicBezTo>
                    <a:cubicBezTo>
                      <a:pt x="15" y="55"/>
                      <a:pt x="15" y="55"/>
                      <a:pt x="15" y="55"/>
                    </a:cubicBezTo>
                    <a:cubicBezTo>
                      <a:pt x="15" y="56"/>
                      <a:pt x="15" y="56"/>
                      <a:pt x="16" y="56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5" y="60"/>
                      <a:pt x="16" y="61"/>
                      <a:pt x="16" y="61"/>
                    </a:cubicBezTo>
                    <a:cubicBezTo>
                      <a:pt x="19" y="58"/>
                      <a:pt x="19" y="58"/>
                      <a:pt x="19" y="58"/>
                    </a:cubicBezTo>
                    <a:cubicBezTo>
                      <a:pt x="19" y="58"/>
                      <a:pt x="20" y="59"/>
                      <a:pt x="20" y="59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3"/>
                      <a:pt x="21" y="63"/>
                      <a:pt x="21" y="64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60"/>
                      <a:pt x="24" y="60"/>
                      <a:pt x="25" y="60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5" y="65"/>
                      <a:pt x="26" y="65"/>
                      <a:pt x="27" y="65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28" y="61"/>
                      <a:pt x="29" y="61"/>
                      <a:pt x="30" y="61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5"/>
                      <a:pt x="31" y="65"/>
                      <a:pt x="31" y="65"/>
                    </a:cubicBezTo>
                    <a:cubicBezTo>
                      <a:pt x="32" y="65"/>
                      <a:pt x="32" y="65"/>
                      <a:pt x="32" y="65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33" y="61"/>
                      <a:pt x="34" y="61"/>
                      <a:pt x="35" y="61"/>
                    </a:cubicBezTo>
                    <a:cubicBezTo>
                      <a:pt x="36" y="65"/>
                      <a:pt x="36" y="65"/>
                      <a:pt x="36" y="65"/>
                    </a:cubicBezTo>
                    <a:cubicBezTo>
                      <a:pt x="36" y="65"/>
                      <a:pt x="37" y="65"/>
                      <a:pt x="38" y="65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9" y="60"/>
                      <a:pt x="39" y="60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2" y="63"/>
                      <a:pt x="43" y="63"/>
                      <a:pt x="43" y="63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3" y="59"/>
                      <a:pt x="43" y="58"/>
                      <a:pt x="44" y="58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7" y="61"/>
                      <a:pt x="48" y="61"/>
                      <a:pt x="48" y="60"/>
                    </a:cubicBezTo>
                    <a:cubicBezTo>
                      <a:pt x="47" y="57"/>
                      <a:pt x="47" y="57"/>
                      <a:pt x="47" y="57"/>
                    </a:cubicBezTo>
                    <a:cubicBezTo>
                      <a:pt x="47" y="56"/>
                      <a:pt x="48" y="56"/>
                      <a:pt x="48" y="55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1" y="58"/>
                      <a:pt x="52" y="57"/>
                      <a:pt x="53" y="57"/>
                    </a:cubicBezTo>
                    <a:cubicBezTo>
                      <a:pt x="50" y="53"/>
                      <a:pt x="50" y="53"/>
                      <a:pt x="50" y="53"/>
                    </a:cubicBezTo>
                    <a:cubicBezTo>
                      <a:pt x="51" y="53"/>
                      <a:pt x="51" y="52"/>
                      <a:pt x="52" y="52"/>
                    </a:cubicBezTo>
                    <a:cubicBezTo>
                      <a:pt x="55" y="54"/>
                      <a:pt x="55" y="54"/>
                      <a:pt x="55" y="54"/>
                    </a:cubicBezTo>
                    <a:cubicBezTo>
                      <a:pt x="55" y="54"/>
                      <a:pt x="56" y="53"/>
                      <a:pt x="56" y="52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8"/>
                      <a:pt x="55" y="48"/>
                    </a:cubicBezTo>
                    <a:cubicBezTo>
                      <a:pt x="58" y="49"/>
                      <a:pt x="58" y="49"/>
                      <a:pt x="58" y="49"/>
                    </a:cubicBezTo>
                    <a:cubicBezTo>
                      <a:pt x="59" y="49"/>
                      <a:pt x="59" y="48"/>
                      <a:pt x="59" y="47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6" y="44"/>
                      <a:pt x="57" y="44"/>
                      <a:pt x="57" y="43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3"/>
                      <a:pt x="61" y="43"/>
                      <a:pt x="61" y="42"/>
                    </a:cubicBezTo>
                    <a:cubicBezTo>
                      <a:pt x="58" y="40"/>
                      <a:pt x="58" y="40"/>
                      <a:pt x="58" y="40"/>
                    </a:cubicBezTo>
                    <a:cubicBezTo>
                      <a:pt x="58" y="40"/>
                      <a:pt x="58" y="39"/>
                      <a:pt x="58" y="38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2" y="38"/>
                      <a:pt x="62" y="37"/>
                      <a:pt x="62" y="36"/>
                    </a:cubicBezTo>
                    <a:cubicBezTo>
                      <a:pt x="59" y="35"/>
                      <a:pt x="59" y="35"/>
                      <a:pt x="59" y="35"/>
                    </a:cubicBezTo>
                    <a:cubicBezTo>
                      <a:pt x="59" y="35"/>
                      <a:pt x="59" y="34"/>
                      <a:pt x="59" y="33"/>
                    </a:cubicBezTo>
                    <a:close/>
                    <a:moveTo>
                      <a:pt x="56" y="32"/>
                    </a:moveTo>
                    <a:cubicBezTo>
                      <a:pt x="36" y="32"/>
                      <a:pt x="36" y="32"/>
                      <a:pt x="36" y="32"/>
                    </a:cubicBezTo>
                    <a:cubicBezTo>
                      <a:pt x="36" y="32"/>
                      <a:pt x="36" y="31"/>
                      <a:pt x="36" y="31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5" y="24"/>
                      <a:pt x="56" y="28"/>
                      <a:pt x="56" y="32"/>
                    </a:cubicBezTo>
                    <a:close/>
                    <a:moveTo>
                      <a:pt x="31" y="35"/>
                    </a:moveTo>
                    <a:cubicBezTo>
                      <a:pt x="30" y="35"/>
                      <a:pt x="29" y="34"/>
                      <a:pt x="29" y="33"/>
                    </a:cubicBezTo>
                    <a:cubicBezTo>
                      <a:pt x="29" y="32"/>
                      <a:pt x="30" y="30"/>
                      <a:pt x="31" y="30"/>
                    </a:cubicBezTo>
                    <a:cubicBezTo>
                      <a:pt x="33" y="30"/>
                      <a:pt x="34" y="32"/>
                      <a:pt x="34" y="33"/>
                    </a:cubicBezTo>
                    <a:cubicBezTo>
                      <a:pt x="34" y="34"/>
                      <a:pt x="33" y="35"/>
                      <a:pt x="31" y="35"/>
                    </a:cubicBezTo>
                    <a:close/>
                    <a:moveTo>
                      <a:pt x="53" y="20"/>
                    </a:move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0"/>
                      <a:pt x="35" y="29"/>
                      <a:pt x="34" y="29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8" y="13"/>
                      <a:pt x="51" y="16"/>
                      <a:pt x="53" y="20"/>
                    </a:cubicBezTo>
                    <a:close/>
                    <a:moveTo>
                      <a:pt x="44" y="10"/>
                    </a:moveTo>
                    <a:cubicBezTo>
                      <a:pt x="34" y="28"/>
                      <a:pt x="34" y="28"/>
                      <a:pt x="34" y="28"/>
                    </a:cubicBezTo>
                    <a:cubicBezTo>
                      <a:pt x="33" y="28"/>
                      <a:pt x="32" y="28"/>
                      <a:pt x="32" y="28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6" y="7"/>
                      <a:pt x="40" y="8"/>
                      <a:pt x="44" y="10"/>
                    </a:cubicBezTo>
                    <a:close/>
                    <a:moveTo>
                      <a:pt x="31" y="7"/>
                    </a:moveTo>
                    <a:cubicBezTo>
                      <a:pt x="31" y="28"/>
                      <a:pt x="31" y="28"/>
                      <a:pt x="31" y="28"/>
                    </a:cubicBezTo>
                    <a:cubicBezTo>
                      <a:pt x="31" y="28"/>
                      <a:pt x="30" y="28"/>
                      <a:pt x="29" y="28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3" y="8"/>
                      <a:pt x="27" y="7"/>
                      <a:pt x="31" y="7"/>
                    </a:cubicBezTo>
                    <a:close/>
                    <a:moveTo>
                      <a:pt x="19" y="11"/>
                    </a:moveTo>
                    <a:cubicBezTo>
                      <a:pt x="29" y="29"/>
                      <a:pt x="29" y="29"/>
                      <a:pt x="29" y="29"/>
                    </a:cubicBezTo>
                    <a:cubicBezTo>
                      <a:pt x="28" y="29"/>
                      <a:pt x="28" y="30"/>
                      <a:pt x="28" y="30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2" y="16"/>
                      <a:pt x="15" y="13"/>
                      <a:pt x="19" y="11"/>
                    </a:cubicBezTo>
                    <a:close/>
                    <a:moveTo>
                      <a:pt x="10" y="20"/>
                    </a:move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2"/>
                      <a:pt x="2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28"/>
                      <a:pt x="8" y="24"/>
                      <a:pt x="10" y="20"/>
                    </a:cubicBezTo>
                    <a:close/>
                    <a:moveTo>
                      <a:pt x="7" y="33"/>
                    </a:move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4"/>
                      <a:pt x="27" y="34"/>
                      <a:pt x="27" y="35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8" y="42"/>
                      <a:pt x="7" y="38"/>
                      <a:pt x="7" y="33"/>
                    </a:cubicBezTo>
                    <a:close/>
                    <a:moveTo>
                      <a:pt x="10" y="46"/>
                    </a:move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6"/>
                      <a:pt x="28" y="37"/>
                      <a:pt x="29" y="37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5" y="53"/>
                      <a:pt x="12" y="50"/>
                      <a:pt x="10" y="46"/>
                    </a:cubicBezTo>
                    <a:close/>
                    <a:moveTo>
                      <a:pt x="19" y="56"/>
                    </a:move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1" y="38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27" y="59"/>
                      <a:pt x="23" y="58"/>
                      <a:pt x="19" y="56"/>
                    </a:cubicBezTo>
                    <a:close/>
                    <a:moveTo>
                      <a:pt x="32" y="59"/>
                    </a:moveTo>
                    <a:cubicBezTo>
                      <a:pt x="32" y="38"/>
                      <a:pt x="32" y="38"/>
                      <a:pt x="32" y="38"/>
                    </a:cubicBezTo>
                    <a:cubicBezTo>
                      <a:pt x="32" y="38"/>
                      <a:pt x="33" y="38"/>
                      <a:pt x="34" y="37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40" y="58"/>
                      <a:pt x="36" y="59"/>
                      <a:pt x="32" y="59"/>
                    </a:cubicBezTo>
                    <a:close/>
                    <a:moveTo>
                      <a:pt x="44" y="55"/>
                    </a:moveTo>
                    <a:cubicBezTo>
                      <a:pt x="34" y="37"/>
                      <a:pt x="34" y="37"/>
                      <a:pt x="34" y="37"/>
                    </a:cubicBezTo>
                    <a:cubicBezTo>
                      <a:pt x="35" y="37"/>
                      <a:pt x="35" y="36"/>
                      <a:pt x="35" y="36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1" y="50"/>
                      <a:pt x="48" y="53"/>
                      <a:pt x="44" y="55"/>
                    </a:cubicBezTo>
                    <a:close/>
                    <a:moveTo>
                      <a:pt x="53" y="46"/>
                    </a:move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4"/>
                      <a:pt x="36" y="34"/>
                      <a:pt x="3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8"/>
                      <a:pt x="55" y="42"/>
                      <a:pt x="53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F0DAB8EF-C87E-469A-9EB4-043C70079DA3}"/>
                </a:ext>
              </a:extLst>
            </p:cNvPr>
            <p:cNvGrpSpPr/>
            <p:nvPr/>
          </p:nvGrpSpPr>
          <p:grpSpPr>
            <a:xfrm>
              <a:off x="827584" y="984393"/>
              <a:ext cx="2184453" cy="2184453"/>
              <a:chOff x="817563" y="2030413"/>
              <a:chExt cx="765175" cy="765175"/>
            </a:xfrm>
            <a:grpFill/>
          </p:grpSpPr>
          <p:grpSp>
            <p:nvGrpSpPr>
              <p:cNvPr id="18" name="组合 17">
                <a:extLst>
                  <a:ext uri="{FF2B5EF4-FFF2-40B4-BE49-F238E27FC236}">
                    <a16:creationId xmlns="" xmlns:a16="http://schemas.microsoft.com/office/drawing/2014/main" id="{5962D256-DCBB-4C80-B799-201C3DB0FD78}"/>
                  </a:ext>
                </a:extLst>
              </p:cNvPr>
              <p:cNvGrpSpPr/>
              <p:nvPr/>
            </p:nvGrpSpPr>
            <p:grpSpPr>
              <a:xfrm>
                <a:off x="1050925" y="2039938"/>
                <a:ext cx="495300" cy="269876"/>
                <a:chOff x="1050925" y="2039938"/>
                <a:chExt cx="495300" cy="269876"/>
              </a:xfrm>
              <a:grpFill/>
            </p:grpSpPr>
            <p:sp>
              <p:nvSpPr>
                <p:cNvPr id="417" name="Freeform 68">
                  <a:extLst>
                    <a:ext uri="{FF2B5EF4-FFF2-40B4-BE49-F238E27FC236}">
                      <a16:creationId xmlns="" xmlns:a16="http://schemas.microsoft.com/office/drawing/2014/main" id="{0A3E904E-B088-4221-9747-00E71BEBE4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08088" y="2168526"/>
                  <a:ext cx="179388" cy="82550"/>
                </a:xfrm>
                <a:custGeom>
                  <a:avLst/>
                  <a:gdLst>
                    <a:gd name="T0" fmla="*/ 154 w 169"/>
                    <a:gd name="T1" fmla="*/ 62 h 77"/>
                    <a:gd name="T2" fmla="*/ 156 w 169"/>
                    <a:gd name="T3" fmla="*/ 36 h 77"/>
                    <a:gd name="T4" fmla="*/ 151 w 169"/>
                    <a:gd name="T5" fmla="*/ 36 h 77"/>
                    <a:gd name="T6" fmla="*/ 116 w 169"/>
                    <a:gd name="T7" fmla="*/ 57 h 77"/>
                    <a:gd name="T8" fmla="*/ 115 w 169"/>
                    <a:gd name="T9" fmla="*/ 50 h 77"/>
                    <a:gd name="T10" fmla="*/ 98 w 169"/>
                    <a:gd name="T11" fmla="*/ 45 h 77"/>
                    <a:gd name="T12" fmla="*/ 81 w 169"/>
                    <a:gd name="T13" fmla="*/ 67 h 77"/>
                    <a:gd name="T14" fmla="*/ 84 w 169"/>
                    <a:gd name="T15" fmla="*/ 51 h 77"/>
                    <a:gd name="T16" fmla="*/ 107 w 169"/>
                    <a:gd name="T17" fmla="*/ 1 h 77"/>
                    <a:gd name="T18" fmla="*/ 84 w 169"/>
                    <a:gd name="T19" fmla="*/ 37 h 77"/>
                    <a:gd name="T20" fmla="*/ 33 w 169"/>
                    <a:gd name="T21" fmla="*/ 69 h 77"/>
                    <a:gd name="T22" fmla="*/ 36 w 169"/>
                    <a:gd name="T23" fmla="*/ 36 h 77"/>
                    <a:gd name="T24" fmla="*/ 25 w 169"/>
                    <a:gd name="T25" fmla="*/ 50 h 77"/>
                    <a:gd name="T26" fmla="*/ 1 w 169"/>
                    <a:gd name="T27" fmla="*/ 70 h 77"/>
                    <a:gd name="T28" fmla="*/ 4 w 169"/>
                    <a:gd name="T29" fmla="*/ 73 h 77"/>
                    <a:gd name="T30" fmla="*/ 11 w 169"/>
                    <a:gd name="T31" fmla="*/ 70 h 77"/>
                    <a:gd name="T32" fmla="*/ 22 w 169"/>
                    <a:gd name="T33" fmla="*/ 62 h 77"/>
                    <a:gd name="T34" fmla="*/ 48 w 169"/>
                    <a:gd name="T35" fmla="*/ 64 h 77"/>
                    <a:gd name="T36" fmla="*/ 61 w 169"/>
                    <a:gd name="T37" fmla="*/ 72 h 77"/>
                    <a:gd name="T38" fmla="*/ 75 w 169"/>
                    <a:gd name="T39" fmla="*/ 67 h 77"/>
                    <a:gd name="T40" fmla="*/ 121 w 169"/>
                    <a:gd name="T41" fmla="*/ 58 h 77"/>
                    <a:gd name="T42" fmla="*/ 128 w 169"/>
                    <a:gd name="T43" fmla="*/ 68 h 77"/>
                    <a:gd name="T44" fmla="*/ 148 w 169"/>
                    <a:gd name="T45" fmla="*/ 60 h 77"/>
                    <a:gd name="T46" fmla="*/ 163 w 169"/>
                    <a:gd name="T47" fmla="*/ 58 h 77"/>
                    <a:gd name="T48" fmla="*/ 101 w 169"/>
                    <a:gd name="T49" fmla="*/ 12 h 77"/>
                    <a:gd name="T50" fmla="*/ 73 w 169"/>
                    <a:gd name="T51" fmla="*/ 59 h 77"/>
                    <a:gd name="T52" fmla="*/ 59 w 169"/>
                    <a:gd name="T53" fmla="*/ 55 h 77"/>
                    <a:gd name="T54" fmla="*/ 74 w 169"/>
                    <a:gd name="T55" fmla="*/ 59 h 77"/>
                    <a:gd name="T56" fmla="*/ 100 w 169"/>
                    <a:gd name="T57" fmla="*/ 54 h 77"/>
                    <a:gd name="T58" fmla="*/ 103 w 169"/>
                    <a:gd name="T59" fmla="*/ 58 h 77"/>
                    <a:gd name="T60" fmla="*/ 100 w 169"/>
                    <a:gd name="T61" fmla="*/ 54 h 77"/>
                    <a:gd name="T62" fmla="*/ 130 w 169"/>
                    <a:gd name="T63" fmla="*/ 64 h 77"/>
                    <a:gd name="T64" fmla="*/ 149 w 169"/>
                    <a:gd name="T65" fmla="*/ 38 h 77"/>
                    <a:gd name="T66" fmla="*/ 137 w 169"/>
                    <a:gd name="T67" fmla="*/ 6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69" h="77">
                      <a:moveTo>
                        <a:pt x="163" y="58"/>
                      </a:moveTo>
                      <a:cubicBezTo>
                        <a:pt x="161" y="59"/>
                        <a:pt x="157" y="63"/>
                        <a:pt x="154" y="62"/>
                      </a:cubicBezTo>
                      <a:cubicBezTo>
                        <a:pt x="151" y="61"/>
                        <a:pt x="152" y="56"/>
                        <a:pt x="152" y="54"/>
                      </a:cubicBezTo>
                      <a:cubicBezTo>
                        <a:pt x="151" y="48"/>
                        <a:pt x="153" y="41"/>
                        <a:pt x="156" y="36"/>
                      </a:cubicBezTo>
                      <a:cubicBezTo>
                        <a:pt x="158" y="33"/>
                        <a:pt x="154" y="31"/>
                        <a:pt x="153" y="33"/>
                      </a:cubicBezTo>
                      <a:cubicBezTo>
                        <a:pt x="152" y="34"/>
                        <a:pt x="152" y="35"/>
                        <a:pt x="151" y="36"/>
                      </a:cubicBezTo>
                      <a:cubicBezTo>
                        <a:pt x="151" y="35"/>
                        <a:pt x="151" y="34"/>
                        <a:pt x="150" y="34"/>
                      </a:cubicBezTo>
                      <a:cubicBezTo>
                        <a:pt x="132" y="26"/>
                        <a:pt x="125" y="46"/>
                        <a:pt x="116" y="57"/>
                      </a:cubicBezTo>
                      <a:cubicBezTo>
                        <a:pt x="113" y="61"/>
                        <a:pt x="108" y="63"/>
                        <a:pt x="104" y="63"/>
                      </a:cubicBezTo>
                      <a:cubicBezTo>
                        <a:pt x="109" y="58"/>
                        <a:pt x="113" y="53"/>
                        <a:pt x="115" y="50"/>
                      </a:cubicBezTo>
                      <a:cubicBezTo>
                        <a:pt x="118" y="45"/>
                        <a:pt x="120" y="36"/>
                        <a:pt x="113" y="33"/>
                      </a:cubicBezTo>
                      <a:cubicBezTo>
                        <a:pt x="106" y="30"/>
                        <a:pt x="100" y="41"/>
                        <a:pt x="98" y="45"/>
                      </a:cubicBezTo>
                      <a:cubicBezTo>
                        <a:pt x="95" y="51"/>
                        <a:pt x="93" y="59"/>
                        <a:pt x="97" y="64"/>
                      </a:cubicBezTo>
                      <a:cubicBezTo>
                        <a:pt x="92" y="68"/>
                        <a:pt x="85" y="71"/>
                        <a:pt x="81" y="67"/>
                      </a:cubicBezTo>
                      <a:cubicBezTo>
                        <a:pt x="78" y="66"/>
                        <a:pt x="78" y="63"/>
                        <a:pt x="78" y="61"/>
                      </a:cubicBezTo>
                      <a:cubicBezTo>
                        <a:pt x="81" y="57"/>
                        <a:pt x="83" y="54"/>
                        <a:pt x="84" y="51"/>
                      </a:cubicBezTo>
                      <a:cubicBezTo>
                        <a:pt x="94" y="36"/>
                        <a:pt x="102" y="20"/>
                        <a:pt x="110" y="4"/>
                      </a:cubicBezTo>
                      <a:cubicBezTo>
                        <a:pt x="111" y="2"/>
                        <a:pt x="109" y="0"/>
                        <a:pt x="107" y="1"/>
                      </a:cubicBezTo>
                      <a:cubicBezTo>
                        <a:pt x="95" y="8"/>
                        <a:pt x="91" y="23"/>
                        <a:pt x="85" y="34"/>
                      </a:cubicBezTo>
                      <a:cubicBezTo>
                        <a:pt x="85" y="35"/>
                        <a:pt x="84" y="36"/>
                        <a:pt x="84" y="37"/>
                      </a:cubicBezTo>
                      <a:cubicBezTo>
                        <a:pt x="74" y="36"/>
                        <a:pt x="66" y="39"/>
                        <a:pt x="58" y="46"/>
                      </a:cubicBezTo>
                      <a:cubicBezTo>
                        <a:pt x="50" y="53"/>
                        <a:pt x="45" y="66"/>
                        <a:pt x="33" y="69"/>
                      </a:cubicBezTo>
                      <a:cubicBezTo>
                        <a:pt x="25" y="72"/>
                        <a:pt x="27" y="60"/>
                        <a:pt x="30" y="50"/>
                      </a:cubicBezTo>
                      <a:cubicBezTo>
                        <a:pt x="33" y="45"/>
                        <a:pt x="34" y="40"/>
                        <a:pt x="36" y="36"/>
                      </a:cubicBezTo>
                      <a:cubicBezTo>
                        <a:pt x="37" y="33"/>
                        <a:pt x="34" y="32"/>
                        <a:pt x="32" y="34"/>
                      </a:cubicBezTo>
                      <a:cubicBezTo>
                        <a:pt x="30" y="39"/>
                        <a:pt x="27" y="44"/>
                        <a:pt x="25" y="50"/>
                      </a:cubicBezTo>
                      <a:cubicBezTo>
                        <a:pt x="23" y="54"/>
                        <a:pt x="20" y="59"/>
                        <a:pt x="16" y="63"/>
                      </a:cubicBezTo>
                      <a:cubicBezTo>
                        <a:pt x="11" y="66"/>
                        <a:pt x="5" y="66"/>
                        <a:pt x="1" y="70"/>
                      </a:cubicBezTo>
                      <a:cubicBezTo>
                        <a:pt x="0" y="71"/>
                        <a:pt x="1" y="73"/>
                        <a:pt x="2" y="73"/>
                      </a:cubicBezTo>
                      <a:cubicBezTo>
                        <a:pt x="3" y="73"/>
                        <a:pt x="3" y="73"/>
                        <a:pt x="4" y="73"/>
                      </a:cubicBezTo>
                      <a:cubicBezTo>
                        <a:pt x="5" y="73"/>
                        <a:pt x="6" y="73"/>
                        <a:pt x="6" y="72"/>
                      </a:cubicBezTo>
                      <a:cubicBezTo>
                        <a:pt x="8" y="71"/>
                        <a:pt x="10" y="71"/>
                        <a:pt x="11" y="70"/>
                      </a:cubicBezTo>
                      <a:cubicBezTo>
                        <a:pt x="15" y="69"/>
                        <a:pt x="19" y="66"/>
                        <a:pt x="22" y="63"/>
                      </a:cubicBezTo>
                      <a:cubicBezTo>
                        <a:pt x="22" y="63"/>
                        <a:pt x="22" y="62"/>
                        <a:pt x="22" y="62"/>
                      </a:cubicBezTo>
                      <a:cubicBezTo>
                        <a:pt x="22" y="66"/>
                        <a:pt x="23" y="70"/>
                        <a:pt x="26" y="73"/>
                      </a:cubicBezTo>
                      <a:cubicBezTo>
                        <a:pt x="34" y="77"/>
                        <a:pt x="43" y="69"/>
                        <a:pt x="48" y="64"/>
                      </a:cubicBezTo>
                      <a:cubicBezTo>
                        <a:pt x="50" y="62"/>
                        <a:pt x="52" y="60"/>
                        <a:pt x="53" y="58"/>
                      </a:cubicBezTo>
                      <a:cubicBezTo>
                        <a:pt x="51" y="65"/>
                        <a:pt x="52" y="72"/>
                        <a:pt x="61" y="72"/>
                      </a:cubicBezTo>
                      <a:cubicBezTo>
                        <a:pt x="66" y="72"/>
                        <a:pt x="70" y="69"/>
                        <a:pt x="74" y="65"/>
                      </a:cubicBezTo>
                      <a:cubicBezTo>
                        <a:pt x="74" y="66"/>
                        <a:pt x="74" y="66"/>
                        <a:pt x="75" y="67"/>
                      </a:cubicBezTo>
                      <a:cubicBezTo>
                        <a:pt x="80" y="77"/>
                        <a:pt x="91" y="74"/>
                        <a:pt x="100" y="67"/>
                      </a:cubicBezTo>
                      <a:cubicBezTo>
                        <a:pt x="107" y="71"/>
                        <a:pt x="117" y="63"/>
                        <a:pt x="121" y="58"/>
                      </a:cubicBezTo>
                      <a:cubicBezTo>
                        <a:pt x="121" y="57"/>
                        <a:pt x="122" y="56"/>
                        <a:pt x="123" y="55"/>
                      </a:cubicBezTo>
                      <a:cubicBezTo>
                        <a:pt x="121" y="61"/>
                        <a:pt x="122" y="66"/>
                        <a:pt x="128" y="68"/>
                      </a:cubicBezTo>
                      <a:cubicBezTo>
                        <a:pt x="137" y="71"/>
                        <a:pt x="143" y="63"/>
                        <a:pt x="147" y="54"/>
                      </a:cubicBezTo>
                      <a:cubicBezTo>
                        <a:pt x="147" y="56"/>
                        <a:pt x="147" y="58"/>
                        <a:pt x="148" y="60"/>
                      </a:cubicBezTo>
                      <a:cubicBezTo>
                        <a:pt x="150" y="70"/>
                        <a:pt x="161" y="65"/>
                        <a:pt x="166" y="61"/>
                      </a:cubicBezTo>
                      <a:cubicBezTo>
                        <a:pt x="169" y="59"/>
                        <a:pt x="165" y="56"/>
                        <a:pt x="163" y="58"/>
                      </a:cubicBezTo>
                      <a:close/>
                      <a:moveTo>
                        <a:pt x="91" y="32"/>
                      </a:moveTo>
                      <a:cubicBezTo>
                        <a:pt x="94" y="26"/>
                        <a:pt x="97" y="18"/>
                        <a:pt x="101" y="12"/>
                      </a:cubicBezTo>
                      <a:cubicBezTo>
                        <a:pt x="98" y="19"/>
                        <a:pt x="94" y="26"/>
                        <a:pt x="91" y="32"/>
                      </a:cubicBezTo>
                      <a:close/>
                      <a:moveTo>
                        <a:pt x="73" y="59"/>
                      </a:moveTo>
                      <a:cubicBezTo>
                        <a:pt x="70" y="62"/>
                        <a:pt x="67" y="66"/>
                        <a:pt x="63" y="67"/>
                      </a:cubicBezTo>
                      <a:cubicBezTo>
                        <a:pt x="54" y="71"/>
                        <a:pt x="57" y="59"/>
                        <a:pt x="59" y="55"/>
                      </a:cubicBezTo>
                      <a:cubicBezTo>
                        <a:pt x="63" y="46"/>
                        <a:pt x="72" y="42"/>
                        <a:pt x="81" y="41"/>
                      </a:cubicBezTo>
                      <a:cubicBezTo>
                        <a:pt x="78" y="47"/>
                        <a:pt x="75" y="53"/>
                        <a:pt x="74" y="59"/>
                      </a:cubicBezTo>
                      <a:cubicBezTo>
                        <a:pt x="74" y="59"/>
                        <a:pt x="73" y="59"/>
                        <a:pt x="73" y="59"/>
                      </a:cubicBezTo>
                      <a:close/>
                      <a:moveTo>
                        <a:pt x="100" y="54"/>
                      </a:moveTo>
                      <a:cubicBezTo>
                        <a:pt x="100" y="51"/>
                        <a:pt x="108" y="32"/>
                        <a:pt x="113" y="38"/>
                      </a:cubicBezTo>
                      <a:cubicBezTo>
                        <a:pt x="117" y="44"/>
                        <a:pt x="107" y="55"/>
                        <a:pt x="103" y="58"/>
                      </a:cubicBezTo>
                      <a:cubicBezTo>
                        <a:pt x="102" y="59"/>
                        <a:pt x="102" y="60"/>
                        <a:pt x="101" y="61"/>
                      </a:cubicBezTo>
                      <a:cubicBezTo>
                        <a:pt x="99" y="59"/>
                        <a:pt x="99" y="57"/>
                        <a:pt x="100" y="54"/>
                      </a:cubicBezTo>
                      <a:close/>
                      <a:moveTo>
                        <a:pt x="137" y="60"/>
                      </a:moveTo>
                      <a:cubicBezTo>
                        <a:pt x="136" y="63"/>
                        <a:pt x="133" y="65"/>
                        <a:pt x="130" y="64"/>
                      </a:cubicBezTo>
                      <a:cubicBezTo>
                        <a:pt x="124" y="63"/>
                        <a:pt x="127" y="54"/>
                        <a:pt x="129" y="51"/>
                      </a:cubicBezTo>
                      <a:cubicBezTo>
                        <a:pt x="133" y="43"/>
                        <a:pt x="139" y="37"/>
                        <a:pt x="149" y="38"/>
                      </a:cubicBezTo>
                      <a:cubicBezTo>
                        <a:pt x="149" y="38"/>
                        <a:pt x="150" y="38"/>
                        <a:pt x="150" y="37"/>
                      </a:cubicBezTo>
                      <a:cubicBezTo>
                        <a:pt x="146" y="45"/>
                        <a:pt x="143" y="54"/>
                        <a:pt x="137" y="6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8" name="Freeform 69">
                  <a:extLst>
                    <a:ext uri="{FF2B5EF4-FFF2-40B4-BE49-F238E27FC236}">
                      <a16:creationId xmlns="" xmlns:a16="http://schemas.microsoft.com/office/drawing/2014/main" id="{F184D135-71C7-427D-A445-089EF45629A7}"/>
                    </a:ext>
                  </a:extLst>
                </p:cNvPr>
                <p:cNvSpPr/>
                <p:nvPr/>
              </p:nvSpPr>
              <p:spPr bwMode="auto">
                <a:xfrm>
                  <a:off x="1247775" y="2190751"/>
                  <a:ext cx="6350" cy="6350"/>
                </a:xfrm>
                <a:custGeom>
                  <a:avLst/>
                  <a:gdLst>
                    <a:gd name="T0" fmla="*/ 2 w 6"/>
                    <a:gd name="T1" fmla="*/ 5 h 6"/>
                    <a:gd name="T2" fmla="*/ 5 w 6"/>
                    <a:gd name="T3" fmla="*/ 4 h 6"/>
                    <a:gd name="T4" fmla="*/ 6 w 6"/>
                    <a:gd name="T5" fmla="*/ 2 h 6"/>
                    <a:gd name="T6" fmla="*/ 3 w 6"/>
                    <a:gd name="T7" fmla="*/ 0 h 6"/>
                    <a:gd name="T8" fmla="*/ 1 w 6"/>
                    <a:gd name="T9" fmla="*/ 2 h 6"/>
                    <a:gd name="T10" fmla="*/ 2 w 6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6">
                      <a:moveTo>
                        <a:pt x="2" y="5"/>
                      </a:move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5" y="4"/>
                        <a:pt x="6" y="3"/>
                        <a:pt x="6" y="2"/>
                      </a:cubicBez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2" y="1"/>
                        <a:pt x="1" y="1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9" name="Freeform 70">
                  <a:extLst>
                    <a:ext uri="{FF2B5EF4-FFF2-40B4-BE49-F238E27FC236}">
                      <a16:creationId xmlns="" xmlns:a16="http://schemas.microsoft.com/office/drawing/2014/main" id="{C139F4B9-8615-496C-B0B4-F3E1F8A85638}"/>
                    </a:ext>
                  </a:extLst>
                </p:cNvPr>
                <p:cNvSpPr/>
                <p:nvPr/>
              </p:nvSpPr>
              <p:spPr bwMode="auto">
                <a:xfrm>
                  <a:off x="1154113" y="2085976"/>
                  <a:ext cx="123825" cy="92075"/>
                </a:xfrm>
                <a:custGeom>
                  <a:avLst/>
                  <a:gdLst>
                    <a:gd name="T0" fmla="*/ 0 w 116"/>
                    <a:gd name="T1" fmla="*/ 1 h 87"/>
                    <a:gd name="T2" fmla="*/ 2 w 116"/>
                    <a:gd name="T3" fmla="*/ 40 h 87"/>
                    <a:gd name="T4" fmla="*/ 4 w 116"/>
                    <a:gd name="T5" fmla="*/ 85 h 87"/>
                    <a:gd name="T6" fmla="*/ 5 w 116"/>
                    <a:gd name="T7" fmla="*/ 86 h 87"/>
                    <a:gd name="T8" fmla="*/ 63 w 116"/>
                    <a:gd name="T9" fmla="*/ 82 h 87"/>
                    <a:gd name="T10" fmla="*/ 116 w 116"/>
                    <a:gd name="T11" fmla="*/ 78 h 87"/>
                    <a:gd name="T12" fmla="*/ 116 w 116"/>
                    <a:gd name="T13" fmla="*/ 77 h 87"/>
                    <a:gd name="T14" fmla="*/ 115 w 116"/>
                    <a:gd name="T15" fmla="*/ 75 h 87"/>
                    <a:gd name="T16" fmla="*/ 114 w 116"/>
                    <a:gd name="T17" fmla="*/ 76 h 87"/>
                    <a:gd name="T18" fmla="*/ 91 w 116"/>
                    <a:gd name="T19" fmla="*/ 80 h 87"/>
                    <a:gd name="T20" fmla="*/ 67 w 116"/>
                    <a:gd name="T21" fmla="*/ 81 h 87"/>
                    <a:gd name="T22" fmla="*/ 16 w 116"/>
                    <a:gd name="T23" fmla="*/ 85 h 87"/>
                    <a:gd name="T24" fmla="*/ 5 w 116"/>
                    <a:gd name="T25" fmla="*/ 82 h 87"/>
                    <a:gd name="T26" fmla="*/ 5 w 116"/>
                    <a:gd name="T27" fmla="*/ 71 h 87"/>
                    <a:gd name="T28" fmla="*/ 4 w 116"/>
                    <a:gd name="T29" fmla="*/ 47 h 87"/>
                    <a:gd name="T30" fmla="*/ 2 w 116"/>
                    <a:gd name="T31" fmla="*/ 1 h 87"/>
                    <a:gd name="T32" fmla="*/ 0 w 116"/>
                    <a:gd name="T33" fmla="*/ 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6" h="87">
                      <a:moveTo>
                        <a:pt x="0" y="1"/>
                      </a:moveTo>
                      <a:cubicBezTo>
                        <a:pt x="0" y="14"/>
                        <a:pt x="1" y="27"/>
                        <a:pt x="2" y="40"/>
                      </a:cubicBezTo>
                      <a:cubicBezTo>
                        <a:pt x="4" y="55"/>
                        <a:pt x="3" y="70"/>
                        <a:pt x="4" y="85"/>
                      </a:cubicBezTo>
                      <a:cubicBezTo>
                        <a:pt x="4" y="86"/>
                        <a:pt x="4" y="86"/>
                        <a:pt x="5" y="86"/>
                      </a:cubicBezTo>
                      <a:cubicBezTo>
                        <a:pt x="24" y="87"/>
                        <a:pt x="44" y="83"/>
                        <a:pt x="63" y="82"/>
                      </a:cubicBezTo>
                      <a:cubicBezTo>
                        <a:pt x="81" y="82"/>
                        <a:pt x="98" y="81"/>
                        <a:pt x="116" y="78"/>
                      </a:cubicBezTo>
                      <a:cubicBezTo>
                        <a:pt x="116" y="78"/>
                        <a:pt x="116" y="77"/>
                        <a:pt x="116" y="77"/>
                      </a:cubicBezTo>
                      <a:cubicBezTo>
                        <a:pt x="116" y="76"/>
                        <a:pt x="115" y="76"/>
                        <a:pt x="115" y="75"/>
                      </a:cubicBezTo>
                      <a:cubicBezTo>
                        <a:pt x="114" y="74"/>
                        <a:pt x="113" y="75"/>
                        <a:pt x="114" y="76"/>
                      </a:cubicBezTo>
                      <a:cubicBezTo>
                        <a:pt x="114" y="77"/>
                        <a:pt x="94" y="80"/>
                        <a:pt x="91" y="80"/>
                      </a:cubicBezTo>
                      <a:cubicBezTo>
                        <a:pt x="83" y="80"/>
                        <a:pt x="75" y="81"/>
                        <a:pt x="67" y="81"/>
                      </a:cubicBezTo>
                      <a:cubicBezTo>
                        <a:pt x="49" y="82"/>
                        <a:pt x="33" y="84"/>
                        <a:pt x="16" y="85"/>
                      </a:cubicBezTo>
                      <a:cubicBezTo>
                        <a:pt x="13" y="85"/>
                        <a:pt x="5" y="86"/>
                        <a:pt x="5" y="82"/>
                      </a:cubicBezTo>
                      <a:cubicBezTo>
                        <a:pt x="5" y="78"/>
                        <a:pt x="5" y="75"/>
                        <a:pt x="5" y="71"/>
                      </a:cubicBezTo>
                      <a:cubicBezTo>
                        <a:pt x="5" y="63"/>
                        <a:pt x="4" y="55"/>
                        <a:pt x="4" y="47"/>
                      </a:cubicBezTo>
                      <a:cubicBezTo>
                        <a:pt x="4" y="31"/>
                        <a:pt x="1" y="16"/>
                        <a:pt x="2" y="1"/>
                      </a:cubicBezTo>
                      <a:cubicBezTo>
                        <a:pt x="2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0" name="Freeform 71">
                  <a:extLst>
                    <a:ext uri="{FF2B5EF4-FFF2-40B4-BE49-F238E27FC236}">
                      <a16:creationId xmlns="" xmlns:a16="http://schemas.microsoft.com/office/drawing/2014/main" id="{5E29EF22-001D-484B-BC14-BA5802B9D59C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9050" cy="31750"/>
                </a:xfrm>
                <a:custGeom>
                  <a:avLst/>
                  <a:gdLst>
                    <a:gd name="T0" fmla="*/ 4 w 18"/>
                    <a:gd name="T1" fmla="*/ 29 h 30"/>
                    <a:gd name="T2" fmla="*/ 3 w 18"/>
                    <a:gd name="T3" fmla="*/ 12 h 30"/>
                    <a:gd name="T4" fmla="*/ 3 w 18"/>
                    <a:gd name="T5" fmla="*/ 5 h 30"/>
                    <a:gd name="T6" fmla="*/ 6 w 18"/>
                    <a:gd name="T7" fmla="*/ 2 h 30"/>
                    <a:gd name="T8" fmla="*/ 13 w 18"/>
                    <a:gd name="T9" fmla="*/ 3 h 30"/>
                    <a:gd name="T10" fmla="*/ 14 w 18"/>
                    <a:gd name="T11" fmla="*/ 9 h 30"/>
                    <a:gd name="T12" fmla="*/ 16 w 18"/>
                    <a:gd name="T13" fmla="*/ 29 h 30"/>
                    <a:gd name="T14" fmla="*/ 17 w 18"/>
                    <a:gd name="T15" fmla="*/ 29 h 30"/>
                    <a:gd name="T16" fmla="*/ 15 w 18"/>
                    <a:gd name="T17" fmla="*/ 1 h 30"/>
                    <a:gd name="T18" fmla="*/ 14 w 18"/>
                    <a:gd name="T19" fmla="*/ 0 h 30"/>
                    <a:gd name="T20" fmla="*/ 2 w 18"/>
                    <a:gd name="T21" fmla="*/ 0 h 30"/>
                    <a:gd name="T22" fmla="*/ 1 w 18"/>
                    <a:gd name="T23" fmla="*/ 1 h 30"/>
                    <a:gd name="T24" fmla="*/ 3 w 18"/>
                    <a:gd name="T25" fmla="*/ 29 h 30"/>
                    <a:gd name="T26" fmla="*/ 4 w 18"/>
                    <a:gd name="T27" fmla="*/ 29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30">
                      <a:moveTo>
                        <a:pt x="4" y="29"/>
                      </a:moveTo>
                      <a:cubicBezTo>
                        <a:pt x="3" y="24"/>
                        <a:pt x="3" y="18"/>
                        <a:pt x="3" y="12"/>
                      </a:cubicBezTo>
                      <a:cubicBezTo>
                        <a:pt x="3" y="10"/>
                        <a:pt x="3" y="7"/>
                        <a:pt x="3" y="5"/>
                      </a:cubicBezTo>
                      <a:cubicBezTo>
                        <a:pt x="3" y="2"/>
                        <a:pt x="3" y="2"/>
                        <a:pt x="6" y="2"/>
                      </a:cubicBezTo>
                      <a:cubicBezTo>
                        <a:pt x="7" y="2"/>
                        <a:pt x="13" y="1"/>
                        <a:pt x="13" y="3"/>
                      </a:cubicBezTo>
                      <a:cubicBezTo>
                        <a:pt x="13" y="5"/>
                        <a:pt x="13" y="7"/>
                        <a:pt x="14" y="9"/>
                      </a:cubicBezTo>
                      <a:cubicBezTo>
                        <a:pt x="15" y="16"/>
                        <a:pt x="16" y="22"/>
                        <a:pt x="16" y="29"/>
                      </a:cubicBezTo>
                      <a:cubicBezTo>
                        <a:pt x="16" y="29"/>
                        <a:pt x="17" y="29"/>
                        <a:pt x="17" y="29"/>
                      </a:cubicBezTo>
                      <a:cubicBezTo>
                        <a:pt x="18" y="19"/>
                        <a:pt x="15" y="10"/>
                        <a:pt x="15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0" y="0"/>
                        <a:pt x="6" y="0"/>
                        <a:pt x="2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1"/>
                        <a:pt x="0" y="20"/>
                        <a:pt x="3" y="29"/>
                      </a:cubicBezTo>
                      <a:cubicBezTo>
                        <a:pt x="3" y="30"/>
                        <a:pt x="5" y="30"/>
                        <a:pt x="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1" name="Freeform 72">
                  <a:extLst>
                    <a:ext uri="{FF2B5EF4-FFF2-40B4-BE49-F238E27FC236}">
                      <a16:creationId xmlns="" xmlns:a16="http://schemas.microsoft.com/office/drawing/2014/main" id="{39EB83EA-171E-4F66-9B35-61B4A6FA8049}"/>
                    </a:ext>
                  </a:extLst>
                </p:cNvPr>
                <p:cNvSpPr/>
                <p:nvPr/>
              </p:nvSpPr>
              <p:spPr bwMode="auto">
                <a:xfrm>
                  <a:off x="1168400" y="2144713"/>
                  <a:ext cx="15875" cy="31750"/>
                </a:xfrm>
                <a:custGeom>
                  <a:avLst/>
                  <a:gdLst>
                    <a:gd name="T0" fmla="*/ 5 w 15"/>
                    <a:gd name="T1" fmla="*/ 1 h 29"/>
                    <a:gd name="T2" fmla="*/ 1 w 15"/>
                    <a:gd name="T3" fmla="*/ 6 h 29"/>
                    <a:gd name="T4" fmla="*/ 6 w 15"/>
                    <a:gd name="T5" fmla="*/ 3 h 29"/>
                    <a:gd name="T6" fmla="*/ 2 w 15"/>
                    <a:gd name="T7" fmla="*/ 8 h 29"/>
                    <a:gd name="T8" fmla="*/ 9 w 15"/>
                    <a:gd name="T9" fmla="*/ 4 h 29"/>
                    <a:gd name="T10" fmla="*/ 2 w 15"/>
                    <a:gd name="T11" fmla="*/ 11 h 29"/>
                    <a:gd name="T12" fmla="*/ 11 w 15"/>
                    <a:gd name="T13" fmla="*/ 2 h 29"/>
                    <a:gd name="T14" fmla="*/ 2 w 15"/>
                    <a:gd name="T15" fmla="*/ 13 h 29"/>
                    <a:gd name="T16" fmla="*/ 10 w 15"/>
                    <a:gd name="T17" fmla="*/ 6 h 29"/>
                    <a:gd name="T18" fmla="*/ 2 w 15"/>
                    <a:gd name="T19" fmla="*/ 16 h 29"/>
                    <a:gd name="T20" fmla="*/ 10 w 15"/>
                    <a:gd name="T21" fmla="*/ 8 h 29"/>
                    <a:gd name="T22" fmla="*/ 2 w 15"/>
                    <a:gd name="T23" fmla="*/ 19 h 29"/>
                    <a:gd name="T24" fmla="*/ 11 w 15"/>
                    <a:gd name="T25" fmla="*/ 11 h 29"/>
                    <a:gd name="T26" fmla="*/ 3 w 15"/>
                    <a:gd name="T27" fmla="*/ 22 h 29"/>
                    <a:gd name="T28" fmla="*/ 12 w 15"/>
                    <a:gd name="T29" fmla="*/ 12 h 29"/>
                    <a:gd name="T30" fmla="*/ 2 w 15"/>
                    <a:gd name="T31" fmla="*/ 26 h 29"/>
                    <a:gd name="T32" fmla="*/ 12 w 15"/>
                    <a:gd name="T33" fmla="*/ 13 h 29"/>
                    <a:gd name="T34" fmla="*/ 6 w 15"/>
                    <a:gd name="T35" fmla="*/ 23 h 29"/>
                    <a:gd name="T36" fmla="*/ 14 w 15"/>
                    <a:gd name="T37" fmla="*/ 14 h 29"/>
                    <a:gd name="T38" fmla="*/ 6 w 15"/>
                    <a:gd name="T39" fmla="*/ 26 h 29"/>
                    <a:gd name="T40" fmla="*/ 13 w 15"/>
                    <a:gd name="T41" fmla="*/ 18 h 29"/>
                    <a:gd name="T42" fmla="*/ 7 w 15"/>
                    <a:gd name="T43" fmla="*/ 26 h 29"/>
                    <a:gd name="T44" fmla="*/ 13 w 15"/>
                    <a:gd name="T45" fmla="*/ 20 h 29"/>
                    <a:gd name="T46" fmla="*/ 9 w 15"/>
                    <a:gd name="T47" fmla="*/ 27 h 29"/>
                    <a:gd name="T48" fmla="*/ 14 w 15"/>
                    <a:gd name="T49" fmla="*/ 22 h 29"/>
                    <a:gd name="T50" fmla="*/ 10 w 15"/>
                    <a:gd name="T51" fmla="*/ 26 h 29"/>
                    <a:gd name="T52" fmla="*/ 13 w 15"/>
                    <a:gd name="T53" fmla="*/ 26 h 29"/>
                    <a:gd name="T54" fmla="*/ 14 w 15"/>
                    <a:gd name="T55" fmla="*/ 23 h 29"/>
                    <a:gd name="T56" fmla="*/ 10 w 15"/>
                    <a:gd name="T57" fmla="*/ 26 h 29"/>
                    <a:gd name="T58" fmla="*/ 14 w 15"/>
                    <a:gd name="T59" fmla="*/ 22 h 29"/>
                    <a:gd name="T60" fmla="*/ 9 w 15"/>
                    <a:gd name="T61" fmla="*/ 27 h 29"/>
                    <a:gd name="T62" fmla="*/ 14 w 15"/>
                    <a:gd name="T63" fmla="*/ 20 h 29"/>
                    <a:gd name="T64" fmla="*/ 7 w 15"/>
                    <a:gd name="T65" fmla="*/ 26 h 29"/>
                    <a:gd name="T66" fmla="*/ 13 w 15"/>
                    <a:gd name="T67" fmla="*/ 18 h 29"/>
                    <a:gd name="T68" fmla="*/ 6 w 15"/>
                    <a:gd name="T69" fmla="*/ 26 h 29"/>
                    <a:gd name="T70" fmla="*/ 14 w 15"/>
                    <a:gd name="T71" fmla="*/ 14 h 29"/>
                    <a:gd name="T72" fmla="*/ 6 w 15"/>
                    <a:gd name="T73" fmla="*/ 23 h 29"/>
                    <a:gd name="T74" fmla="*/ 12 w 15"/>
                    <a:gd name="T75" fmla="*/ 13 h 29"/>
                    <a:gd name="T76" fmla="*/ 2 w 15"/>
                    <a:gd name="T77" fmla="*/ 26 h 29"/>
                    <a:gd name="T78" fmla="*/ 12 w 15"/>
                    <a:gd name="T79" fmla="*/ 12 h 29"/>
                    <a:gd name="T80" fmla="*/ 3 w 15"/>
                    <a:gd name="T81" fmla="*/ 22 h 29"/>
                    <a:gd name="T82" fmla="*/ 11 w 15"/>
                    <a:gd name="T83" fmla="*/ 11 h 29"/>
                    <a:gd name="T84" fmla="*/ 2 w 15"/>
                    <a:gd name="T85" fmla="*/ 19 h 29"/>
                    <a:gd name="T86" fmla="*/ 10 w 15"/>
                    <a:gd name="T87" fmla="*/ 8 h 29"/>
                    <a:gd name="T88" fmla="*/ 2 w 15"/>
                    <a:gd name="T89" fmla="*/ 16 h 29"/>
                    <a:gd name="T90" fmla="*/ 10 w 15"/>
                    <a:gd name="T91" fmla="*/ 6 h 29"/>
                    <a:gd name="T92" fmla="*/ 2 w 15"/>
                    <a:gd name="T93" fmla="*/ 13 h 29"/>
                    <a:gd name="T94" fmla="*/ 11 w 15"/>
                    <a:gd name="T95" fmla="*/ 2 h 29"/>
                    <a:gd name="T96" fmla="*/ 2 w 15"/>
                    <a:gd name="T97" fmla="*/ 11 h 29"/>
                    <a:gd name="T98" fmla="*/ 9 w 15"/>
                    <a:gd name="T99" fmla="*/ 3 h 29"/>
                    <a:gd name="T100" fmla="*/ 2 w 15"/>
                    <a:gd name="T101" fmla="*/ 8 h 29"/>
                    <a:gd name="T102" fmla="*/ 6 w 15"/>
                    <a:gd name="T103" fmla="*/ 3 h 29"/>
                    <a:gd name="T104" fmla="*/ 1 w 15"/>
                    <a:gd name="T105" fmla="*/ 6 h 29"/>
                    <a:gd name="T106" fmla="*/ 6 w 15"/>
                    <a:gd name="T107" fmla="*/ 1 h 29"/>
                    <a:gd name="T108" fmla="*/ 1 w 15"/>
                    <a:gd name="T109" fmla="*/ 2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" h="29">
                      <a:moveTo>
                        <a:pt x="2" y="3"/>
                      </a:moveTo>
                      <a:cubicBezTo>
                        <a:pt x="3" y="3"/>
                        <a:pt x="4" y="2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3" y="2"/>
                        <a:pt x="2" y="4"/>
                        <a:pt x="1" y="6"/>
                      </a:cubicBezTo>
                      <a:cubicBezTo>
                        <a:pt x="1" y="7"/>
                        <a:pt x="1" y="8"/>
                        <a:pt x="2" y="7"/>
                      </a:cubicBezTo>
                      <a:cubicBezTo>
                        <a:pt x="4" y="6"/>
                        <a:pt x="5" y="5"/>
                        <a:pt x="6" y="3"/>
                      </a:cubicBezTo>
                      <a:cubicBezTo>
                        <a:pt x="6" y="3"/>
                        <a:pt x="6" y="3"/>
                        <a:pt x="5" y="2"/>
                      </a:cubicBezTo>
                      <a:cubicBezTo>
                        <a:pt x="4" y="4"/>
                        <a:pt x="3" y="6"/>
                        <a:pt x="2" y="8"/>
                      </a:cubicBezTo>
                      <a:cubicBezTo>
                        <a:pt x="1" y="9"/>
                        <a:pt x="2" y="10"/>
                        <a:pt x="3" y="9"/>
                      </a:cubicBezTo>
                      <a:cubicBezTo>
                        <a:pt x="5" y="7"/>
                        <a:pt x="7" y="5"/>
                        <a:pt x="9" y="4"/>
                      </a:cubicBezTo>
                      <a:cubicBezTo>
                        <a:pt x="9" y="3"/>
                        <a:pt x="9" y="3"/>
                        <a:pt x="8" y="3"/>
                      </a:cubicBezTo>
                      <a:cubicBezTo>
                        <a:pt x="6" y="5"/>
                        <a:pt x="4" y="8"/>
                        <a:pt x="2" y="11"/>
                      </a:cubicBezTo>
                      <a:cubicBezTo>
                        <a:pt x="2" y="12"/>
                        <a:pt x="3" y="12"/>
                        <a:pt x="3" y="12"/>
                      </a:cubicBezTo>
                      <a:cubicBezTo>
                        <a:pt x="6" y="8"/>
                        <a:pt x="8" y="5"/>
                        <a:pt x="11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7" y="5"/>
                        <a:pt x="5" y="9"/>
                        <a:pt x="2" y="13"/>
                      </a:cubicBezTo>
                      <a:cubicBezTo>
                        <a:pt x="2" y="14"/>
                        <a:pt x="3" y="14"/>
                        <a:pt x="4" y="14"/>
                      </a:cubicBezTo>
                      <a:cubicBezTo>
                        <a:pt x="6" y="11"/>
                        <a:pt x="8" y="9"/>
                        <a:pt x="10" y="6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6" y="9"/>
                        <a:pt x="3" y="12"/>
                        <a:pt x="2" y="16"/>
                      </a:cubicBezTo>
                      <a:cubicBezTo>
                        <a:pt x="1" y="17"/>
                        <a:pt x="2" y="18"/>
                        <a:pt x="3" y="17"/>
                      </a:cubicBezTo>
                      <a:cubicBezTo>
                        <a:pt x="5" y="14"/>
                        <a:pt x="8" y="11"/>
                        <a:pt x="10" y="8"/>
                      </a:cubicBezTo>
                      <a:cubicBezTo>
                        <a:pt x="11" y="7"/>
                        <a:pt x="10" y="7"/>
                        <a:pt x="9" y="7"/>
                      </a:cubicBezTo>
                      <a:cubicBezTo>
                        <a:pt x="7" y="11"/>
                        <a:pt x="4" y="15"/>
                        <a:pt x="2" y="19"/>
                      </a:cubicBezTo>
                      <a:cubicBezTo>
                        <a:pt x="2" y="19"/>
                        <a:pt x="3" y="20"/>
                        <a:pt x="3" y="20"/>
                      </a:cubicBezTo>
                      <a:cubicBezTo>
                        <a:pt x="6" y="17"/>
                        <a:pt x="8" y="14"/>
                        <a:pt x="11" y="11"/>
                      </a:cubicBezTo>
                      <a:cubicBezTo>
                        <a:pt x="10" y="11"/>
                        <a:pt x="10" y="11"/>
                        <a:pt x="9" y="10"/>
                      </a:cubicBezTo>
                      <a:cubicBezTo>
                        <a:pt x="8" y="15"/>
                        <a:pt x="5" y="18"/>
                        <a:pt x="3" y="22"/>
                      </a:cubicBezTo>
                      <a:cubicBezTo>
                        <a:pt x="3" y="23"/>
                        <a:pt x="4" y="23"/>
                        <a:pt x="4" y="23"/>
                      </a:cubicBezTo>
                      <a:cubicBezTo>
                        <a:pt x="7" y="19"/>
                        <a:pt x="9" y="16"/>
                        <a:pt x="12" y="12"/>
                      </a:cubicBezTo>
                      <a:cubicBezTo>
                        <a:pt x="12" y="12"/>
                        <a:pt x="11" y="12"/>
                        <a:pt x="11" y="11"/>
                      </a:cubicBezTo>
                      <a:cubicBezTo>
                        <a:pt x="8" y="16"/>
                        <a:pt x="4" y="21"/>
                        <a:pt x="2" y="26"/>
                      </a:cubicBezTo>
                      <a:cubicBezTo>
                        <a:pt x="2" y="26"/>
                        <a:pt x="3" y="26"/>
                        <a:pt x="3" y="27"/>
                      </a:cubicBezTo>
                      <a:cubicBezTo>
                        <a:pt x="6" y="22"/>
                        <a:pt x="9" y="18"/>
                        <a:pt x="12" y="13"/>
                      </a:cubicBezTo>
                      <a:cubicBezTo>
                        <a:pt x="12" y="13"/>
                        <a:pt x="11" y="13"/>
                        <a:pt x="11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6" y="25"/>
                        <a:pt x="7" y="24"/>
                      </a:cubicBezTo>
                      <a:cubicBezTo>
                        <a:pt x="10" y="21"/>
                        <a:pt x="13" y="18"/>
                        <a:pt x="14" y="14"/>
                      </a:cubicBezTo>
                      <a:cubicBezTo>
                        <a:pt x="15" y="13"/>
                        <a:pt x="14" y="12"/>
                        <a:pt x="13" y="13"/>
                      </a:cubicBezTo>
                      <a:cubicBezTo>
                        <a:pt x="11" y="17"/>
                        <a:pt x="8" y="21"/>
                        <a:pt x="6" y="26"/>
                      </a:cubicBezTo>
                      <a:cubicBezTo>
                        <a:pt x="6" y="27"/>
                        <a:pt x="7" y="27"/>
                        <a:pt x="7" y="27"/>
                      </a:cubicBezTo>
                      <a:cubicBezTo>
                        <a:pt x="9" y="24"/>
                        <a:pt x="11" y="21"/>
                        <a:pt x="13" y="18"/>
                      </a:cubicBezTo>
                      <a:cubicBezTo>
                        <a:pt x="13" y="17"/>
                        <a:pt x="12" y="17"/>
                        <a:pt x="12" y="17"/>
                      </a:cubicBezTo>
                      <a:cubicBezTo>
                        <a:pt x="10" y="20"/>
                        <a:pt x="9" y="23"/>
                        <a:pt x="7" y="26"/>
                      </a:cubicBezTo>
                      <a:cubicBezTo>
                        <a:pt x="7" y="27"/>
                        <a:pt x="8" y="27"/>
                        <a:pt x="9" y="26"/>
                      </a:cubicBezTo>
                      <a:cubicBezTo>
                        <a:pt x="10" y="24"/>
                        <a:pt x="12" y="22"/>
                        <a:pt x="13" y="20"/>
                      </a:cubicBezTo>
                      <a:cubicBezTo>
                        <a:pt x="13" y="20"/>
                        <a:pt x="13" y="20"/>
                        <a:pt x="12" y="19"/>
                      </a:cubicBezTo>
                      <a:cubicBezTo>
                        <a:pt x="11" y="22"/>
                        <a:pt x="10" y="25"/>
                        <a:pt x="9" y="27"/>
                      </a:cubicBezTo>
                      <a:cubicBezTo>
                        <a:pt x="8" y="28"/>
                        <a:pt x="10" y="29"/>
                        <a:pt x="10" y="28"/>
                      </a:cubicBezTo>
                      <a:cubicBezTo>
                        <a:pt x="11" y="26"/>
                        <a:pt x="13" y="24"/>
                        <a:pt x="14" y="22"/>
                      </a:cubicBezTo>
                      <a:cubicBezTo>
                        <a:pt x="13" y="22"/>
                        <a:pt x="13" y="21"/>
                        <a:pt x="13" y="21"/>
                      </a:cubicBezTo>
                      <a:cubicBezTo>
                        <a:pt x="12" y="23"/>
                        <a:pt x="11" y="25"/>
                        <a:pt x="10" y="26"/>
                      </a:cubicBezTo>
                      <a:cubicBezTo>
                        <a:pt x="10" y="27"/>
                        <a:pt x="11" y="28"/>
                        <a:pt x="11" y="27"/>
                      </a:cubicBezTo>
                      <a:cubicBezTo>
                        <a:pt x="12" y="27"/>
                        <a:pt x="12" y="27"/>
                        <a:pt x="13" y="26"/>
                      </a:cubicBezTo>
                      <a:cubicBezTo>
                        <a:pt x="13" y="27"/>
                        <a:pt x="14" y="27"/>
                        <a:pt x="14" y="26"/>
                      </a:cubicBezTo>
                      <a:cubicBezTo>
                        <a:pt x="14" y="25"/>
                        <a:pt x="15" y="25"/>
                        <a:pt x="14" y="23"/>
                      </a:cubicBezTo>
                      <a:cubicBezTo>
                        <a:pt x="14" y="23"/>
                        <a:pt x="13" y="23"/>
                        <a:pt x="13" y="23"/>
                      </a:cubicBezTo>
                      <a:cubicBezTo>
                        <a:pt x="12" y="24"/>
                        <a:pt x="11" y="25"/>
                        <a:pt x="10" y="26"/>
                      </a:cubicBezTo>
                      <a:cubicBezTo>
                        <a:pt x="11" y="26"/>
                        <a:pt x="11" y="27"/>
                        <a:pt x="12" y="27"/>
                      </a:cubicBezTo>
                      <a:cubicBezTo>
                        <a:pt x="12" y="25"/>
                        <a:pt x="13" y="23"/>
                        <a:pt x="14" y="22"/>
                      </a:cubicBezTo>
                      <a:cubicBezTo>
                        <a:pt x="14" y="21"/>
                        <a:pt x="13" y="20"/>
                        <a:pt x="13" y="21"/>
                      </a:cubicBezTo>
                      <a:cubicBezTo>
                        <a:pt x="11" y="23"/>
                        <a:pt x="10" y="25"/>
                        <a:pt x="9" y="27"/>
                      </a:cubicBezTo>
                      <a:cubicBezTo>
                        <a:pt x="9" y="27"/>
                        <a:pt x="10" y="28"/>
                        <a:pt x="10" y="28"/>
                      </a:cubicBezTo>
                      <a:cubicBezTo>
                        <a:pt x="12" y="25"/>
                        <a:pt x="13" y="23"/>
                        <a:pt x="14" y="20"/>
                      </a:cubicBezTo>
                      <a:cubicBezTo>
                        <a:pt x="14" y="19"/>
                        <a:pt x="13" y="19"/>
                        <a:pt x="12" y="19"/>
                      </a:cubicBezTo>
                      <a:cubicBezTo>
                        <a:pt x="11" y="21"/>
                        <a:pt x="9" y="24"/>
                        <a:pt x="7" y="26"/>
                      </a:cubicBezTo>
                      <a:cubicBezTo>
                        <a:pt x="8" y="26"/>
                        <a:pt x="8" y="26"/>
                        <a:pt x="9" y="26"/>
                      </a:cubicBezTo>
                      <a:cubicBezTo>
                        <a:pt x="10" y="23"/>
                        <a:pt x="11" y="21"/>
                        <a:pt x="13" y="18"/>
                      </a:cubicBezTo>
                      <a:cubicBezTo>
                        <a:pt x="12" y="18"/>
                        <a:pt x="12" y="18"/>
                        <a:pt x="12" y="17"/>
                      </a:cubicBezTo>
                      <a:cubicBezTo>
                        <a:pt x="10" y="20"/>
                        <a:pt x="8" y="23"/>
                        <a:pt x="6" y="26"/>
                      </a:cubicBezTo>
                      <a:cubicBezTo>
                        <a:pt x="6" y="26"/>
                        <a:pt x="7" y="26"/>
                        <a:pt x="7" y="27"/>
                      </a:cubicBezTo>
                      <a:cubicBezTo>
                        <a:pt x="10" y="22"/>
                        <a:pt x="12" y="18"/>
                        <a:pt x="14" y="14"/>
                      </a:cubicBezTo>
                      <a:cubicBezTo>
                        <a:pt x="14" y="13"/>
                        <a:pt x="14" y="13"/>
                        <a:pt x="13" y="13"/>
                      </a:cubicBezTo>
                      <a:cubicBezTo>
                        <a:pt x="11" y="17"/>
                        <a:pt x="9" y="20"/>
                        <a:pt x="6" y="23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9" y="20"/>
                        <a:pt x="10" y="17"/>
                        <a:pt x="12" y="13"/>
                      </a:cubicBezTo>
                      <a:cubicBezTo>
                        <a:pt x="13" y="12"/>
                        <a:pt x="11" y="12"/>
                        <a:pt x="11" y="13"/>
                      </a:cubicBezTo>
                      <a:cubicBezTo>
                        <a:pt x="8" y="17"/>
                        <a:pt x="4" y="21"/>
                        <a:pt x="2" y="26"/>
                      </a:cubicBezTo>
                      <a:cubicBezTo>
                        <a:pt x="2" y="27"/>
                        <a:pt x="3" y="27"/>
                        <a:pt x="3" y="27"/>
                      </a:cubicBezTo>
                      <a:cubicBezTo>
                        <a:pt x="6" y="21"/>
                        <a:pt x="9" y="17"/>
                        <a:pt x="12" y="12"/>
                      </a:cubicBezTo>
                      <a:cubicBezTo>
                        <a:pt x="13" y="11"/>
                        <a:pt x="11" y="11"/>
                        <a:pt x="11" y="11"/>
                      </a:cubicBezTo>
                      <a:cubicBezTo>
                        <a:pt x="8" y="15"/>
                        <a:pt x="6" y="18"/>
                        <a:pt x="3" y="22"/>
                      </a:cubicBezTo>
                      <a:cubicBezTo>
                        <a:pt x="3" y="22"/>
                        <a:pt x="4" y="22"/>
                        <a:pt x="4" y="23"/>
                      </a:cubicBezTo>
                      <a:cubicBezTo>
                        <a:pt x="6" y="19"/>
                        <a:pt x="9" y="15"/>
                        <a:pt x="11" y="11"/>
                      </a:cubicBezTo>
                      <a:cubicBezTo>
                        <a:pt x="11" y="10"/>
                        <a:pt x="10" y="10"/>
                        <a:pt x="10" y="10"/>
                      </a:cubicBezTo>
                      <a:cubicBezTo>
                        <a:pt x="7" y="13"/>
                        <a:pt x="5" y="16"/>
                        <a:pt x="2" y="19"/>
                      </a:cubicBezTo>
                      <a:cubicBezTo>
                        <a:pt x="3" y="19"/>
                        <a:pt x="3" y="19"/>
                        <a:pt x="4" y="19"/>
                      </a:cubicBezTo>
                      <a:cubicBezTo>
                        <a:pt x="5" y="15"/>
                        <a:pt x="8" y="12"/>
                        <a:pt x="10" y="8"/>
                      </a:cubicBezTo>
                      <a:cubicBezTo>
                        <a:pt x="10" y="8"/>
                        <a:pt x="10" y="8"/>
                        <a:pt x="9" y="7"/>
                      </a:cubicBezTo>
                      <a:cubicBezTo>
                        <a:pt x="7" y="11"/>
                        <a:pt x="4" y="13"/>
                        <a:pt x="2" y="16"/>
                      </a:cubicBezTo>
                      <a:cubicBezTo>
                        <a:pt x="2" y="17"/>
                        <a:pt x="2" y="17"/>
                        <a:pt x="3" y="17"/>
                      </a:cubicBezTo>
                      <a:cubicBezTo>
                        <a:pt x="5" y="13"/>
                        <a:pt x="8" y="10"/>
                        <a:pt x="10" y="6"/>
                      </a:cubicBezTo>
                      <a:cubicBezTo>
                        <a:pt x="10" y="5"/>
                        <a:pt x="9" y="4"/>
                        <a:pt x="9" y="5"/>
                      </a:cubicBezTo>
                      <a:cubicBezTo>
                        <a:pt x="7" y="8"/>
                        <a:pt x="5" y="10"/>
                        <a:pt x="2" y="13"/>
                      </a:cubicBezTo>
                      <a:cubicBezTo>
                        <a:pt x="3" y="13"/>
                        <a:pt x="3" y="13"/>
                        <a:pt x="4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2"/>
                        <a:pt x="10" y="1"/>
                        <a:pt x="10" y="1"/>
                      </a:cubicBezTo>
                      <a:cubicBezTo>
                        <a:pt x="7" y="5"/>
                        <a:pt x="4" y="8"/>
                        <a:pt x="2" y="11"/>
                      </a:cubicBezTo>
                      <a:cubicBezTo>
                        <a:pt x="2" y="11"/>
                        <a:pt x="3" y="11"/>
                        <a:pt x="3" y="12"/>
                      </a:cubicBezTo>
                      <a:cubicBezTo>
                        <a:pt x="5" y="8"/>
                        <a:pt x="7" y="6"/>
                        <a:pt x="9" y="3"/>
                      </a:cubicBezTo>
                      <a:cubicBezTo>
                        <a:pt x="10" y="3"/>
                        <a:pt x="9" y="2"/>
                        <a:pt x="9" y="2"/>
                      </a:cubicBezTo>
                      <a:cubicBezTo>
                        <a:pt x="6" y="4"/>
                        <a:pt x="4" y="6"/>
                        <a:pt x="2" y="8"/>
                      </a:cubicBezTo>
                      <a:cubicBezTo>
                        <a:pt x="2" y="8"/>
                        <a:pt x="3" y="9"/>
                        <a:pt x="3" y="9"/>
                      </a:cubicBezTo>
                      <a:cubicBezTo>
                        <a:pt x="4" y="7"/>
                        <a:pt x="5" y="5"/>
                        <a:pt x="6" y="3"/>
                      </a:cubicBezTo>
                      <a:cubicBezTo>
                        <a:pt x="7" y="2"/>
                        <a:pt x="6" y="1"/>
                        <a:pt x="5" y="2"/>
                      </a:cubicBezTo>
                      <a:cubicBezTo>
                        <a:pt x="4" y="4"/>
                        <a:pt x="2" y="5"/>
                        <a:pt x="1" y="6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3" y="5"/>
                        <a:pt x="4" y="3"/>
                        <a:pt x="6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4" y="1"/>
                        <a:pt x="2" y="1"/>
                        <a:pt x="1" y="2"/>
                      </a:cubicBezTo>
                      <a:cubicBezTo>
                        <a:pt x="0" y="2"/>
                        <a:pt x="1" y="4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2" name="Freeform 73">
                  <a:extLst>
                    <a:ext uri="{FF2B5EF4-FFF2-40B4-BE49-F238E27FC236}">
                      <a16:creationId xmlns="" xmlns:a16="http://schemas.microsoft.com/office/drawing/2014/main" id="{17EE6E5F-6820-4DBF-AC9A-C18E1BAE3A43}"/>
                    </a:ext>
                  </a:extLst>
                </p:cNvPr>
                <p:cNvSpPr/>
                <p:nvPr/>
              </p:nvSpPr>
              <p:spPr bwMode="auto">
                <a:xfrm>
                  <a:off x="1187450" y="2135188"/>
                  <a:ext cx="20638" cy="39688"/>
                </a:xfrm>
                <a:custGeom>
                  <a:avLst/>
                  <a:gdLst>
                    <a:gd name="T0" fmla="*/ 1 w 19"/>
                    <a:gd name="T1" fmla="*/ 37 h 37"/>
                    <a:gd name="T2" fmla="*/ 3 w 19"/>
                    <a:gd name="T3" fmla="*/ 37 h 37"/>
                    <a:gd name="T4" fmla="*/ 4 w 19"/>
                    <a:gd name="T5" fmla="*/ 36 h 37"/>
                    <a:gd name="T6" fmla="*/ 3 w 19"/>
                    <a:gd name="T7" fmla="*/ 18 h 37"/>
                    <a:gd name="T8" fmla="*/ 2 w 19"/>
                    <a:gd name="T9" fmla="*/ 8 h 37"/>
                    <a:gd name="T10" fmla="*/ 6 w 19"/>
                    <a:gd name="T11" fmla="*/ 3 h 37"/>
                    <a:gd name="T12" fmla="*/ 15 w 19"/>
                    <a:gd name="T13" fmla="*/ 12 h 37"/>
                    <a:gd name="T14" fmla="*/ 17 w 19"/>
                    <a:gd name="T15" fmla="*/ 34 h 37"/>
                    <a:gd name="T16" fmla="*/ 19 w 19"/>
                    <a:gd name="T17" fmla="*/ 34 h 37"/>
                    <a:gd name="T18" fmla="*/ 18 w 19"/>
                    <a:gd name="T19" fmla="*/ 19 h 37"/>
                    <a:gd name="T20" fmla="*/ 15 w 19"/>
                    <a:gd name="T21" fmla="*/ 5 h 37"/>
                    <a:gd name="T22" fmla="*/ 2 w 19"/>
                    <a:gd name="T23" fmla="*/ 2 h 37"/>
                    <a:gd name="T24" fmla="*/ 1 w 19"/>
                    <a:gd name="T25" fmla="*/ 2 h 37"/>
                    <a:gd name="T26" fmla="*/ 2 w 19"/>
                    <a:gd name="T27" fmla="*/ 18 h 37"/>
                    <a:gd name="T28" fmla="*/ 2 w 19"/>
                    <a:gd name="T29" fmla="*/ 35 h 37"/>
                    <a:gd name="T30" fmla="*/ 1 w 19"/>
                    <a:gd name="T31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37">
                      <a:moveTo>
                        <a:pt x="1" y="37"/>
                      </a:moveTo>
                      <a:cubicBezTo>
                        <a:pt x="2" y="37"/>
                        <a:pt x="2" y="37"/>
                        <a:pt x="3" y="37"/>
                      </a:cubicBezTo>
                      <a:cubicBezTo>
                        <a:pt x="4" y="37"/>
                        <a:pt x="4" y="37"/>
                        <a:pt x="4" y="36"/>
                      </a:cubicBezTo>
                      <a:cubicBezTo>
                        <a:pt x="4" y="30"/>
                        <a:pt x="4" y="24"/>
                        <a:pt x="3" y="18"/>
                      </a:cubicBezTo>
                      <a:cubicBezTo>
                        <a:pt x="3" y="15"/>
                        <a:pt x="2" y="11"/>
                        <a:pt x="2" y="8"/>
                      </a:cubicBezTo>
                      <a:cubicBezTo>
                        <a:pt x="2" y="4"/>
                        <a:pt x="3" y="3"/>
                        <a:pt x="6" y="3"/>
                      </a:cubicBezTo>
                      <a:cubicBezTo>
                        <a:pt x="13" y="2"/>
                        <a:pt x="14" y="7"/>
                        <a:pt x="15" y="12"/>
                      </a:cubicBezTo>
                      <a:cubicBezTo>
                        <a:pt x="16" y="20"/>
                        <a:pt x="17" y="27"/>
                        <a:pt x="17" y="34"/>
                      </a:cubicBezTo>
                      <a:cubicBezTo>
                        <a:pt x="17" y="35"/>
                        <a:pt x="19" y="35"/>
                        <a:pt x="19" y="34"/>
                      </a:cubicBezTo>
                      <a:cubicBezTo>
                        <a:pt x="19" y="29"/>
                        <a:pt x="18" y="24"/>
                        <a:pt x="18" y="19"/>
                      </a:cubicBezTo>
                      <a:cubicBezTo>
                        <a:pt x="17" y="15"/>
                        <a:pt x="17" y="9"/>
                        <a:pt x="15" y="5"/>
                      </a:cubicBezTo>
                      <a:cubicBezTo>
                        <a:pt x="12" y="0"/>
                        <a:pt x="7" y="1"/>
                        <a:pt x="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8"/>
                        <a:pt x="1" y="13"/>
                        <a:pt x="2" y="18"/>
                      </a:cubicBezTo>
                      <a:cubicBezTo>
                        <a:pt x="2" y="19"/>
                        <a:pt x="3" y="36"/>
                        <a:pt x="2" y="35"/>
                      </a:cubicBezTo>
                      <a:cubicBezTo>
                        <a:pt x="1" y="35"/>
                        <a:pt x="0" y="36"/>
                        <a:pt x="1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3" name="Freeform 74">
                  <a:extLst>
                    <a:ext uri="{FF2B5EF4-FFF2-40B4-BE49-F238E27FC236}">
                      <a16:creationId xmlns="" xmlns:a16="http://schemas.microsoft.com/office/drawing/2014/main" id="{C8906C32-4165-478A-A97E-43461BB308DE}"/>
                    </a:ext>
                  </a:extLst>
                </p:cNvPr>
                <p:cNvSpPr/>
                <p:nvPr/>
              </p:nvSpPr>
              <p:spPr bwMode="auto">
                <a:xfrm>
                  <a:off x="1187450" y="2138363"/>
                  <a:ext cx="19050" cy="36513"/>
                </a:xfrm>
                <a:custGeom>
                  <a:avLst/>
                  <a:gdLst>
                    <a:gd name="T0" fmla="*/ 1 w 17"/>
                    <a:gd name="T1" fmla="*/ 5 h 34"/>
                    <a:gd name="T2" fmla="*/ 5 w 17"/>
                    <a:gd name="T3" fmla="*/ 2 h 34"/>
                    <a:gd name="T4" fmla="*/ 0 w 17"/>
                    <a:gd name="T5" fmla="*/ 7 h 34"/>
                    <a:gd name="T6" fmla="*/ 7 w 17"/>
                    <a:gd name="T7" fmla="*/ 2 h 34"/>
                    <a:gd name="T8" fmla="*/ 1 w 17"/>
                    <a:gd name="T9" fmla="*/ 9 h 34"/>
                    <a:gd name="T10" fmla="*/ 10 w 17"/>
                    <a:gd name="T11" fmla="*/ 1 h 34"/>
                    <a:gd name="T12" fmla="*/ 2 w 17"/>
                    <a:gd name="T13" fmla="*/ 10 h 34"/>
                    <a:gd name="T14" fmla="*/ 10 w 17"/>
                    <a:gd name="T15" fmla="*/ 2 h 34"/>
                    <a:gd name="T16" fmla="*/ 2 w 17"/>
                    <a:gd name="T17" fmla="*/ 14 h 34"/>
                    <a:gd name="T18" fmla="*/ 11 w 17"/>
                    <a:gd name="T19" fmla="*/ 6 h 34"/>
                    <a:gd name="T20" fmla="*/ 4 w 17"/>
                    <a:gd name="T21" fmla="*/ 15 h 34"/>
                    <a:gd name="T22" fmla="*/ 14 w 17"/>
                    <a:gd name="T23" fmla="*/ 5 h 34"/>
                    <a:gd name="T24" fmla="*/ 5 w 17"/>
                    <a:gd name="T25" fmla="*/ 16 h 34"/>
                    <a:gd name="T26" fmla="*/ 15 w 17"/>
                    <a:gd name="T27" fmla="*/ 6 h 34"/>
                    <a:gd name="T28" fmla="*/ 3 w 17"/>
                    <a:gd name="T29" fmla="*/ 21 h 34"/>
                    <a:gd name="T30" fmla="*/ 11 w 17"/>
                    <a:gd name="T31" fmla="*/ 13 h 34"/>
                    <a:gd name="T32" fmla="*/ 2 w 17"/>
                    <a:gd name="T33" fmla="*/ 25 h 34"/>
                    <a:gd name="T34" fmla="*/ 14 w 17"/>
                    <a:gd name="T35" fmla="*/ 12 h 34"/>
                    <a:gd name="T36" fmla="*/ 3 w 17"/>
                    <a:gd name="T37" fmla="*/ 29 h 34"/>
                    <a:gd name="T38" fmla="*/ 15 w 17"/>
                    <a:gd name="T39" fmla="*/ 15 h 34"/>
                    <a:gd name="T40" fmla="*/ 8 w 17"/>
                    <a:gd name="T41" fmla="*/ 27 h 34"/>
                    <a:gd name="T42" fmla="*/ 17 w 17"/>
                    <a:gd name="T43" fmla="*/ 18 h 34"/>
                    <a:gd name="T44" fmla="*/ 7 w 17"/>
                    <a:gd name="T45" fmla="*/ 33 h 34"/>
                    <a:gd name="T46" fmla="*/ 17 w 17"/>
                    <a:gd name="T47" fmla="*/ 22 h 34"/>
                    <a:gd name="T48" fmla="*/ 10 w 17"/>
                    <a:gd name="T49" fmla="*/ 31 h 34"/>
                    <a:gd name="T50" fmla="*/ 17 w 17"/>
                    <a:gd name="T51" fmla="*/ 27 h 34"/>
                    <a:gd name="T52" fmla="*/ 13 w 17"/>
                    <a:gd name="T53" fmla="*/ 31 h 34"/>
                    <a:gd name="T54" fmla="*/ 17 w 17"/>
                    <a:gd name="T55" fmla="*/ 27 h 34"/>
                    <a:gd name="T56" fmla="*/ 10 w 17"/>
                    <a:gd name="T57" fmla="*/ 31 h 34"/>
                    <a:gd name="T58" fmla="*/ 17 w 17"/>
                    <a:gd name="T59" fmla="*/ 22 h 34"/>
                    <a:gd name="T60" fmla="*/ 7 w 17"/>
                    <a:gd name="T61" fmla="*/ 32 h 34"/>
                    <a:gd name="T62" fmla="*/ 17 w 17"/>
                    <a:gd name="T63" fmla="*/ 18 h 34"/>
                    <a:gd name="T64" fmla="*/ 8 w 17"/>
                    <a:gd name="T65" fmla="*/ 27 h 34"/>
                    <a:gd name="T66" fmla="*/ 15 w 17"/>
                    <a:gd name="T67" fmla="*/ 15 h 34"/>
                    <a:gd name="T68" fmla="*/ 4 w 17"/>
                    <a:gd name="T69" fmla="*/ 29 h 34"/>
                    <a:gd name="T70" fmla="*/ 14 w 17"/>
                    <a:gd name="T71" fmla="*/ 12 h 34"/>
                    <a:gd name="T72" fmla="*/ 2 w 17"/>
                    <a:gd name="T73" fmla="*/ 25 h 34"/>
                    <a:gd name="T74" fmla="*/ 11 w 17"/>
                    <a:gd name="T75" fmla="*/ 13 h 34"/>
                    <a:gd name="T76" fmla="*/ 3 w 17"/>
                    <a:gd name="T77" fmla="*/ 21 h 34"/>
                    <a:gd name="T78" fmla="*/ 15 w 17"/>
                    <a:gd name="T79" fmla="*/ 6 h 34"/>
                    <a:gd name="T80" fmla="*/ 5 w 17"/>
                    <a:gd name="T81" fmla="*/ 16 h 34"/>
                    <a:gd name="T82" fmla="*/ 14 w 17"/>
                    <a:gd name="T83" fmla="*/ 5 h 34"/>
                    <a:gd name="T84" fmla="*/ 4 w 17"/>
                    <a:gd name="T85" fmla="*/ 15 h 34"/>
                    <a:gd name="T86" fmla="*/ 11 w 17"/>
                    <a:gd name="T87" fmla="*/ 6 h 34"/>
                    <a:gd name="T88" fmla="*/ 2 w 17"/>
                    <a:gd name="T89" fmla="*/ 14 h 34"/>
                    <a:gd name="T90" fmla="*/ 11 w 17"/>
                    <a:gd name="T91" fmla="*/ 2 h 34"/>
                    <a:gd name="T92" fmla="*/ 2 w 17"/>
                    <a:gd name="T93" fmla="*/ 10 h 34"/>
                    <a:gd name="T94" fmla="*/ 10 w 17"/>
                    <a:gd name="T95" fmla="*/ 1 h 34"/>
                    <a:gd name="T96" fmla="*/ 1 w 17"/>
                    <a:gd name="T97" fmla="*/ 9 h 34"/>
                    <a:gd name="T98" fmla="*/ 7 w 17"/>
                    <a:gd name="T99" fmla="*/ 2 h 34"/>
                    <a:gd name="T100" fmla="*/ 0 w 17"/>
                    <a:gd name="T101" fmla="*/ 7 h 34"/>
                    <a:gd name="T102" fmla="*/ 5 w 17"/>
                    <a:gd name="T103" fmla="*/ 2 h 34"/>
                    <a:gd name="T104" fmla="*/ 1 w 17"/>
                    <a:gd name="T105" fmla="*/ 5 h 34"/>
                    <a:gd name="T106" fmla="*/ 3 w 17"/>
                    <a:gd name="T107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7" h="34">
                      <a:moveTo>
                        <a:pt x="2" y="3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3" y="5"/>
                        <a:pt x="4" y="3"/>
                        <a:pt x="5" y="2"/>
                      </a:cubicBezTo>
                      <a:cubicBezTo>
                        <a:pt x="5" y="2"/>
                        <a:pt x="4" y="2"/>
                        <a:pt x="4" y="1"/>
                      </a:cubicBezTo>
                      <a:cubicBezTo>
                        <a:pt x="3" y="3"/>
                        <a:pt x="1" y="5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ubicBezTo>
                        <a:pt x="3" y="5"/>
                        <a:pt x="5" y="4"/>
                        <a:pt x="7" y="2"/>
                      </a:cubicBezTo>
                      <a:cubicBezTo>
                        <a:pt x="7" y="2"/>
                        <a:pt x="6" y="1"/>
                        <a:pt x="6" y="1"/>
                      </a:cubicBezTo>
                      <a:cubicBezTo>
                        <a:pt x="4" y="4"/>
                        <a:pt x="3" y="6"/>
                        <a:pt x="1" y="9"/>
                      </a:cubicBezTo>
                      <a:cubicBezTo>
                        <a:pt x="1" y="9"/>
                        <a:pt x="2" y="10"/>
                        <a:pt x="2" y="10"/>
                      </a:cubicBezTo>
                      <a:cubicBezTo>
                        <a:pt x="5" y="7"/>
                        <a:pt x="7" y="4"/>
                        <a:pt x="10" y="1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1" y="11"/>
                        <a:pt x="2" y="12"/>
                        <a:pt x="3" y="11"/>
                      </a:cubicBezTo>
                      <a:cubicBezTo>
                        <a:pt x="6" y="8"/>
                        <a:pt x="8" y="5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7" y="6"/>
                        <a:pt x="5" y="10"/>
                        <a:pt x="2" y="14"/>
                      </a:cubicBezTo>
                      <a:cubicBezTo>
                        <a:pt x="2" y="14"/>
                        <a:pt x="3" y="15"/>
                        <a:pt x="3" y="15"/>
                      </a:cubicBezTo>
                      <a:cubicBezTo>
                        <a:pt x="6" y="12"/>
                        <a:pt x="8" y="9"/>
                        <a:pt x="11" y="6"/>
                      </a:cubicBezTo>
                      <a:cubicBezTo>
                        <a:pt x="11" y="6"/>
                        <a:pt x="10" y="5"/>
                        <a:pt x="10" y="5"/>
                      </a:cubicBezTo>
                      <a:cubicBezTo>
                        <a:pt x="8" y="8"/>
                        <a:pt x="6" y="11"/>
                        <a:pt x="4" y="15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8" y="12"/>
                        <a:pt x="11" y="9"/>
                        <a:pt x="14" y="5"/>
                      </a:cubicBezTo>
                      <a:cubicBezTo>
                        <a:pt x="13" y="5"/>
                        <a:pt x="13" y="4"/>
                        <a:pt x="12" y="4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5" y="17"/>
                        <a:pt x="6" y="17"/>
                        <a:pt x="6" y="17"/>
                      </a:cubicBezTo>
                      <a:cubicBezTo>
                        <a:pt x="9" y="13"/>
                        <a:pt x="12" y="10"/>
                        <a:pt x="15" y="6"/>
                      </a:cubicBezTo>
                      <a:cubicBezTo>
                        <a:pt x="15" y="5"/>
                        <a:pt x="14" y="4"/>
                        <a:pt x="14" y="5"/>
                      </a:cubicBezTo>
                      <a:cubicBezTo>
                        <a:pt x="9" y="10"/>
                        <a:pt x="6" y="16"/>
                        <a:pt x="3" y="21"/>
                      </a:cubicBezTo>
                      <a:cubicBezTo>
                        <a:pt x="2" y="22"/>
                        <a:pt x="3" y="23"/>
                        <a:pt x="4" y="22"/>
                      </a:cubicBezTo>
                      <a:cubicBezTo>
                        <a:pt x="6" y="19"/>
                        <a:pt x="9" y="16"/>
                        <a:pt x="11" y="13"/>
                      </a:cubicBezTo>
                      <a:cubicBezTo>
                        <a:pt x="11" y="12"/>
                        <a:pt x="10" y="12"/>
                        <a:pt x="10" y="12"/>
                      </a:cubicBezTo>
                      <a:cubicBezTo>
                        <a:pt x="7" y="16"/>
                        <a:pt x="4" y="21"/>
                        <a:pt x="2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ubicBezTo>
                        <a:pt x="8" y="23"/>
                        <a:pt x="11" y="17"/>
                        <a:pt x="14" y="12"/>
                      </a:cubicBezTo>
                      <a:cubicBezTo>
                        <a:pt x="14" y="12"/>
                        <a:pt x="13" y="12"/>
                        <a:pt x="13" y="12"/>
                      </a:cubicBezTo>
                      <a:cubicBezTo>
                        <a:pt x="10" y="17"/>
                        <a:pt x="7" y="23"/>
                        <a:pt x="3" y="29"/>
                      </a:cubicBezTo>
                      <a:cubicBezTo>
                        <a:pt x="3" y="30"/>
                        <a:pt x="4" y="30"/>
                        <a:pt x="5" y="30"/>
                      </a:cubicBezTo>
                      <a:cubicBezTo>
                        <a:pt x="9" y="25"/>
                        <a:pt x="12" y="20"/>
                        <a:pt x="15" y="15"/>
                      </a:cubicBezTo>
                      <a:cubicBezTo>
                        <a:pt x="15" y="15"/>
                        <a:pt x="14" y="15"/>
                        <a:pt x="14" y="15"/>
                      </a:cubicBezTo>
                      <a:cubicBezTo>
                        <a:pt x="12" y="19"/>
                        <a:pt x="10" y="23"/>
                        <a:pt x="8" y="27"/>
                      </a:cubicBezTo>
                      <a:cubicBezTo>
                        <a:pt x="7" y="28"/>
                        <a:pt x="9" y="28"/>
                        <a:pt x="9" y="27"/>
                      </a:cubicBezTo>
                      <a:cubicBezTo>
                        <a:pt x="12" y="24"/>
                        <a:pt x="14" y="21"/>
                        <a:pt x="17" y="18"/>
                      </a:cubicBezTo>
                      <a:cubicBezTo>
                        <a:pt x="16" y="18"/>
                        <a:pt x="16" y="17"/>
                        <a:pt x="15" y="17"/>
                      </a:cubicBezTo>
                      <a:cubicBezTo>
                        <a:pt x="12" y="22"/>
                        <a:pt x="9" y="27"/>
                        <a:pt x="7" y="33"/>
                      </a:cubicBezTo>
                      <a:cubicBezTo>
                        <a:pt x="6" y="33"/>
                        <a:pt x="7" y="34"/>
                        <a:pt x="8" y="33"/>
                      </a:cubicBezTo>
                      <a:cubicBezTo>
                        <a:pt x="11" y="30"/>
                        <a:pt x="14" y="26"/>
                        <a:pt x="17" y="22"/>
                      </a:cubicBezTo>
                      <a:cubicBezTo>
                        <a:pt x="17" y="21"/>
                        <a:pt x="16" y="21"/>
                        <a:pt x="15" y="21"/>
                      </a:cubicBezTo>
                      <a:cubicBezTo>
                        <a:pt x="13" y="24"/>
                        <a:pt x="11" y="28"/>
                        <a:pt x="10" y="31"/>
                      </a:cubicBezTo>
                      <a:cubicBezTo>
                        <a:pt x="9" y="32"/>
                        <a:pt x="10" y="33"/>
                        <a:pt x="11" y="32"/>
                      </a:cubicBezTo>
                      <a:cubicBezTo>
                        <a:pt x="13" y="31"/>
                        <a:pt x="15" y="29"/>
                        <a:pt x="17" y="27"/>
                      </a:cubicBezTo>
                      <a:cubicBezTo>
                        <a:pt x="16" y="27"/>
                        <a:pt x="16" y="27"/>
                        <a:pt x="15" y="27"/>
                      </a:cubicBezTo>
                      <a:cubicBezTo>
                        <a:pt x="15" y="28"/>
                        <a:pt x="14" y="29"/>
                        <a:pt x="13" y="31"/>
                      </a:cubicBezTo>
                      <a:cubicBezTo>
                        <a:pt x="12" y="31"/>
                        <a:pt x="13" y="32"/>
                        <a:pt x="14" y="32"/>
                      </a:cubicBezTo>
                      <a:cubicBezTo>
                        <a:pt x="16" y="30"/>
                        <a:pt x="16" y="29"/>
                        <a:pt x="17" y="27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4" y="28"/>
                        <a:pt x="12" y="29"/>
                        <a:pt x="10" y="31"/>
                      </a:cubicBezTo>
                      <a:cubicBezTo>
                        <a:pt x="10" y="31"/>
                        <a:pt x="11" y="32"/>
                        <a:pt x="11" y="32"/>
                      </a:cubicBezTo>
                      <a:cubicBezTo>
                        <a:pt x="12" y="28"/>
                        <a:pt x="14" y="25"/>
                        <a:pt x="17" y="22"/>
                      </a:cubicBezTo>
                      <a:cubicBezTo>
                        <a:pt x="16" y="22"/>
                        <a:pt x="16" y="22"/>
                        <a:pt x="15" y="21"/>
                      </a:cubicBezTo>
                      <a:cubicBezTo>
                        <a:pt x="13" y="25"/>
                        <a:pt x="10" y="29"/>
                        <a:pt x="7" y="32"/>
                      </a:cubicBezTo>
                      <a:cubicBezTo>
                        <a:pt x="7" y="33"/>
                        <a:pt x="7" y="33"/>
                        <a:pt x="8" y="33"/>
                      </a:cubicBezTo>
                      <a:cubicBezTo>
                        <a:pt x="11" y="28"/>
                        <a:pt x="13" y="23"/>
                        <a:pt x="17" y="18"/>
                      </a:cubicBezTo>
                      <a:cubicBezTo>
                        <a:pt x="17" y="17"/>
                        <a:pt x="16" y="16"/>
                        <a:pt x="16" y="17"/>
                      </a:cubicBezTo>
                      <a:cubicBezTo>
                        <a:pt x="13" y="20"/>
                        <a:pt x="10" y="23"/>
                        <a:pt x="8" y="27"/>
                      </a:cubicBezTo>
                      <a:cubicBezTo>
                        <a:pt x="8" y="27"/>
                        <a:pt x="9" y="27"/>
                        <a:pt x="9" y="27"/>
                      </a:cubicBezTo>
                      <a:cubicBezTo>
                        <a:pt x="11" y="23"/>
                        <a:pt x="13" y="19"/>
                        <a:pt x="15" y="15"/>
                      </a:cubicBezTo>
                      <a:cubicBezTo>
                        <a:pt x="16" y="15"/>
                        <a:pt x="15" y="14"/>
                        <a:pt x="14" y="15"/>
                      </a:cubicBezTo>
                      <a:cubicBezTo>
                        <a:pt x="11" y="19"/>
                        <a:pt x="8" y="24"/>
                        <a:pt x="4" y="29"/>
                      </a:cubicBezTo>
                      <a:cubicBezTo>
                        <a:pt x="4" y="29"/>
                        <a:pt x="4" y="29"/>
                        <a:pt x="5" y="30"/>
                      </a:cubicBezTo>
                      <a:cubicBezTo>
                        <a:pt x="8" y="24"/>
                        <a:pt x="11" y="18"/>
                        <a:pt x="14" y="12"/>
                      </a:cubicBezTo>
                      <a:cubicBezTo>
                        <a:pt x="15" y="12"/>
                        <a:pt x="13" y="11"/>
                        <a:pt x="13" y="12"/>
                      </a:cubicBezTo>
                      <a:cubicBezTo>
                        <a:pt x="10" y="16"/>
                        <a:pt x="7" y="21"/>
                        <a:pt x="2" y="25"/>
                      </a:cubicBezTo>
                      <a:cubicBezTo>
                        <a:pt x="2" y="25"/>
                        <a:pt x="2" y="25"/>
                        <a:pt x="3" y="26"/>
                      </a:cubicBezTo>
                      <a:cubicBezTo>
                        <a:pt x="5" y="21"/>
                        <a:pt x="8" y="17"/>
                        <a:pt x="11" y="13"/>
                      </a:cubicBezTo>
                      <a:cubicBezTo>
                        <a:pt x="12" y="12"/>
                        <a:pt x="10" y="11"/>
                        <a:pt x="10" y="12"/>
                      </a:cubicBezTo>
                      <a:cubicBezTo>
                        <a:pt x="8" y="15"/>
                        <a:pt x="5" y="18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8" y="17"/>
                        <a:pt x="10" y="11"/>
                        <a:pt x="15" y="6"/>
                      </a:cubicBezTo>
                      <a:cubicBezTo>
                        <a:pt x="14" y="6"/>
                        <a:pt x="14" y="5"/>
                        <a:pt x="14" y="5"/>
                      </a:cubicBezTo>
                      <a:cubicBezTo>
                        <a:pt x="10" y="9"/>
                        <a:pt x="8" y="13"/>
                        <a:pt x="5" y="16"/>
                      </a:cubicBezTo>
                      <a:cubicBezTo>
                        <a:pt x="4" y="17"/>
                        <a:pt x="5" y="18"/>
                        <a:pt x="6" y="17"/>
                      </a:cubicBezTo>
                      <a:cubicBezTo>
                        <a:pt x="9" y="14"/>
                        <a:pt x="12" y="9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0" y="8"/>
                        <a:pt x="7" y="11"/>
                        <a:pt x="4" y="15"/>
                      </a:cubicBezTo>
                      <a:cubicBezTo>
                        <a:pt x="5" y="15"/>
                        <a:pt x="5" y="15"/>
                        <a:pt x="6" y="15"/>
                      </a:cubicBezTo>
                      <a:cubicBezTo>
                        <a:pt x="7" y="12"/>
                        <a:pt x="9" y="9"/>
                        <a:pt x="11" y="6"/>
                      </a:cubicBezTo>
                      <a:cubicBezTo>
                        <a:pt x="12" y="5"/>
                        <a:pt x="11" y="4"/>
                        <a:pt x="10" y="5"/>
                      </a:cubicBezTo>
                      <a:cubicBezTo>
                        <a:pt x="7" y="8"/>
                        <a:pt x="5" y="11"/>
                        <a:pt x="2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6" y="10"/>
                        <a:pt x="9" y="6"/>
                        <a:pt x="11" y="2"/>
                      </a:cubicBezTo>
                      <a:cubicBezTo>
                        <a:pt x="11" y="1"/>
                        <a:pt x="10" y="1"/>
                        <a:pt x="9" y="1"/>
                      </a:cubicBezTo>
                      <a:cubicBezTo>
                        <a:pt x="7" y="4"/>
                        <a:pt x="4" y="7"/>
                        <a:pt x="2" y="10"/>
                      </a:cubicBezTo>
                      <a:cubicBezTo>
                        <a:pt x="2" y="10"/>
                        <a:pt x="2" y="11"/>
                        <a:pt x="3" y="11"/>
                      </a:cubicBezTo>
                      <a:cubicBezTo>
                        <a:pt x="5" y="8"/>
                        <a:pt x="8" y="5"/>
                        <a:pt x="10" y="1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6" y="3"/>
                        <a:pt x="4" y="6"/>
                        <a:pt x="1" y="9"/>
                      </a:cubicBezTo>
                      <a:cubicBezTo>
                        <a:pt x="2" y="9"/>
                        <a:pt x="2" y="9"/>
                        <a:pt x="3" y="9"/>
                      </a:cubicBezTo>
                      <a:cubicBezTo>
                        <a:pt x="4" y="7"/>
                        <a:pt x="5" y="4"/>
                        <a:pt x="7" y="2"/>
                      </a:cubicBezTo>
                      <a:cubicBezTo>
                        <a:pt x="7" y="1"/>
                        <a:pt x="7" y="0"/>
                        <a:pt x="6" y="1"/>
                      </a:cubicBezTo>
                      <a:cubicBezTo>
                        <a:pt x="4" y="3"/>
                        <a:pt x="2" y="5"/>
                        <a:pt x="0" y="7"/>
                      </a:cubicBezTo>
                      <a:cubicBezTo>
                        <a:pt x="0" y="7"/>
                        <a:pt x="1" y="7"/>
                        <a:pt x="1" y="8"/>
                      </a:cubicBezTo>
                      <a:cubicBezTo>
                        <a:pt x="2" y="6"/>
                        <a:pt x="4" y="4"/>
                        <a:pt x="5" y="2"/>
                      </a:cubicBezTo>
                      <a:cubicBezTo>
                        <a:pt x="6" y="2"/>
                        <a:pt x="5" y="1"/>
                        <a:pt x="4" y="1"/>
                      </a:cubicBezTo>
                      <a:cubicBezTo>
                        <a:pt x="3" y="2"/>
                        <a:pt x="2" y="4"/>
                        <a:pt x="1" y="5"/>
                      </a:cubicBezTo>
                      <a:cubicBezTo>
                        <a:pt x="1" y="5"/>
                        <a:pt x="2" y="5"/>
                        <a:pt x="2" y="6"/>
                      </a:cubicBezTo>
                      <a:cubicBezTo>
                        <a:pt x="2" y="5"/>
                        <a:pt x="3" y="4"/>
                        <a:pt x="3" y="3"/>
                      </a:cubicBezTo>
                      <a:cubicBezTo>
                        <a:pt x="4" y="3"/>
                        <a:pt x="3" y="2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4" name="Freeform 75">
                  <a:extLst>
                    <a:ext uri="{FF2B5EF4-FFF2-40B4-BE49-F238E27FC236}">
                      <a16:creationId xmlns="" xmlns:a16="http://schemas.microsoft.com/office/drawing/2014/main" id="{6B5536A8-FFFB-4FDA-A611-AFD15D55C179}"/>
                    </a:ext>
                  </a:extLst>
                </p:cNvPr>
                <p:cNvSpPr/>
                <p:nvPr/>
              </p:nvSpPr>
              <p:spPr bwMode="auto">
                <a:xfrm>
                  <a:off x="1209675" y="2119313"/>
                  <a:ext cx="19050" cy="52388"/>
                </a:xfrm>
                <a:custGeom>
                  <a:avLst/>
                  <a:gdLst>
                    <a:gd name="T0" fmla="*/ 2 w 18"/>
                    <a:gd name="T1" fmla="*/ 50 h 50"/>
                    <a:gd name="T2" fmla="*/ 4 w 18"/>
                    <a:gd name="T3" fmla="*/ 38 h 50"/>
                    <a:gd name="T4" fmla="*/ 2 w 18"/>
                    <a:gd name="T5" fmla="*/ 14 h 50"/>
                    <a:gd name="T6" fmla="*/ 8 w 18"/>
                    <a:gd name="T7" fmla="*/ 2 h 50"/>
                    <a:gd name="T8" fmla="*/ 14 w 18"/>
                    <a:gd name="T9" fmla="*/ 13 h 50"/>
                    <a:gd name="T10" fmla="*/ 17 w 18"/>
                    <a:gd name="T11" fmla="*/ 49 h 50"/>
                    <a:gd name="T12" fmla="*/ 18 w 18"/>
                    <a:gd name="T13" fmla="*/ 49 h 50"/>
                    <a:gd name="T14" fmla="*/ 16 w 18"/>
                    <a:gd name="T15" fmla="*/ 1 h 50"/>
                    <a:gd name="T16" fmla="*/ 15 w 18"/>
                    <a:gd name="T17" fmla="*/ 0 h 50"/>
                    <a:gd name="T18" fmla="*/ 2 w 18"/>
                    <a:gd name="T19" fmla="*/ 0 h 50"/>
                    <a:gd name="T20" fmla="*/ 1 w 18"/>
                    <a:gd name="T21" fmla="*/ 1 h 50"/>
                    <a:gd name="T22" fmla="*/ 2 w 18"/>
                    <a:gd name="T23" fmla="*/ 26 h 50"/>
                    <a:gd name="T24" fmla="*/ 1 w 18"/>
                    <a:gd name="T25" fmla="*/ 49 h 50"/>
                    <a:gd name="T26" fmla="*/ 2 w 18"/>
                    <a:gd name="T27" fmla="*/ 5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" h="50">
                      <a:moveTo>
                        <a:pt x="2" y="50"/>
                      </a:moveTo>
                      <a:cubicBezTo>
                        <a:pt x="5" y="47"/>
                        <a:pt x="4" y="42"/>
                        <a:pt x="4" y="38"/>
                      </a:cubicBezTo>
                      <a:cubicBezTo>
                        <a:pt x="4" y="30"/>
                        <a:pt x="3" y="22"/>
                        <a:pt x="2" y="14"/>
                      </a:cubicBezTo>
                      <a:cubicBezTo>
                        <a:pt x="2" y="7"/>
                        <a:pt x="0" y="2"/>
                        <a:pt x="8" y="2"/>
                      </a:cubicBezTo>
                      <a:cubicBezTo>
                        <a:pt x="17" y="1"/>
                        <a:pt x="14" y="7"/>
                        <a:pt x="14" y="13"/>
                      </a:cubicBezTo>
                      <a:cubicBezTo>
                        <a:pt x="14" y="25"/>
                        <a:pt x="16" y="37"/>
                        <a:pt x="17" y="49"/>
                      </a:cubicBezTo>
                      <a:cubicBezTo>
                        <a:pt x="17" y="50"/>
                        <a:pt x="18" y="50"/>
                        <a:pt x="18" y="49"/>
                      </a:cubicBezTo>
                      <a:cubicBezTo>
                        <a:pt x="18" y="33"/>
                        <a:pt x="14" y="17"/>
                        <a:pt x="16" y="1"/>
                      </a:cubicBezTo>
                      <a:cubicBezTo>
                        <a:pt x="16" y="1"/>
                        <a:pt x="16" y="0"/>
                        <a:pt x="15" y="0"/>
                      </a:cubicBezTo>
                      <a:cubicBezTo>
                        <a:pt x="11" y="0"/>
                        <a:pt x="6" y="1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9"/>
                        <a:pt x="1" y="18"/>
                        <a:pt x="2" y="26"/>
                      </a:cubicBezTo>
                      <a:cubicBezTo>
                        <a:pt x="3" y="31"/>
                        <a:pt x="6" y="45"/>
                        <a:pt x="1" y="49"/>
                      </a:cubicBezTo>
                      <a:cubicBezTo>
                        <a:pt x="0" y="49"/>
                        <a:pt x="1" y="50"/>
                        <a:pt x="2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5" name="Freeform 76">
                  <a:extLst>
                    <a:ext uri="{FF2B5EF4-FFF2-40B4-BE49-F238E27FC236}">
                      <a16:creationId xmlns="" xmlns:a16="http://schemas.microsoft.com/office/drawing/2014/main" id="{FF38D693-ADCA-4027-9133-8D9DFE346FD3}"/>
                    </a:ext>
                  </a:extLst>
                </p:cNvPr>
                <p:cNvSpPr/>
                <p:nvPr/>
              </p:nvSpPr>
              <p:spPr bwMode="auto">
                <a:xfrm>
                  <a:off x="1208088" y="2120901"/>
                  <a:ext cx="17463" cy="50800"/>
                </a:xfrm>
                <a:custGeom>
                  <a:avLst/>
                  <a:gdLst>
                    <a:gd name="T0" fmla="*/ 5 w 16"/>
                    <a:gd name="T1" fmla="*/ 4 h 48"/>
                    <a:gd name="T2" fmla="*/ 0 w 16"/>
                    <a:gd name="T3" fmla="*/ 11 h 48"/>
                    <a:gd name="T4" fmla="*/ 6 w 16"/>
                    <a:gd name="T5" fmla="*/ 5 h 48"/>
                    <a:gd name="T6" fmla="*/ 3 w 16"/>
                    <a:gd name="T7" fmla="*/ 13 h 48"/>
                    <a:gd name="T8" fmla="*/ 9 w 16"/>
                    <a:gd name="T9" fmla="*/ 6 h 48"/>
                    <a:gd name="T10" fmla="*/ 6 w 16"/>
                    <a:gd name="T11" fmla="*/ 14 h 48"/>
                    <a:gd name="T12" fmla="*/ 9 w 16"/>
                    <a:gd name="T13" fmla="*/ 6 h 48"/>
                    <a:gd name="T14" fmla="*/ 4 w 16"/>
                    <a:gd name="T15" fmla="*/ 16 h 48"/>
                    <a:gd name="T16" fmla="*/ 12 w 16"/>
                    <a:gd name="T17" fmla="*/ 6 h 48"/>
                    <a:gd name="T18" fmla="*/ 4 w 16"/>
                    <a:gd name="T19" fmla="*/ 18 h 48"/>
                    <a:gd name="T20" fmla="*/ 10 w 16"/>
                    <a:gd name="T21" fmla="*/ 12 h 48"/>
                    <a:gd name="T22" fmla="*/ 12 w 16"/>
                    <a:gd name="T23" fmla="*/ 7 h 48"/>
                    <a:gd name="T24" fmla="*/ 7 w 16"/>
                    <a:gd name="T25" fmla="*/ 21 h 48"/>
                    <a:gd name="T26" fmla="*/ 13 w 16"/>
                    <a:gd name="T27" fmla="*/ 12 h 48"/>
                    <a:gd name="T28" fmla="*/ 4 w 16"/>
                    <a:gd name="T29" fmla="*/ 30 h 48"/>
                    <a:gd name="T30" fmla="*/ 6 w 16"/>
                    <a:gd name="T31" fmla="*/ 31 h 48"/>
                    <a:gd name="T32" fmla="*/ 13 w 16"/>
                    <a:gd name="T33" fmla="*/ 24 h 48"/>
                    <a:gd name="T34" fmla="*/ 7 w 16"/>
                    <a:gd name="T35" fmla="*/ 36 h 48"/>
                    <a:gd name="T36" fmla="*/ 13 w 16"/>
                    <a:gd name="T37" fmla="*/ 25 h 48"/>
                    <a:gd name="T38" fmla="*/ 4 w 16"/>
                    <a:gd name="T39" fmla="*/ 41 h 48"/>
                    <a:gd name="T40" fmla="*/ 12 w 16"/>
                    <a:gd name="T41" fmla="*/ 31 h 48"/>
                    <a:gd name="T42" fmla="*/ 4 w 16"/>
                    <a:gd name="T43" fmla="*/ 43 h 48"/>
                    <a:gd name="T44" fmla="*/ 11 w 16"/>
                    <a:gd name="T45" fmla="*/ 37 h 48"/>
                    <a:gd name="T46" fmla="*/ 7 w 16"/>
                    <a:gd name="T47" fmla="*/ 44 h 48"/>
                    <a:gd name="T48" fmla="*/ 14 w 16"/>
                    <a:gd name="T49" fmla="*/ 37 h 48"/>
                    <a:gd name="T50" fmla="*/ 9 w 16"/>
                    <a:gd name="T51" fmla="*/ 47 h 48"/>
                    <a:gd name="T52" fmla="*/ 13 w 16"/>
                    <a:gd name="T53" fmla="*/ 47 h 48"/>
                    <a:gd name="T54" fmla="*/ 14 w 16"/>
                    <a:gd name="T55" fmla="*/ 43 h 48"/>
                    <a:gd name="T56" fmla="*/ 14 w 16"/>
                    <a:gd name="T57" fmla="*/ 38 h 48"/>
                    <a:gd name="T58" fmla="*/ 11 w 16"/>
                    <a:gd name="T59" fmla="*/ 44 h 48"/>
                    <a:gd name="T60" fmla="*/ 15 w 16"/>
                    <a:gd name="T61" fmla="*/ 34 h 48"/>
                    <a:gd name="T62" fmla="*/ 10 w 16"/>
                    <a:gd name="T63" fmla="*/ 43 h 48"/>
                    <a:gd name="T64" fmla="*/ 13 w 16"/>
                    <a:gd name="T65" fmla="*/ 32 h 48"/>
                    <a:gd name="T66" fmla="*/ 15 w 16"/>
                    <a:gd name="T67" fmla="*/ 29 h 48"/>
                    <a:gd name="T68" fmla="*/ 5 w 16"/>
                    <a:gd name="T69" fmla="*/ 38 h 48"/>
                    <a:gd name="T70" fmla="*/ 12 w 16"/>
                    <a:gd name="T71" fmla="*/ 28 h 48"/>
                    <a:gd name="T72" fmla="*/ 9 w 16"/>
                    <a:gd name="T73" fmla="*/ 33 h 48"/>
                    <a:gd name="T74" fmla="*/ 14 w 16"/>
                    <a:gd name="T75" fmla="*/ 20 h 48"/>
                    <a:gd name="T76" fmla="*/ 10 w 16"/>
                    <a:gd name="T77" fmla="*/ 27 h 48"/>
                    <a:gd name="T78" fmla="*/ 13 w 16"/>
                    <a:gd name="T79" fmla="*/ 19 h 48"/>
                    <a:gd name="T80" fmla="*/ 7 w 16"/>
                    <a:gd name="T81" fmla="*/ 25 h 48"/>
                    <a:gd name="T82" fmla="*/ 15 w 16"/>
                    <a:gd name="T83" fmla="*/ 9 h 48"/>
                    <a:gd name="T84" fmla="*/ 15 w 16"/>
                    <a:gd name="T85" fmla="*/ 5 h 48"/>
                    <a:gd name="T86" fmla="*/ 6 w 16"/>
                    <a:gd name="T87" fmla="*/ 16 h 48"/>
                    <a:gd name="T88" fmla="*/ 10 w 16"/>
                    <a:gd name="T89" fmla="*/ 11 h 48"/>
                    <a:gd name="T90" fmla="*/ 13 w 16"/>
                    <a:gd name="T91" fmla="*/ 3 h 48"/>
                    <a:gd name="T92" fmla="*/ 6 w 16"/>
                    <a:gd name="T93" fmla="*/ 14 h 48"/>
                    <a:gd name="T94" fmla="*/ 11 w 16"/>
                    <a:gd name="T95" fmla="*/ 3 h 48"/>
                    <a:gd name="T96" fmla="*/ 7 w 16"/>
                    <a:gd name="T97" fmla="*/ 11 h 48"/>
                    <a:gd name="T98" fmla="*/ 11 w 16"/>
                    <a:gd name="T99" fmla="*/ 1 h 48"/>
                    <a:gd name="T100" fmla="*/ 6 w 16"/>
                    <a:gd name="T101" fmla="*/ 8 h 48"/>
                    <a:gd name="T102" fmla="*/ 7 w 16"/>
                    <a:gd name="T103" fmla="*/ 2 h 48"/>
                    <a:gd name="T104" fmla="*/ 2 w 16"/>
                    <a:gd name="T105" fmla="*/ 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6" h="48">
                      <a:moveTo>
                        <a:pt x="3" y="8"/>
                      </a:moveTo>
                      <a:cubicBezTo>
                        <a:pt x="4" y="7"/>
                        <a:pt x="4" y="6"/>
                        <a:pt x="5" y="4"/>
                      </a:cubicBezTo>
                      <a:cubicBezTo>
                        <a:pt x="5" y="4"/>
                        <a:pt x="4" y="3"/>
                        <a:pt x="3" y="4"/>
                      </a:cubicBezTo>
                      <a:cubicBezTo>
                        <a:pt x="2" y="6"/>
                        <a:pt x="1" y="8"/>
                        <a:pt x="0" y="11"/>
                      </a:cubicBezTo>
                      <a:cubicBezTo>
                        <a:pt x="0" y="12"/>
                        <a:pt x="1" y="12"/>
                        <a:pt x="2" y="11"/>
                      </a:cubicBezTo>
                      <a:cubicBezTo>
                        <a:pt x="3" y="10"/>
                        <a:pt x="6" y="4"/>
                        <a:pt x="6" y="5"/>
                      </a:cubicBezTo>
                      <a:cubicBezTo>
                        <a:pt x="4" y="7"/>
                        <a:pt x="3" y="10"/>
                        <a:pt x="2" y="12"/>
                      </a:cubicBezTo>
                      <a:cubicBezTo>
                        <a:pt x="2" y="13"/>
                        <a:pt x="2" y="13"/>
                        <a:pt x="3" y="13"/>
                      </a:cubicBezTo>
                      <a:cubicBezTo>
                        <a:pt x="6" y="10"/>
                        <a:pt x="8" y="7"/>
                        <a:pt x="11" y="4"/>
                      </a:cubicBezTo>
                      <a:cubicBezTo>
                        <a:pt x="10" y="3"/>
                        <a:pt x="9" y="3"/>
                        <a:pt x="9" y="6"/>
                      </a:cubicBezTo>
                      <a:cubicBezTo>
                        <a:pt x="7" y="8"/>
                        <a:pt x="6" y="11"/>
                        <a:pt x="4" y="13"/>
                      </a:cubicBezTo>
                      <a:cubicBezTo>
                        <a:pt x="4" y="14"/>
                        <a:pt x="5" y="15"/>
                        <a:pt x="6" y="14"/>
                      </a:cubicBezTo>
                      <a:cubicBezTo>
                        <a:pt x="7" y="12"/>
                        <a:pt x="8" y="11"/>
                        <a:pt x="9" y="9"/>
                      </a:cubicBezTo>
                      <a:cubicBezTo>
                        <a:pt x="11" y="7"/>
                        <a:pt x="11" y="6"/>
                        <a:pt x="9" y="6"/>
                      </a:cubicBezTo>
                      <a:cubicBezTo>
                        <a:pt x="7" y="9"/>
                        <a:pt x="5" y="12"/>
                        <a:pt x="3" y="16"/>
                      </a:cubicBezTo>
                      <a:cubicBezTo>
                        <a:pt x="3" y="16"/>
                        <a:pt x="4" y="17"/>
                        <a:pt x="4" y="16"/>
                      </a:cubicBezTo>
                      <a:cubicBezTo>
                        <a:pt x="7" y="13"/>
                        <a:pt x="10" y="10"/>
                        <a:pt x="12" y="7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8"/>
                        <a:pt x="10" y="9"/>
                        <a:pt x="9" y="11"/>
                      </a:cubicBezTo>
                      <a:cubicBezTo>
                        <a:pt x="7" y="13"/>
                        <a:pt x="6" y="16"/>
                        <a:pt x="4" y="18"/>
                      </a:cubicBezTo>
                      <a:cubicBezTo>
                        <a:pt x="4" y="19"/>
                        <a:pt x="5" y="20"/>
                        <a:pt x="6" y="19"/>
                      </a:cubicBezTo>
                      <a:cubicBezTo>
                        <a:pt x="7" y="16"/>
                        <a:pt x="8" y="14"/>
                        <a:pt x="10" y="12"/>
                      </a:cubicBezTo>
                      <a:cubicBezTo>
                        <a:pt x="11" y="11"/>
                        <a:pt x="11" y="10"/>
                        <a:pt x="12" y="10"/>
                      </a:cubicBezTo>
                      <a:cubicBezTo>
                        <a:pt x="14" y="8"/>
                        <a:pt x="14" y="7"/>
                        <a:pt x="12" y="7"/>
                      </a:cubicBezTo>
                      <a:cubicBezTo>
                        <a:pt x="10" y="11"/>
                        <a:pt x="8" y="16"/>
                        <a:pt x="6" y="20"/>
                      </a:cubicBezTo>
                      <a:cubicBezTo>
                        <a:pt x="6" y="21"/>
                        <a:pt x="7" y="21"/>
                        <a:pt x="7" y="21"/>
                      </a:cubicBezTo>
                      <a:cubicBezTo>
                        <a:pt x="9" y="19"/>
                        <a:pt x="11" y="17"/>
                        <a:pt x="13" y="14"/>
                      </a:cubicBezTo>
                      <a:cubicBezTo>
                        <a:pt x="15" y="12"/>
                        <a:pt x="13" y="12"/>
                        <a:pt x="13" y="12"/>
                      </a:cubicBezTo>
                      <a:cubicBezTo>
                        <a:pt x="10" y="18"/>
                        <a:pt x="6" y="23"/>
                        <a:pt x="3" y="29"/>
                      </a:cubicBezTo>
                      <a:cubicBezTo>
                        <a:pt x="3" y="30"/>
                        <a:pt x="4" y="31"/>
                        <a:pt x="4" y="30"/>
                      </a:cubicBezTo>
                      <a:cubicBezTo>
                        <a:pt x="7" y="27"/>
                        <a:pt x="10" y="25"/>
                        <a:pt x="12" y="22"/>
                      </a:cubicBezTo>
                      <a:cubicBezTo>
                        <a:pt x="11" y="23"/>
                        <a:pt x="8" y="28"/>
                        <a:pt x="6" y="31"/>
                      </a:cubicBezTo>
                      <a:cubicBezTo>
                        <a:pt x="5" y="31"/>
                        <a:pt x="6" y="32"/>
                        <a:pt x="7" y="31"/>
                      </a:cubicBezTo>
                      <a:cubicBezTo>
                        <a:pt x="7" y="32"/>
                        <a:pt x="13" y="23"/>
                        <a:pt x="13" y="24"/>
                      </a:cubicBezTo>
                      <a:cubicBezTo>
                        <a:pt x="10" y="27"/>
                        <a:pt x="8" y="31"/>
                        <a:pt x="5" y="35"/>
                      </a:cubicBezTo>
                      <a:cubicBezTo>
                        <a:pt x="5" y="36"/>
                        <a:pt x="6" y="37"/>
                        <a:pt x="7" y="36"/>
                      </a:cubicBezTo>
                      <a:cubicBezTo>
                        <a:pt x="9" y="33"/>
                        <a:pt x="12" y="29"/>
                        <a:pt x="15" y="26"/>
                      </a:cubicBezTo>
                      <a:cubicBezTo>
                        <a:pt x="15" y="25"/>
                        <a:pt x="14" y="25"/>
                        <a:pt x="13" y="25"/>
                      </a:cubicBezTo>
                      <a:cubicBezTo>
                        <a:pt x="9" y="30"/>
                        <a:pt x="6" y="35"/>
                        <a:pt x="3" y="40"/>
                      </a:cubicBezTo>
                      <a:cubicBezTo>
                        <a:pt x="3" y="41"/>
                        <a:pt x="3" y="42"/>
                        <a:pt x="4" y="41"/>
                      </a:cubicBezTo>
                      <a:cubicBezTo>
                        <a:pt x="7" y="38"/>
                        <a:pt x="10" y="35"/>
                        <a:pt x="13" y="32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1" y="32"/>
                        <a:pt x="10" y="34"/>
                        <a:pt x="9" y="36"/>
                      </a:cubicBezTo>
                      <a:cubicBezTo>
                        <a:pt x="7" y="38"/>
                        <a:pt x="6" y="41"/>
                        <a:pt x="4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7" y="42"/>
                        <a:pt x="9" y="39"/>
                        <a:pt x="11" y="37"/>
                      </a:cubicBezTo>
                      <a:cubicBezTo>
                        <a:pt x="13" y="34"/>
                        <a:pt x="13" y="34"/>
                        <a:pt x="11" y="37"/>
                      </a:cubicBezTo>
                      <a:cubicBezTo>
                        <a:pt x="10" y="39"/>
                        <a:pt x="8" y="42"/>
                        <a:pt x="7" y="44"/>
                      </a:cubicBezTo>
                      <a:cubicBezTo>
                        <a:pt x="7" y="45"/>
                        <a:pt x="8" y="46"/>
                        <a:pt x="8" y="45"/>
                      </a:cubicBezTo>
                      <a:cubicBezTo>
                        <a:pt x="10" y="42"/>
                        <a:pt x="12" y="40"/>
                        <a:pt x="14" y="37"/>
                      </a:cubicBezTo>
                      <a:cubicBezTo>
                        <a:pt x="13" y="39"/>
                        <a:pt x="10" y="43"/>
                        <a:pt x="8" y="46"/>
                      </a:cubicBezTo>
                      <a:cubicBezTo>
                        <a:pt x="8" y="47"/>
                        <a:pt x="9" y="48"/>
                        <a:pt x="9" y="47"/>
                      </a:cubicBezTo>
                      <a:cubicBezTo>
                        <a:pt x="13" y="42"/>
                        <a:pt x="14" y="38"/>
                        <a:pt x="11" y="46"/>
                      </a:cubicBezTo>
                      <a:cubicBezTo>
                        <a:pt x="11" y="46"/>
                        <a:pt x="12" y="47"/>
                        <a:pt x="13" y="47"/>
                      </a:cubicBezTo>
                      <a:cubicBezTo>
                        <a:pt x="14" y="45"/>
                        <a:pt x="14" y="45"/>
                        <a:pt x="15" y="43"/>
                      </a:cubicBezTo>
                      <a:cubicBezTo>
                        <a:pt x="16" y="43"/>
                        <a:pt x="14" y="42"/>
                        <a:pt x="14" y="43"/>
                      </a:cubicBezTo>
                      <a:cubicBezTo>
                        <a:pt x="12" y="45"/>
                        <a:pt x="15" y="39"/>
                        <a:pt x="15" y="39"/>
                      </a:cubicBezTo>
                      <a:cubicBezTo>
                        <a:pt x="15" y="38"/>
                        <a:pt x="14" y="37"/>
                        <a:pt x="14" y="38"/>
                      </a:cubicBezTo>
                      <a:cubicBezTo>
                        <a:pt x="13" y="39"/>
                        <a:pt x="13" y="40"/>
                        <a:pt x="12" y="41"/>
                      </a:cubicBezTo>
                      <a:cubicBezTo>
                        <a:pt x="9" y="42"/>
                        <a:pt x="9" y="43"/>
                        <a:pt x="11" y="44"/>
                      </a:cubicBezTo>
                      <a:cubicBezTo>
                        <a:pt x="13" y="41"/>
                        <a:pt x="14" y="38"/>
                        <a:pt x="16" y="35"/>
                      </a:cubicBezTo>
                      <a:cubicBezTo>
                        <a:pt x="16" y="34"/>
                        <a:pt x="15" y="33"/>
                        <a:pt x="15" y="34"/>
                      </a:cubicBezTo>
                      <a:cubicBezTo>
                        <a:pt x="13" y="36"/>
                        <a:pt x="12" y="37"/>
                        <a:pt x="11" y="39"/>
                      </a:cubicBezTo>
                      <a:cubicBezTo>
                        <a:pt x="9" y="40"/>
                        <a:pt x="8" y="41"/>
                        <a:pt x="10" y="43"/>
                      </a:cubicBezTo>
                      <a:cubicBezTo>
                        <a:pt x="11" y="39"/>
                        <a:pt x="13" y="36"/>
                        <a:pt x="14" y="32"/>
                      </a:cubicBezTo>
                      <a:cubicBezTo>
                        <a:pt x="15" y="31"/>
                        <a:pt x="13" y="31"/>
                        <a:pt x="13" y="32"/>
                      </a:cubicBezTo>
                      <a:cubicBezTo>
                        <a:pt x="11" y="35"/>
                        <a:pt x="9" y="38"/>
                        <a:pt x="7" y="41"/>
                      </a:cubicBezTo>
                      <a:cubicBezTo>
                        <a:pt x="9" y="37"/>
                        <a:pt x="12" y="33"/>
                        <a:pt x="15" y="29"/>
                      </a:cubicBezTo>
                      <a:cubicBezTo>
                        <a:pt x="15" y="28"/>
                        <a:pt x="14" y="28"/>
                        <a:pt x="13" y="28"/>
                      </a:cubicBezTo>
                      <a:cubicBezTo>
                        <a:pt x="11" y="32"/>
                        <a:pt x="8" y="35"/>
                        <a:pt x="5" y="38"/>
                      </a:cubicBezTo>
                      <a:cubicBezTo>
                        <a:pt x="6" y="39"/>
                        <a:pt x="6" y="39"/>
                        <a:pt x="7" y="36"/>
                      </a:cubicBezTo>
                      <a:cubicBezTo>
                        <a:pt x="9" y="33"/>
                        <a:pt x="11" y="31"/>
                        <a:pt x="12" y="28"/>
                      </a:cubicBezTo>
                      <a:cubicBezTo>
                        <a:pt x="10" y="29"/>
                        <a:pt x="9" y="31"/>
                        <a:pt x="8" y="33"/>
                      </a:cubicBezTo>
                      <a:cubicBezTo>
                        <a:pt x="7" y="33"/>
                        <a:pt x="7" y="33"/>
                        <a:pt x="9" y="33"/>
                      </a:cubicBezTo>
                      <a:cubicBezTo>
                        <a:pt x="11" y="29"/>
                        <a:pt x="13" y="25"/>
                        <a:pt x="16" y="21"/>
                      </a:cubicBezTo>
                      <a:cubicBezTo>
                        <a:pt x="16" y="21"/>
                        <a:pt x="15" y="20"/>
                        <a:pt x="14" y="20"/>
                      </a:cubicBezTo>
                      <a:cubicBezTo>
                        <a:pt x="12" y="23"/>
                        <a:pt x="10" y="25"/>
                        <a:pt x="8" y="28"/>
                      </a:cubicBezTo>
                      <a:cubicBezTo>
                        <a:pt x="8" y="30"/>
                        <a:pt x="9" y="29"/>
                        <a:pt x="10" y="27"/>
                      </a:cubicBezTo>
                      <a:cubicBezTo>
                        <a:pt x="11" y="24"/>
                        <a:pt x="13" y="22"/>
                        <a:pt x="14" y="20"/>
                      </a:cubicBezTo>
                      <a:cubicBezTo>
                        <a:pt x="15" y="19"/>
                        <a:pt x="14" y="18"/>
                        <a:pt x="13" y="19"/>
                      </a:cubicBezTo>
                      <a:cubicBezTo>
                        <a:pt x="11" y="21"/>
                        <a:pt x="9" y="23"/>
                        <a:pt x="7" y="25"/>
                      </a:cubicBezTo>
                      <a:cubicBezTo>
                        <a:pt x="4" y="28"/>
                        <a:pt x="5" y="28"/>
                        <a:pt x="7" y="25"/>
                      </a:cubicBezTo>
                      <a:cubicBezTo>
                        <a:pt x="10" y="20"/>
                        <a:pt x="13" y="15"/>
                        <a:pt x="16" y="10"/>
                      </a:cubicBezTo>
                      <a:cubicBezTo>
                        <a:pt x="16" y="9"/>
                        <a:pt x="15" y="8"/>
                        <a:pt x="15" y="9"/>
                      </a:cubicBezTo>
                      <a:cubicBezTo>
                        <a:pt x="13" y="12"/>
                        <a:pt x="9" y="16"/>
                        <a:pt x="9" y="18"/>
                      </a:cubicBezTo>
                      <a:cubicBezTo>
                        <a:pt x="11" y="13"/>
                        <a:pt x="13" y="9"/>
                        <a:pt x="15" y="5"/>
                      </a:cubicBezTo>
                      <a:cubicBezTo>
                        <a:pt x="16" y="4"/>
                        <a:pt x="15" y="4"/>
                        <a:pt x="14" y="4"/>
                      </a:cubicBezTo>
                      <a:cubicBezTo>
                        <a:pt x="11" y="8"/>
                        <a:pt x="8" y="12"/>
                        <a:pt x="6" y="16"/>
                      </a:cubicBezTo>
                      <a:cubicBezTo>
                        <a:pt x="6" y="16"/>
                        <a:pt x="6" y="16"/>
                        <a:pt x="7" y="16"/>
                      </a:cubicBezTo>
                      <a:cubicBezTo>
                        <a:pt x="8" y="15"/>
                        <a:pt x="9" y="13"/>
                        <a:pt x="10" y="11"/>
                      </a:cubicBezTo>
                      <a:cubicBezTo>
                        <a:pt x="12" y="9"/>
                        <a:pt x="13" y="7"/>
                        <a:pt x="14" y="4"/>
                      </a:cubicBezTo>
                      <a:cubicBezTo>
                        <a:pt x="15" y="3"/>
                        <a:pt x="14" y="3"/>
                        <a:pt x="13" y="3"/>
                      </a:cubicBezTo>
                      <a:cubicBezTo>
                        <a:pt x="12" y="5"/>
                        <a:pt x="11" y="7"/>
                        <a:pt x="9" y="8"/>
                      </a:cubicBezTo>
                      <a:cubicBezTo>
                        <a:pt x="5" y="10"/>
                        <a:pt x="4" y="12"/>
                        <a:pt x="6" y="14"/>
                      </a:cubicBezTo>
                      <a:cubicBezTo>
                        <a:pt x="8" y="11"/>
                        <a:pt x="10" y="7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5"/>
                        <a:pt x="8" y="7"/>
                        <a:pt x="7" y="8"/>
                      </a:cubicBezTo>
                      <a:cubicBezTo>
                        <a:pt x="5" y="10"/>
                        <a:pt x="5" y="11"/>
                        <a:pt x="7" y="11"/>
                      </a:cubicBezTo>
                      <a:cubicBezTo>
                        <a:pt x="9" y="8"/>
                        <a:pt x="11" y="5"/>
                        <a:pt x="13" y="2"/>
                      </a:cubicBezTo>
                      <a:cubicBezTo>
                        <a:pt x="13" y="1"/>
                        <a:pt x="12" y="0"/>
                        <a:pt x="11" y="1"/>
                      </a:cubicBezTo>
                      <a:cubicBezTo>
                        <a:pt x="9" y="4"/>
                        <a:pt x="7" y="7"/>
                        <a:pt x="4" y="10"/>
                      </a:cubicBezTo>
                      <a:cubicBezTo>
                        <a:pt x="5" y="11"/>
                        <a:pt x="5" y="10"/>
                        <a:pt x="6" y="8"/>
                      </a:cubicBezTo>
                      <a:cubicBezTo>
                        <a:pt x="7" y="6"/>
                        <a:pt x="7" y="5"/>
                        <a:pt x="8" y="3"/>
                      </a:cubicBezTo>
                      <a:cubicBezTo>
                        <a:pt x="9" y="2"/>
                        <a:pt x="8" y="2"/>
                        <a:pt x="7" y="2"/>
                      </a:cubicBezTo>
                      <a:cubicBezTo>
                        <a:pt x="5" y="4"/>
                        <a:pt x="3" y="6"/>
                        <a:pt x="2" y="8"/>
                      </a:cubicBezTo>
                      <a:cubicBezTo>
                        <a:pt x="3" y="6"/>
                        <a:pt x="3" y="4"/>
                        <a:pt x="2" y="8"/>
                      </a:cubicBezTo>
                      <a:cubicBezTo>
                        <a:pt x="1" y="9"/>
                        <a:pt x="3" y="9"/>
                        <a:pt x="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6" name="Freeform 77">
                  <a:extLst>
                    <a:ext uri="{FF2B5EF4-FFF2-40B4-BE49-F238E27FC236}">
                      <a16:creationId xmlns="" xmlns:a16="http://schemas.microsoft.com/office/drawing/2014/main" id="{DF3693C3-EA5E-425B-AC48-A2F99CC0D9A7}"/>
                    </a:ext>
                  </a:extLst>
                </p:cNvPr>
                <p:cNvSpPr/>
                <p:nvPr/>
              </p:nvSpPr>
              <p:spPr bwMode="auto">
                <a:xfrm>
                  <a:off x="1227138" y="2103438"/>
                  <a:ext cx="22225" cy="68263"/>
                </a:xfrm>
                <a:custGeom>
                  <a:avLst/>
                  <a:gdLst>
                    <a:gd name="T0" fmla="*/ 7 w 20"/>
                    <a:gd name="T1" fmla="*/ 63 h 64"/>
                    <a:gd name="T2" fmla="*/ 6 w 20"/>
                    <a:gd name="T3" fmla="*/ 36 h 64"/>
                    <a:gd name="T4" fmla="*/ 3 w 20"/>
                    <a:gd name="T5" fmla="*/ 16 h 64"/>
                    <a:gd name="T6" fmla="*/ 7 w 20"/>
                    <a:gd name="T7" fmla="*/ 3 h 64"/>
                    <a:gd name="T8" fmla="*/ 13 w 20"/>
                    <a:gd name="T9" fmla="*/ 2 h 64"/>
                    <a:gd name="T10" fmla="*/ 16 w 20"/>
                    <a:gd name="T11" fmla="*/ 11 h 64"/>
                    <a:gd name="T12" fmla="*/ 17 w 20"/>
                    <a:gd name="T13" fmla="*/ 28 h 64"/>
                    <a:gd name="T14" fmla="*/ 19 w 20"/>
                    <a:gd name="T15" fmla="*/ 60 h 64"/>
                    <a:gd name="T16" fmla="*/ 20 w 20"/>
                    <a:gd name="T17" fmla="*/ 60 h 64"/>
                    <a:gd name="T18" fmla="*/ 16 w 20"/>
                    <a:gd name="T19" fmla="*/ 1 h 64"/>
                    <a:gd name="T20" fmla="*/ 16 w 20"/>
                    <a:gd name="T21" fmla="*/ 0 h 64"/>
                    <a:gd name="T22" fmla="*/ 1 w 20"/>
                    <a:gd name="T23" fmla="*/ 2 h 64"/>
                    <a:gd name="T24" fmla="*/ 0 w 20"/>
                    <a:gd name="T25" fmla="*/ 2 h 64"/>
                    <a:gd name="T26" fmla="*/ 4 w 20"/>
                    <a:gd name="T27" fmla="*/ 33 h 64"/>
                    <a:gd name="T28" fmla="*/ 5 w 20"/>
                    <a:gd name="T29" fmla="*/ 51 h 64"/>
                    <a:gd name="T30" fmla="*/ 6 w 20"/>
                    <a:gd name="T31" fmla="*/ 64 h 64"/>
                    <a:gd name="T32" fmla="*/ 7 w 20"/>
                    <a:gd name="T33" fmla="*/ 6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64">
                      <a:moveTo>
                        <a:pt x="7" y="63"/>
                      </a:moveTo>
                      <a:cubicBezTo>
                        <a:pt x="5" y="55"/>
                        <a:pt x="7" y="45"/>
                        <a:pt x="6" y="36"/>
                      </a:cubicBezTo>
                      <a:cubicBezTo>
                        <a:pt x="5" y="29"/>
                        <a:pt x="4" y="23"/>
                        <a:pt x="3" y="16"/>
                      </a:cubicBezTo>
                      <a:cubicBezTo>
                        <a:pt x="3" y="11"/>
                        <a:pt x="0" y="3"/>
                        <a:pt x="7" y="3"/>
                      </a:cubicBezTo>
                      <a:cubicBezTo>
                        <a:pt x="9" y="2"/>
                        <a:pt x="11" y="2"/>
                        <a:pt x="13" y="2"/>
                      </a:cubicBezTo>
                      <a:cubicBezTo>
                        <a:pt x="16" y="2"/>
                        <a:pt x="15" y="10"/>
                        <a:pt x="16" y="11"/>
                      </a:cubicBezTo>
                      <a:cubicBezTo>
                        <a:pt x="16" y="17"/>
                        <a:pt x="16" y="22"/>
                        <a:pt x="17" y="28"/>
                      </a:cubicBezTo>
                      <a:cubicBezTo>
                        <a:pt x="18" y="39"/>
                        <a:pt x="19" y="49"/>
                        <a:pt x="19" y="60"/>
                      </a:cubicBezTo>
                      <a:cubicBezTo>
                        <a:pt x="19" y="61"/>
                        <a:pt x="20" y="61"/>
                        <a:pt x="20" y="60"/>
                      </a:cubicBezTo>
                      <a:cubicBezTo>
                        <a:pt x="20" y="41"/>
                        <a:pt x="17" y="21"/>
                        <a:pt x="16" y="1"/>
                      </a:cubicBezTo>
                      <a:cubicBezTo>
                        <a:pt x="16" y="1"/>
                        <a:pt x="16" y="0"/>
                        <a:pt x="16" y="0"/>
                      </a:cubicBezTo>
                      <a:cubicBezTo>
                        <a:pt x="11" y="0"/>
                        <a:pt x="6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1" y="13"/>
                        <a:pt x="2" y="23"/>
                        <a:pt x="4" y="33"/>
                      </a:cubicBezTo>
                      <a:cubicBezTo>
                        <a:pt x="5" y="39"/>
                        <a:pt x="6" y="45"/>
                        <a:pt x="5" y="51"/>
                      </a:cubicBezTo>
                      <a:cubicBezTo>
                        <a:pt x="5" y="55"/>
                        <a:pt x="5" y="59"/>
                        <a:pt x="6" y="64"/>
                      </a:cubicBezTo>
                      <a:cubicBezTo>
                        <a:pt x="6" y="64"/>
                        <a:pt x="8" y="64"/>
                        <a:pt x="7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7" name="Freeform 78">
                  <a:extLst>
                    <a:ext uri="{FF2B5EF4-FFF2-40B4-BE49-F238E27FC236}">
                      <a16:creationId xmlns="" xmlns:a16="http://schemas.microsoft.com/office/drawing/2014/main" id="{F15C454C-72B1-4588-9BFE-02FC5097040A}"/>
                    </a:ext>
                  </a:extLst>
                </p:cNvPr>
                <p:cNvSpPr/>
                <p:nvPr/>
              </p:nvSpPr>
              <p:spPr bwMode="auto">
                <a:xfrm>
                  <a:off x="1228725" y="2106613"/>
                  <a:ext cx="17463" cy="65088"/>
                </a:xfrm>
                <a:custGeom>
                  <a:avLst/>
                  <a:gdLst>
                    <a:gd name="T0" fmla="*/ 0 w 17"/>
                    <a:gd name="T1" fmla="*/ 10 h 61"/>
                    <a:gd name="T2" fmla="*/ 6 w 17"/>
                    <a:gd name="T3" fmla="*/ 4 h 61"/>
                    <a:gd name="T4" fmla="*/ 3 w 17"/>
                    <a:gd name="T5" fmla="*/ 12 h 61"/>
                    <a:gd name="T6" fmla="*/ 3 w 17"/>
                    <a:gd name="T7" fmla="*/ 16 h 61"/>
                    <a:gd name="T8" fmla="*/ 7 w 17"/>
                    <a:gd name="T9" fmla="*/ 12 h 61"/>
                    <a:gd name="T10" fmla="*/ 10 w 17"/>
                    <a:gd name="T11" fmla="*/ 7 h 61"/>
                    <a:gd name="T12" fmla="*/ 4 w 17"/>
                    <a:gd name="T13" fmla="*/ 21 h 61"/>
                    <a:gd name="T14" fmla="*/ 6 w 17"/>
                    <a:gd name="T15" fmla="*/ 23 h 61"/>
                    <a:gd name="T16" fmla="*/ 10 w 17"/>
                    <a:gd name="T17" fmla="*/ 19 h 61"/>
                    <a:gd name="T18" fmla="*/ 13 w 17"/>
                    <a:gd name="T19" fmla="*/ 14 h 61"/>
                    <a:gd name="T20" fmla="*/ 6 w 17"/>
                    <a:gd name="T21" fmla="*/ 30 h 61"/>
                    <a:gd name="T22" fmla="*/ 10 w 17"/>
                    <a:gd name="T23" fmla="*/ 22 h 61"/>
                    <a:gd name="T24" fmla="*/ 6 w 17"/>
                    <a:gd name="T25" fmla="*/ 32 h 61"/>
                    <a:gd name="T26" fmla="*/ 12 w 17"/>
                    <a:gd name="T27" fmla="*/ 26 h 61"/>
                    <a:gd name="T28" fmla="*/ 4 w 17"/>
                    <a:gd name="T29" fmla="*/ 38 h 61"/>
                    <a:gd name="T30" fmla="*/ 11 w 17"/>
                    <a:gd name="T31" fmla="*/ 29 h 61"/>
                    <a:gd name="T32" fmla="*/ 7 w 17"/>
                    <a:gd name="T33" fmla="*/ 42 h 61"/>
                    <a:gd name="T34" fmla="*/ 5 w 17"/>
                    <a:gd name="T35" fmla="*/ 47 h 61"/>
                    <a:gd name="T36" fmla="*/ 12 w 17"/>
                    <a:gd name="T37" fmla="*/ 39 h 61"/>
                    <a:gd name="T38" fmla="*/ 7 w 17"/>
                    <a:gd name="T39" fmla="*/ 51 h 61"/>
                    <a:gd name="T40" fmla="*/ 8 w 17"/>
                    <a:gd name="T41" fmla="*/ 54 h 61"/>
                    <a:gd name="T42" fmla="*/ 15 w 17"/>
                    <a:gd name="T43" fmla="*/ 47 h 61"/>
                    <a:gd name="T44" fmla="*/ 9 w 17"/>
                    <a:gd name="T45" fmla="*/ 59 h 61"/>
                    <a:gd name="T46" fmla="*/ 13 w 17"/>
                    <a:gd name="T47" fmla="*/ 52 h 61"/>
                    <a:gd name="T48" fmla="*/ 10 w 17"/>
                    <a:gd name="T49" fmla="*/ 60 h 61"/>
                    <a:gd name="T50" fmla="*/ 11 w 17"/>
                    <a:gd name="T51" fmla="*/ 58 h 61"/>
                    <a:gd name="T52" fmla="*/ 15 w 17"/>
                    <a:gd name="T53" fmla="*/ 49 h 61"/>
                    <a:gd name="T54" fmla="*/ 11 w 17"/>
                    <a:gd name="T55" fmla="*/ 56 h 61"/>
                    <a:gd name="T56" fmla="*/ 15 w 17"/>
                    <a:gd name="T57" fmla="*/ 43 h 61"/>
                    <a:gd name="T58" fmla="*/ 11 w 17"/>
                    <a:gd name="T59" fmla="*/ 50 h 61"/>
                    <a:gd name="T60" fmla="*/ 15 w 17"/>
                    <a:gd name="T61" fmla="*/ 39 h 61"/>
                    <a:gd name="T62" fmla="*/ 15 w 17"/>
                    <a:gd name="T63" fmla="*/ 36 h 61"/>
                    <a:gd name="T64" fmla="*/ 6 w 17"/>
                    <a:gd name="T65" fmla="*/ 45 h 61"/>
                    <a:gd name="T66" fmla="*/ 10 w 17"/>
                    <a:gd name="T67" fmla="*/ 40 h 61"/>
                    <a:gd name="T68" fmla="*/ 14 w 17"/>
                    <a:gd name="T69" fmla="*/ 31 h 61"/>
                    <a:gd name="T70" fmla="*/ 14 w 17"/>
                    <a:gd name="T71" fmla="*/ 27 h 61"/>
                    <a:gd name="T72" fmla="*/ 8 w 17"/>
                    <a:gd name="T73" fmla="*/ 33 h 61"/>
                    <a:gd name="T74" fmla="*/ 14 w 17"/>
                    <a:gd name="T75" fmla="*/ 21 h 61"/>
                    <a:gd name="T76" fmla="*/ 13 w 17"/>
                    <a:gd name="T77" fmla="*/ 20 h 61"/>
                    <a:gd name="T78" fmla="*/ 8 w 17"/>
                    <a:gd name="T79" fmla="*/ 24 h 61"/>
                    <a:gd name="T80" fmla="*/ 16 w 17"/>
                    <a:gd name="T81" fmla="*/ 12 h 61"/>
                    <a:gd name="T82" fmla="*/ 7 w 17"/>
                    <a:gd name="T83" fmla="*/ 21 h 61"/>
                    <a:gd name="T84" fmla="*/ 12 w 17"/>
                    <a:gd name="T85" fmla="*/ 10 h 61"/>
                    <a:gd name="T86" fmla="*/ 12 w 17"/>
                    <a:gd name="T87" fmla="*/ 5 h 61"/>
                    <a:gd name="T88" fmla="*/ 8 w 17"/>
                    <a:gd name="T89" fmla="*/ 9 h 61"/>
                    <a:gd name="T90" fmla="*/ 11 w 17"/>
                    <a:gd name="T91" fmla="*/ 1 h 61"/>
                    <a:gd name="T92" fmla="*/ 5 w 17"/>
                    <a:gd name="T93" fmla="*/ 7 h 61"/>
                    <a:gd name="T94" fmla="*/ 9 w 17"/>
                    <a:gd name="T95" fmla="*/ 3 h 61"/>
                    <a:gd name="T96" fmla="*/ 5 w 17"/>
                    <a:gd name="T97" fmla="*/ 2 h 61"/>
                    <a:gd name="T98" fmla="*/ 0 w 17"/>
                    <a:gd name="T99" fmla="*/ 7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7" h="61">
                      <a:moveTo>
                        <a:pt x="1" y="8"/>
                      </a:moveTo>
                      <a:cubicBezTo>
                        <a:pt x="5" y="1"/>
                        <a:pt x="1" y="7"/>
                        <a:pt x="0" y="10"/>
                      </a:cubicBezTo>
                      <a:cubicBezTo>
                        <a:pt x="0" y="10"/>
                        <a:pt x="1" y="11"/>
                        <a:pt x="2" y="10"/>
                      </a:cubicBezTo>
                      <a:cubicBezTo>
                        <a:pt x="0" y="12"/>
                        <a:pt x="7" y="3"/>
                        <a:pt x="6" y="4"/>
                      </a:cubicBezTo>
                      <a:cubicBezTo>
                        <a:pt x="5" y="7"/>
                        <a:pt x="3" y="9"/>
                        <a:pt x="2" y="12"/>
                      </a:cubicBezTo>
                      <a:cubicBezTo>
                        <a:pt x="2" y="13"/>
                        <a:pt x="3" y="13"/>
                        <a:pt x="3" y="12"/>
                      </a:cubicBezTo>
                      <a:cubicBezTo>
                        <a:pt x="5" y="10"/>
                        <a:pt x="9" y="6"/>
                        <a:pt x="9" y="4"/>
                      </a:cubicBezTo>
                      <a:cubicBezTo>
                        <a:pt x="8" y="8"/>
                        <a:pt x="5" y="12"/>
                        <a:pt x="3" y="16"/>
                      </a:cubicBezTo>
                      <a:cubicBezTo>
                        <a:pt x="2" y="16"/>
                        <a:pt x="3" y="17"/>
                        <a:pt x="4" y="17"/>
                      </a:cubicBezTo>
                      <a:cubicBezTo>
                        <a:pt x="6" y="14"/>
                        <a:pt x="6" y="14"/>
                        <a:pt x="7" y="12"/>
                      </a:cubicBezTo>
                      <a:cubicBezTo>
                        <a:pt x="8" y="11"/>
                        <a:pt x="9" y="10"/>
                        <a:pt x="9" y="10"/>
                      </a:cubicBezTo>
                      <a:cubicBezTo>
                        <a:pt x="11" y="8"/>
                        <a:pt x="11" y="7"/>
                        <a:pt x="10" y="7"/>
                      </a:cubicBezTo>
                      <a:cubicBezTo>
                        <a:pt x="7" y="11"/>
                        <a:pt x="5" y="15"/>
                        <a:pt x="3" y="20"/>
                      </a:cubicBezTo>
                      <a:cubicBezTo>
                        <a:pt x="3" y="21"/>
                        <a:pt x="4" y="21"/>
                        <a:pt x="4" y="21"/>
                      </a:cubicBezTo>
                      <a:cubicBezTo>
                        <a:pt x="7" y="18"/>
                        <a:pt x="9" y="15"/>
                        <a:pt x="10" y="13"/>
                      </a:cubicBezTo>
                      <a:cubicBezTo>
                        <a:pt x="9" y="16"/>
                        <a:pt x="7" y="20"/>
                        <a:pt x="6" y="23"/>
                      </a:cubicBezTo>
                      <a:cubicBezTo>
                        <a:pt x="5" y="24"/>
                        <a:pt x="7" y="25"/>
                        <a:pt x="7" y="24"/>
                      </a:cubicBezTo>
                      <a:cubicBezTo>
                        <a:pt x="8" y="22"/>
                        <a:pt x="9" y="21"/>
                        <a:pt x="10" y="19"/>
                      </a:cubicBezTo>
                      <a:cubicBezTo>
                        <a:pt x="12" y="18"/>
                        <a:pt x="13" y="16"/>
                        <a:pt x="14" y="15"/>
                      </a:cubicBezTo>
                      <a:cubicBezTo>
                        <a:pt x="14" y="14"/>
                        <a:pt x="14" y="14"/>
                        <a:pt x="13" y="14"/>
                      </a:cubicBezTo>
                      <a:cubicBezTo>
                        <a:pt x="10" y="19"/>
                        <a:pt x="7" y="24"/>
                        <a:pt x="5" y="29"/>
                      </a:cubicBezTo>
                      <a:cubicBezTo>
                        <a:pt x="4" y="30"/>
                        <a:pt x="5" y="30"/>
                        <a:pt x="6" y="30"/>
                      </a:cubicBezTo>
                      <a:cubicBezTo>
                        <a:pt x="7" y="28"/>
                        <a:pt x="8" y="26"/>
                        <a:pt x="9" y="25"/>
                      </a:cubicBezTo>
                      <a:cubicBezTo>
                        <a:pt x="11" y="24"/>
                        <a:pt x="12" y="22"/>
                        <a:pt x="10" y="22"/>
                      </a:cubicBezTo>
                      <a:cubicBezTo>
                        <a:pt x="9" y="25"/>
                        <a:pt x="7" y="28"/>
                        <a:pt x="5" y="31"/>
                      </a:cubicBezTo>
                      <a:cubicBezTo>
                        <a:pt x="5" y="32"/>
                        <a:pt x="6" y="33"/>
                        <a:pt x="6" y="32"/>
                      </a:cubicBezTo>
                      <a:cubicBezTo>
                        <a:pt x="8" y="31"/>
                        <a:pt x="9" y="30"/>
                        <a:pt x="10" y="28"/>
                      </a:cubicBezTo>
                      <a:cubicBezTo>
                        <a:pt x="11" y="28"/>
                        <a:pt x="11" y="27"/>
                        <a:pt x="12" y="26"/>
                      </a:cubicBezTo>
                      <a:cubicBezTo>
                        <a:pt x="14" y="25"/>
                        <a:pt x="14" y="24"/>
                        <a:pt x="12" y="24"/>
                      </a:cubicBezTo>
                      <a:cubicBezTo>
                        <a:pt x="10" y="29"/>
                        <a:pt x="6" y="33"/>
                        <a:pt x="4" y="38"/>
                      </a:cubicBezTo>
                      <a:cubicBezTo>
                        <a:pt x="4" y="38"/>
                        <a:pt x="5" y="39"/>
                        <a:pt x="5" y="38"/>
                      </a:cubicBezTo>
                      <a:cubicBezTo>
                        <a:pt x="8" y="35"/>
                        <a:pt x="10" y="32"/>
                        <a:pt x="11" y="29"/>
                      </a:cubicBezTo>
                      <a:cubicBezTo>
                        <a:pt x="9" y="33"/>
                        <a:pt x="7" y="37"/>
                        <a:pt x="5" y="41"/>
                      </a:cubicBezTo>
                      <a:cubicBezTo>
                        <a:pt x="5" y="42"/>
                        <a:pt x="6" y="43"/>
                        <a:pt x="7" y="42"/>
                      </a:cubicBezTo>
                      <a:cubicBezTo>
                        <a:pt x="7" y="42"/>
                        <a:pt x="15" y="29"/>
                        <a:pt x="11" y="37"/>
                      </a:cubicBezTo>
                      <a:cubicBezTo>
                        <a:pt x="9" y="40"/>
                        <a:pt x="6" y="43"/>
                        <a:pt x="5" y="47"/>
                      </a:cubicBezTo>
                      <a:cubicBezTo>
                        <a:pt x="4" y="48"/>
                        <a:pt x="5" y="48"/>
                        <a:pt x="6" y="48"/>
                      </a:cubicBezTo>
                      <a:cubicBezTo>
                        <a:pt x="7" y="46"/>
                        <a:pt x="12" y="39"/>
                        <a:pt x="12" y="39"/>
                      </a:cubicBezTo>
                      <a:cubicBezTo>
                        <a:pt x="9" y="42"/>
                        <a:pt x="7" y="46"/>
                        <a:pt x="6" y="50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9" y="48"/>
                        <a:pt x="13" y="43"/>
                        <a:pt x="14" y="41"/>
                      </a:cubicBezTo>
                      <a:cubicBezTo>
                        <a:pt x="12" y="46"/>
                        <a:pt x="9" y="50"/>
                        <a:pt x="8" y="54"/>
                      </a:cubicBezTo>
                      <a:cubicBezTo>
                        <a:pt x="7" y="55"/>
                        <a:pt x="9" y="56"/>
                        <a:pt x="9" y="55"/>
                      </a:cubicBezTo>
                      <a:cubicBezTo>
                        <a:pt x="11" y="52"/>
                        <a:pt x="13" y="49"/>
                        <a:pt x="15" y="47"/>
                      </a:cubicBezTo>
                      <a:cubicBezTo>
                        <a:pt x="12" y="50"/>
                        <a:pt x="10" y="54"/>
                        <a:pt x="8" y="58"/>
                      </a:cubicBezTo>
                      <a:cubicBezTo>
                        <a:pt x="7" y="59"/>
                        <a:pt x="9" y="60"/>
                        <a:pt x="9" y="59"/>
                      </a:cubicBezTo>
                      <a:cubicBezTo>
                        <a:pt x="10" y="57"/>
                        <a:pt x="11" y="56"/>
                        <a:pt x="12" y="54"/>
                      </a:cubicBezTo>
                      <a:cubicBezTo>
                        <a:pt x="15" y="53"/>
                        <a:pt x="15" y="52"/>
                        <a:pt x="13" y="52"/>
                      </a:cubicBezTo>
                      <a:cubicBezTo>
                        <a:pt x="12" y="54"/>
                        <a:pt x="10" y="57"/>
                        <a:pt x="9" y="60"/>
                      </a:cubicBezTo>
                      <a:cubicBezTo>
                        <a:pt x="9" y="60"/>
                        <a:pt x="10" y="61"/>
                        <a:pt x="10" y="60"/>
                      </a:cubicBezTo>
                      <a:cubicBezTo>
                        <a:pt x="11" y="60"/>
                        <a:pt x="11" y="60"/>
                        <a:pt x="12" y="59"/>
                      </a:cubicBezTo>
                      <a:cubicBezTo>
                        <a:pt x="13" y="58"/>
                        <a:pt x="12" y="57"/>
                        <a:pt x="11" y="58"/>
                      </a:cubicBezTo>
                      <a:cubicBezTo>
                        <a:pt x="13" y="56"/>
                        <a:pt x="14" y="52"/>
                        <a:pt x="16" y="50"/>
                      </a:cubicBezTo>
                      <a:cubicBezTo>
                        <a:pt x="16" y="49"/>
                        <a:pt x="15" y="48"/>
                        <a:pt x="15" y="49"/>
                      </a:cubicBezTo>
                      <a:cubicBezTo>
                        <a:pt x="13" y="50"/>
                        <a:pt x="12" y="52"/>
                        <a:pt x="11" y="54"/>
                      </a:cubicBezTo>
                      <a:cubicBezTo>
                        <a:pt x="9" y="55"/>
                        <a:pt x="9" y="56"/>
                        <a:pt x="11" y="56"/>
                      </a:cubicBezTo>
                      <a:cubicBezTo>
                        <a:pt x="13" y="52"/>
                        <a:pt x="15" y="48"/>
                        <a:pt x="17" y="44"/>
                      </a:cubicBezTo>
                      <a:cubicBezTo>
                        <a:pt x="17" y="43"/>
                        <a:pt x="16" y="43"/>
                        <a:pt x="15" y="43"/>
                      </a:cubicBezTo>
                      <a:cubicBezTo>
                        <a:pt x="14" y="45"/>
                        <a:pt x="13" y="47"/>
                        <a:pt x="11" y="49"/>
                      </a:cubicBezTo>
                      <a:cubicBezTo>
                        <a:pt x="9" y="52"/>
                        <a:pt x="9" y="52"/>
                        <a:pt x="11" y="50"/>
                      </a:cubicBezTo>
                      <a:cubicBezTo>
                        <a:pt x="13" y="46"/>
                        <a:pt x="15" y="43"/>
                        <a:pt x="16" y="40"/>
                      </a:cubicBezTo>
                      <a:cubicBezTo>
                        <a:pt x="17" y="39"/>
                        <a:pt x="16" y="38"/>
                        <a:pt x="15" y="39"/>
                      </a:cubicBezTo>
                      <a:cubicBezTo>
                        <a:pt x="13" y="42"/>
                        <a:pt x="10" y="45"/>
                        <a:pt x="8" y="48"/>
                      </a:cubicBezTo>
                      <a:cubicBezTo>
                        <a:pt x="11" y="45"/>
                        <a:pt x="13" y="40"/>
                        <a:pt x="15" y="36"/>
                      </a:cubicBezTo>
                      <a:cubicBezTo>
                        <a:pt x="15" y="36"/>
                        <a:pt x="14" y="35"/>
                        <a:pt x="14" y="36"/>
                      </a:cubicBezTo>
                      <a:cubicBezTo>
                        <a:pt x="11" y="38"/>
                        <a:pt x="8" y="41"/>
                        <a:pt x="6" y="45"/>
                      </a:cubicBezTo>
                      <a:cubicBezTo>
                        <a:pt x="7" y="45"/>
                        <a:pt x="7" y="45"/>
                        <a:pt x="7" y="45"/>
                      </a:cubicBezTo>
                      <a:cubicBezTo>
                        <a:pt x="8" y="43"/>
                        <a:pt x="9" y="42"/>
                        <a:pt x="10" y="40"/>
                      </a:cubicBezTo>
                      <a:cubicBezTo>
                        <a:pt x="12" y="37"/>
                        <a:pt x="13" y="35"/>
                        <a:pt x="15" y="32"/>
                      </a:cubicBezTo>
                      <a:cubicBezTo>
                        <a:pt x="15" y="32"/>
                        <a:pt x="14" y="31"/>
                        <a:pt x="14" y="31"/>
                      </a:cubicBezTo>
                      <a:cubicBezTo>
                        <a:pt x="11" y="34"/>
                        <a:pt x="9" y="36"/>
                        <a:pt x="7" y="39"/>
                      </a:cubicBezTo>
                      <a:cubicBezTo>
                        <a:pt x="10" y="35"/>
                        <a:pt x="12" y="31"/>
                        <a:pt x="14" y="27"/>
                      </a:cubicBezTo>
                      <a:cubicBezTo>
                        <a:pt x="14" y="26"/>
                        <a:pt x="13" y="26"/>
                        <a:pt x="13" y="26"/>
                      </a:cubicBezTo>
                      <a:cubicBezTo>
                        <a:pt x="11" y="29"/>
                        <a:pt x="4" y="40"/>
                        <a:pt x="8" y="33"/>
                      </a:cubicBezTo>
                      <a:cubicBezTo>
                        <a:pt x="10" y="29"/>
                        <a:pt x="13" y="26"/>
                        <a:pt x="15" y="22"/>
                      </a:cubicBezTo>
                      <a:cubicBezTo>
                        <a:pt x="16" y="22"/>
                        <a:pt x="15" y="21"/>
                        <a:pt x="14" y="21"/>
                      </a:cubicBezTo>
                      <a:cubicBezTo>
                        <a:pt x="12" y="24"/>
                        <a:pt x="10" y="27"/>
                        <a:pt x="7" y="29"/>
                      </a:cubicBezTo>
                      <a:cubicBezTo>
                        <a:pt x="9" y="27"/>
                        <a:pt x="11" y="23"/>
                        <a:pt x="13" y="20"/>
                      </a:cubicBezTo>
                      <a:cubicBezTo>
                        <a:pt x="13" y="19"/>
                        <a:pt x="12" y="18"/>
                        <a:pt x="12" y="19"/>
                      </a:cubicBezTo>
                      <a:cubicBezTo>
                        <a:pt x="10" y="21"/>
                        <a:pt x="9" y="22"/>
                        <a:pt x="8" y="24"/>
                      </a:cubicBezTo>
                      <a:cubicBezTo>
                        <a:pt x="6" y="26"/>
                        <a:pt x="6" y="27"/>
                        <a:pt x="7" y="27"/>
                      </a:cubicBezTo>
                      <a:cubicBezTo>
                        <a:pt x="10" y="22"/>
                        <a:pt x="13" y="17"/>
                        <a:pt x="16" y="12"/>
                      </a:cubicBezTo>
                      <a:cubicBezTo>
                        <a:pt x="16" y="11"/>
                        <a:pt x="15" y="11"/>
                        <a:pt x="15" y="11"/>
                      </a:cubicBezTo>
                      <a:cubicBezTo>
                        <a:pt x="12" y="15"/>
                        <a:pt x="10" y="18"/>
                        <a:pt x="7" y="21"/>
                      </a:cubicBezTo>
                      <a:cubicBezTo>
                        <a:pt x="9" y="19"/>
                        <a:pt x="11" y="14"/>
                        <a:pt x="13" y="11"/>
                      </a:cubicBezTo>
                      <a:cubicBezTo>
                        <a:pt x="13" y="10"/>
                        <a:pt x="12" y="10"/>
                        <a:pt x="12" y="10"/>
                      </a:cubicBezTo>
                      <a:cubicBezTo>
                        <a:pt x="10" y="12"/>
                        <a:pt x="6" y="15"/>
                        <a:pt x="5" y="18"/>
                      </a:cubicBezTo>
                      <a:cubicBezTo>
                        <a:pt x="7" y="13"/>
                        <a:pt x="10" y="9"/>
                        <a:pt x="12" y="5"/>
                      </a:cubicBezTo>
                      <a:cubicBezTo>
                        <a:pt x="13" y="4"/>
                        <a:pt x="11" y="3"/>
                        <a:pt x="11" y="4"/>
                      </a:cubicBezTo>
                      <a:cubicBezTo>
                        <a:pt x="10" y="6"/>
                        <a:pt x="9" y="7"/>
                        <a:pt x="8" y="9"/>
                      </a:cubicBezTo>
                      <a:cubicBezTo>
                        <a:pt x="7" y="10"/>
                        <a:pt x="3" y="18"/>
                        <a:pt x="7" y="12"/>
                      </a:cubicBezTo>
                      <a:cubicBezTo>
                        <a:pt x="9" y="9"/>
                        <a:pt x="10" y="5"/>
                        <a:pt x="11" y="1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8" y="3"/>
                        <a:pt x="7" y="5"/>
                        <a:pt x="5" y="7"/>
                      </a:cubicBezTo>
                      <a:cubicBezTo>
                        <a:pt x="3" y="9"/>
                        <a:pt x="3" y="10"/>
                        <a:pt x="5" y="10"/>
                      </a:cubicBezTo>
                      <a:cubicBezTo>
                        <a:pt x="6" y="8"/>
                        <a:pt x="7" y="5"/>
                        <a:pt x="9" y="3"/>
                      </a:cubicBezTo>
                      <a:cubicBezTo>
                        <a:pt x="9" y="2"/>
                        <a:pt x="8" y="1"/>
                        <a:pt x="8" y="2"/>
                      </a:cubicBezTo>
                      <a:cubicBezTo>
                        <a:pt x="3" y="5"/>
                        <a:pt x="0" y="11"/>
                        <a:pt x="5" y="2"/>
                      </a:cubicBezTo>
                      <a:cubicBezTo>
                        <a:pt x="5" y="2"/>
                        <a:pt x="4" y="1"/>
                        <a:pt x="4" y="2"/>
                      </a:cubicBezTo>
                      <a:cubicBezTo>
                        <a:pt x="1" y="5"/>
                        <a:pt x="2" y="3"/>
                        <a:pt x="0" y="7"/>
                      </a:cubicBezTo>
                      <a:cubicBezTo>
                        <a:pt x="0" y="8"/>
                        <a:pt x="1" y="8"/>
                        <a:pt x="1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8" name="Freeform 79">
                  <a:extLst>
                    <a:ext uri="{FF2B5EF4-FFF2-40B4-BE49-F238E27FC236}">
                      <a16:creationId xmlns="" xmlns:a16="http://schemas.microsoft.com/office/drawing/2014/main" id="{CEFCABDE-D73D-4B74-83CB-A76D4F746E05}"/>
                    </a:ext>
                  </a:extLst>
                </p:cNvPr>
                <p:cNvSpPr/>
                <p:nvPr/>
              </p:nvSpPr>
              <p:spPr bwMode="auto">
                <a:xfrm>
                  <a:off x="1163638" y="2068513"/>
                  <a:ext cx="68263" cy="50800"/>
                </a:xfrm>
                <a:custGeom>
                  <a:avLst/>
                  <a:gdLst>
                    <a:gd name="T0" fmla="*/ 1 w 64"/>
                    <a:gd name="T1" fmla="*/ 47 h 48"/>
                    <a:gd name="T2" fmla="*/ 35 w 64"/>
                    <a:gd name="T3" fmla="*/ 35 h 48"/>
                    <a:gd name="T4" fmla="*/ 60 w 64"/>
                    <a:gd name="T5" fmla="*/ 1 h 48"/>
                    <a:gd name="T6" fmla="*/ 59 w 64"/>
                    <a:gd name="T7" fmla="*/ 0 h 48"/>
                    <a:gd name="T8" fmla="*/ 49 w 64"/>
                    <a:gd name="T9" fmla="*/ 7 h 48"/>
                    <a:gd name="T10" fmla="*/ 49 w 64"/>
                    <a:gd name="T11" fmla="*/ 8 h 48"/>
                    <a:gd name="T12" fmla="*/ 58 w 64"/>
                    <a:gd name="T13" fmla="*/ 3 h 48"/>
                    <a:gd name="T14" fmla="*/ 62 w 64"/>
                    <a:gd name="T15" fmla="*/ 13 h 48"/>
                    <a:gd name="T16" fmla="*/ 64 w 64"/>
                    <a:gd name="T17" fmla="*/ 13 h 48"/>
                    <a:gd name="T18" fmla="*/ 61 w 64"/>
                    <a:gd name="T19" fmla="*/ 1 h 48"/>
                    <a:gd name="T20" fmla="*/ 60 w 64"/>
                    <a:gd name="T21" fmla="*/ 0 h 48"/>
                    <a:gd name="T22" fmla="*/ 51 w 64"/>
                    <a:gd name="T23" fmla="*/ 5 h 48"/>
                    <a:gd name="T24" fmla="*/ 58 w 64"/>
                    <a:gd name="T25" fmla="*/ 4 h 48"/>
                    <a:gd name="T26" fmla="*/ 44 w 64"/>
                    <a:gd name="T27" fmla="*/ 27 h 48"/>
                    <a:gd name="T28" fmla="*/ 2 w 64"/>
                    <a:gd name="T29" fmla="*/ 45 h 48"/>
                    <a:gd name="T30" fmla="*/ 1 w 64"/>
                    <a:gd name="T31" fmla="*/ 4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4" h="48">
                      <a:moveTo>
                        <a:pt x="1" y="47"/>
                      </a:moveTo>
                      <a:cubicBezTo>
                        <a:pt x="14" y="48"/>
                        <a:pt x="25" y="42"/>
                        <a:pt x="35" y="35"/>
                      </a:cubicBezTo>
                      <a:cubicBezTo>
                        <a:pt x="48" y="26"/>
                        <a:pt x="54" y="15"/>
                        <a:pt x="60" y="1"/>
                      </a:cubicBezTo>
                      <a:cubicBezTo>
                        <a:pt x="61" y="1"/>
                        <a:pt x="60" y="0"/>
                        <a:pt x="59" y="0"/>
                      </a:cubicBezTo>
                      <a:cubicBezTo>
                        <a:pt x="55" y="2"/>
                        <a:pt x="52" y="4"/>
                        <a:pt x="49" y="7"/>
                      </a:cubicBezTo>
                      <a:cubicBezTo>
                        <a:pt x="48" y="7"/>
                        <a:pt x="49" y="9"/>
                        <a:pt x="49" y="8"/>
                      </a:cubicBezTo>
                      <a:cubicBezTo>
                        <a:pt x="52" y="7"/>
                        <a:pt x="55" y="5"/>
                        <a:pt x="58" y="3"/>
                      </a:cubicBezTo>
                      <a:cubicBezTo>
                        <a:pt x="61" y="2"/>
                        <a:pt x="62" y="11"/>
                        <a:pt x="62" y="13"/>
                      </a:cubicBezTo>
                      <a:cubicBezTo>
                        <a:pt x="62" y="14"/>
                        <a:pt x="64" y="13"/>
                        <a:pt x="64" y="13"/>
                      </a:cubicBezTo>
                      <a:cubicBezTo>
                        <a:pt x="63" y="8"/>
                        <a:pt x="63" y="5"/>
                        <a:pt x="61" y="1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57" y="2"/>
                        <a:pt x="54" y="4"/>
                        <a:pt x="51" y="5"/>
                      </a:cubicBezTo>
                      <a:cubicBezTo>
                        <a:pt x="48" y="7"/>
                        <a:pt x="58" y="4"/>
                        <a:pt x="58" y="4"/>
                      </a:cubicBezTo>
                      <a:cubicBezTo>
                        <a:pt x="54" y="12"/>
                        <a:pt x="51" y="20"/>
                        <a:pt x="44" y="27"/>
                      </a:cubicBezTo>
                      <a:cubicBezTo>
                        <a:pt x="34" y="37"/>
                        <a:pt x="17" y="47"/>
                        <a:pt x="2" y="45"/>
                      </a:cubicBezTo>
                      <a:cubicBezTo>
                        <a:pt x="1" y="45"/>
                        <a:pt x="0" y="46"/>
                        <a:pt x="1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9" name="Freeform 80">
                  <a:extLst>
                    <a:ext uri="{FF2B5EF4-FFF2-40B4-BE49-F238E27FC236}">
                      <a16:creationId xmlns="" xmlns:a16="http://schemas.microsoft.com/office/drawing/2014/main" id="{F2975CE4-56C3-4980-8F91-8BA91E414385}"/>
                    </a:ext>
                  </a:extLst>
                </p:cNvPr>
                <p:cNvSpPr/>
                <p:nvPr/>
              </p:nvSpPr>
              <p:spPr bwMode="auto">
                <a:xfrm>
                  <a:off x="1265238" y="2162176"/>
                  <a:ext cx="14288" cy="15875"/>
                </a:xfrm>
                <a:custGeom>
                  <a:avLst/>
                  <a:gdLst>
                    <a:gd name="T0" fmla="*/ 2 w 14"/>
                    <a:gd name="T1" fmla="*/ 0 h 15"/>
                    <a:gd name="T2" fmla="*/ 1 w 14"/>
                    <a:gd name="T3" fmla="*/ 0 h 15"/>
                    <a:gd name="T4" fmla="*/ 1 w 14"/>
                    <a:gd name="T5" fmla="*/ 1 h 15"/>
                    <a:gd name="T6" fmla="*/ 13 w 14"/>
                    <a:gd name="T7" fmla="*/ 4 h 15"/>
                    <a:gd name="T8" fmla="*/ 13 w 14"/>
                    <a:gd name="T9" fmla="*/ 3 h 15"/>
                    <a:gd name="T10" fmla="*/ 8 w 14"/>
                    <a:gd name="T11" fmla="*/ 13 h 15"/>
                    <a:gd name="T12" fmla="*/ 9 w 14"/>
                    <a:gd name="T13" fmla="*/ 14 h 15"/>
                    <a:gd name="T14" fmla="*/ 14 w 14"/>
                    <a:gd name="T15" fmla="*/ 4 h 15"/>
                    <a:gd name="T16" fmla="*/ 13 w 14"/>
                    <a:gd name="T17" fmla="*/ 3 h 15"/>
                    <a:gd name="T18" fmla="*/ 1 w 14"/>
                    <a:gd name="T19" fmla="*/ 0 h 15"/>
                    <a:gd name="T20" fmla="*/ 0 w 14"/>
                    <a:gd name="T21" fmla="*/ 1 h 15"/>
                    <a:gd name="T22" fmla="*/ 1 w 14"/>
                    <a:gd name="T23" fmla="*/ 1 h 15"/>
                    <a:gd name="T24" fmla="*/ 2 w 14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5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9" y="3"/>
                        <a:pt x="13" y="4"/>
                      </a:cubicBezTo>
                      <a:cubicBezTo>
                        <a:pt x="13" y="4"/>
                        <a:pt x="13" y="4"/>
                        <a:pt x="13" y="3"/>
                      </a:cubicBezTo>
                      <a:cubicBezTo>
                        <a:pt x="12" y="7"/>
                        <a:pt x="10" y="10"/>
                        <a:pt x="8" y="13"/>
                      </a:cubicBezTo>
                      <a:cubicBezTo>
                        <a:pt x="7" y="14"/>
                        <a:pt x="8" y="15"/>
                        <a:pt x="9" y="14"/>
                      </a:cubicBezTo>
                      <a:cubicBezTo>
                        <a:pt x="11" y="11"/>
                        <a:pt x="13" y="7"/>
                        <a:pt x="14" y="4"/>
                      </a:cubicBez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9" y="2"/>
                        <a:pt x="5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0" name="Freeform 81">
                  <a:extLst>
                    <a:ext uri="{FF2B5EF4-FFF2-40B4-BE49-F238E27FC236}">
                      <a16:creationId xmlns="" xmlns:a16="http://schemas.microsoft.com/office/drawing/2014/main" id="{AD22D5B0-8CC8-4508-BC01-B7A0234B13C1}"/>
                    </a:ext>
                  </a:extLst>
                </p:cNvPr>
                <p:cNvSpPr/>
                <p:nvPr/>
              </p:nvSpPr>
              <p:spPr bwMode="auto">
                <a:xfrm>
                  <a:off x="1144588" y="2081213"/>
                  <a:ext cx="20638" cy="17463"/>
                </a:xfrm>
                <a:custGeom>
                  <a:avLst/>
                  <a:gdLst>
                    <a:gd name="T0" fmla="*/ 1 w 19"/>
                    <a:gd name="T1" fmla="*/ 16 h 16"/>
                    <a:gd name="T2" fmla="*/ 12 w 19"/>
                    <a:gd name="T3" fmla="*/ 1 h 16"/>
                    <a:gd name="T4" fmla="*/ 11 w 19"/>
                    <a:gd name="T5" fmla="*/ 1 h 16"/>
                    <a:gd name="T6" fmla="*/ 17 w 19"/>
                    <a:gd name="T7" fmla="*/ 13 h 16"/>
                    <a:gd name="T8" fmla="*/ 18 w 19"/>
                    <a:gd name="T9" fmla="*/ 12 h 16"/>
                    <a:gd name="T10" fmla="*/ 12 w 19"/>
                    <a:gd name="T11" fmla="*/ 1 h 16"/>
                    <a:gd name="T12" fmla="*/ 11 w 19"/>
                    <a:gd name="T13" fmla="*/ 1 h 16"/>
                    <a:gd name="T14" fmla="*/ 1 w 19"/>
                    <a:gd name="T15" fmla="*/ 14 h 16"/>
                    <a:gd name="T16" fmla="*/ 1 w 19"/>
                    <a:gd name="T1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16">
                      <a:moveTo>
                        <a:pt x="1" y="16"/>
                      </a:moveTo>
                      <a:cubicBezTo>
                        <a:pt x="7" y="14"/>
                        <a:pt x="10" y="6"/>
                        <a:pt x="12" y="1"/>
                      </a:cubicBezTo>
                      <a:cubicBezTo>
                        <a:pt x="12" y="1"/>
                        <a:pt x="11" y="1"/>
                        <a:pt x="11" y="1"/>
                      </a:cubicBezTo>
                      <a:cubicBezTo>
                        <a:pt x="13" y="5"/>
                        <a:pt x="14" y="10"/>
                        <a:pt x="17" y="13"/>
                      </a:cubicBezTo>
                      <a:cubicBezTo>
                        <a:pt x="18" y="14"/>
                        <a:pt x="19" y="13"/>
                        <a:pt x="18" y="12"/>
                      </a:cubicBezTo>
                      <a:cubicBezTo>
                        <a:pt x="15" y="9"/>
                        <a:pt x="15" y="4"/>
                        <a:pt x="12" y="1"/>
                      </a:cubicBezTo>
                      <a:cubicBezTo>
                        <a:pt x="12" y="0"/>
                        <a:pt x="11" y="0"/>
                        <a:pt x="11" y="1"/>
                      </a:cubicBezTo>
                      <a:cubicBezTo>
                        <a:pt x="9" y="5"/>
                        <a:pt x="6" y="13"/>
                        <a:pt x="1" y="14"/>
                      </a:cubicBezTo>
                      <a:cubicBezTo>
                        <a:pt x="0" y="15"/>
                        <a:pt x="0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1" name="Freeform 95">
                  <a:extLst>
                    <a:ext uri="{FF2B5EF4-FFF2-40B4-BE49-F238E27FC236}">
                      <a16:creationId xmlns="" xmlns:a16="http://schemas.microsoft.com/office/drawing/2014/main" id="{3EAF2984-CEEE-456D-87EA-31F93528EE8B}"/>
                    </a:ext>
                  </a:extLst>
                </p:cNvPr>
                <p:cNvSpPr/>
                <p:nvPr/>
              </p:nvSpPr>
              <p:spPr bwMode="auto">
                <a:xfrm>
                  <a:off x="1050925" y="2143126"/>
                  <a:ext cx="92075" cy="84138"/>
                </a:xfrm>
                <a:custGeom>
                  <a:avLst/>
                  <a:gdLst>
                    <a:gd name="T0" fmla="*/ 55 w 87"/>
                    <a:gd name="T1" fmla="*/ 6 h 79"/>
                    <a:gd name="T2" fmla="*/ 28 w 87"/>
                    <a:gd name="T3" fmla="*/ 10 h 79"/>
                    <a:gd name="T4" fmla="*/ 7 w 87"/>
                    <a:gd name="T5" fmla="*/ 38 h 79"/>
                    <a:gd name="T6" fmla="*/ 44 w 87"/>
                    <a:gd name="T7" fmla="*/ 78 h 79"/>
                    <a:gd name="T8" fmla="*/ 81 w 87"/>
                    <a:gd name="T9" fmla="*/ 35 h 79"/>
                    <a:gd name="T10" fmla="*/ 47 w 87"/>
                    <a:gd name="T11" fmla="*/ 3 h 79"/>
                    <a:gd name="T12" fmla="*/ 48 w 87"/>
                    <a:gd name="T13" fmla="*/ 5 h 79"/>
                    <a:gd name="T14" fmla="*/ 79 w 87"/>
                    <a:gd name="T15" fmla="*/ 32 h 79"/>
                    <a:gd name="T16" fmla="*/ 47 w 87"/>
                    <a:gd name="T17" fmla="*/ 77 h 79"/>
                    <a:gd name="T18" fmla="*/ 7 w 87"/>
                    <a:gd name="T19" fmla="*/ 43 h 79"/>
                    <a:gd name="T20" fmla="*/ 25 w 87"/>
                    <a:gd name="T21" fmla="*/ 13 h 79"/>
                    <a:gd name="T22" fmla="*/ 54 w 87"/>
                    <a:gd name="T23" fmla="*/ 7 h 79"/>
                    <a:gd name="T24" fmla="*/ 55 w 87"/>
                    <a:gd name="T25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7" h="79">
                      <a:moveTo>
                        <a:pt x="55" y="6"/>
                      </a:moveTo>
                      <a:cubicBezTo>
                        <a:pt x="47" y="0"/>
                        <a:pt x="36" y="6"/>
                        <a:pt x="28" y="10"/>
                      </a:cubicBezTo>
                      <a:cubicBezTo>
                        <a:pt x="17" y="15"/>
                        <a:pt x="10" y="26"/>
                        <a:pt x="7" y="38"/>
                      </a:cubicBezTo>
                      <a:cubicBezTo>
                        <a:pt x="0" y="60"/>
                        <a:pt x="23" y="78"/>
                        <a:pt x="44" y="78"/>
                      </a:cubicBezTo>
                      <a:cubicBezTo>
                        <a:pt x="65" y="79"/>
                        <a:pt x="86" y="55"/>
                        <a:pt x="81" y="35"/>
                      </a:cubicBezTo>
                      <a:cubicBezTo>
                        <a:pt x="79" y="24"/>
                        <a:pt x="62" y="0"/>
                        <a:pt x="47" y="3"/>
                      </a:cubicBezTo>
                      <a:cubicBezTo>
                        <a:pt x="46" y="4"/>
                        <a:pt x="47" y="5"/>
                        <a:pt x="48" y="5"/>
                      </a:cubicBezTo>
                      <a:cubicBezTo>
                        <a:pt x="60" y="1"/>
                        <a:pt x="75" y="23"/>
                        <a:pt x="79" y="32"/>
                      </a:cubicBezTo>
                      <a:cubicBezTo>
                        <a:pt x="87" y="52"/>
                        <a:pt x="66" y="75"/>
                        <a:pt x="47" y="77"/>
                      </a:cubicBezTo>
                      <a:cubicBezTo>
                        <a:pt x="27" y="79"/>
                        <a:pt x="6" y="63"/>
                        <a:pt x="7" y="43"/>
                      </a:cubicBezTo>
                      <a:cubicBezTo>
                        <a:pt x="7" y="32"/>
                        <a:pt x="16" y="20"/>
                        <a:pt x="25" y="13"/>
                      </a:cubicBezTo>
                      <a:cubicBezTo>
                        <a:pt x="33" y="8"/>
                        <a:pt x="46" y="1"/>
                        <a:pt x="54" y="7"/>
                      </a:cubicBezTo>
                      <a:cubicBezTo>
                        <a:pt x="55" y="8"/>
                        <a:pt x="55" y="6"/>
                        <a:pt x="55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2" name="Freeform 96">
                  <a:extLst>
                    <a:ext uri="{FF2B5EF4-FFF2-40B4-BE49-F238E27FC236}">
                      <a16:creationId xmlns="" xmlns:a16="http://schemas.microsoft.com/office/drawing/2014/main" id="{EDC0525D-5831-4187-8E9D-B725C0E850E2}"/>
                    </a:ext>
                  </a:extLst>
                </p:cNvPr>
                <p:cNvSpPr/>
                <p:nvPr/>
              </p:nvSpPr>
              <p:spPr bwMode="auto">
                <a:xfrm>
                  <a:off x="1063625" y="2144713"/>
                  <a:ext cx="73025" cy="74613"/>
                </a:xfrm>
                <a:custGeom>
                  <a:avLst/>
                  <a:gdLst>
                    <a:gd name="T0" fmla="*/ 0 w 70"/>
                    <a:gd name="T1" fmla="*/ 24 h 70"/>
                    <a:gd name="T2" fmla="*/ 13 w 70"/>
                    <a:gd name="T3" fmla="*/ 37 h 70"/>
                    <a:gd name="T4" fmla="*/ 27 w 70"/>
                    <a:gd name="T5" fmla="*/ 39 h 70"/>
                    <a:gd name="T6" fmla="*/ 43 w 70"/>
                    <a:gd name="T7" fmla="*/ 40 h 70"/>
                    <a:gd name="T8" fmla="*/ 44 w 70"/>
                    <a:gd name="T9" fmla="*/ 47 h 70"/>
                    <a:gd name="T10" fmla="*/ 49 w 70"/>
                    <a:gd name="T11" fmla="*/ 68 h 70"/>
                    <a:gd name="T12" fmla="*/ 50 w 70"/>
                    <a:gd name="T13" fmla="*/ 69 h 70"/>
                    <a:gd name="T14" fmla="*/ 61 w 70"/>
                    <a:gd name="T15" fmla="*/ 48 h 70"/>
                    <a:gd name="T16" fmla="*/ 64 w 70"/>
                    <a:gd name="T17" fmla="*/ 36 h 70"/>
                    <a:gd name="T18" fmla="*/ 48 w 70"/>
                    <a:gd name="T19" fmla="*/ 32 h 70"/>
                    <a:gd name="T20" fmla="*/ 33 w 70"/>
                    <a:gd name="T21" fmla="*/ 35 h 70"/>
                    <a:gd name="T22" fmla="*/ 28 w 70"/>
                    <a:gd name="T23" fmla="*/ 34 h 70"/>
                    <a:gd name="T24" fmla="*/ 30 w 70"/>
                    <a:gd name="T25" fmla="*/ 26 h 70"/>
                    <a:gd name="T26" fmla="*/ 36 w 70"/>
                    <a:gd name="T27" fmla="*/ 22 h 70"/>
                    <a:gd name="T28" fmla="*/ 42 w 70"/>
                    <a:gd name="T29" fmla="*/ 11 h 70"/>
                    <a:gd name="T30" fmla="*/ 41 w 70"/>
                    <a:gd name="T31" fmla="*/ 1 h 70"/>
                    <a:gd name="T32" fmla="*/ 41 w 70"/>
                    <a:gd name="T33" fmla="*/ 0 h 70"/>
                    <a:gd name="T34" fmla="*/ 37 w 70"/>
                    <a:gd name="T35" fmla="*/ 6 h 70"/>
                    <a:gd name="T36" fmla="*/ 39 w 70"/>
                    <a:gd name="T37" fmla="*/ 10 h 70"/>
                    <a:gd name="T38" fmla="*/ 37 w 70"/>
                    <a:gd name="T39" fmla="*/ 18 h 70"/>
                    <a:gd name="T40" fmla="*/ 24 w 70"/>
                    <a:gd name="T41" fmla="*/ 28 h 70"/>
                    <a:gd name="T42" fmla="*/ 56 w 70"/>
                    <a:gd name="T43" fmla="*/ 32 h 70"/>
                    <a:gd name="T44" fmla="*/ 55 w 70"/>
                    <a:gd name="T45" fmla="*/ 57 h 70"/>
                    <a:gd name="T46" fmla="*/ 52 w 70"/>
                    <a:gd name="T47" fmla="*/ 62 h 70"/>
                    <a:gd name="T48" fmla="*/ 51 w 70"/>
                    <a:gd name="T49" fmla="*/ 67 h 70"/>
                    <a:gd name="T50" fmla="*/ 53 w 70"/>
                    <a:gd name="T51" fmla="*/ 62 h 70"/>
                    <a:gd name="T52" fmla="*/ 50 w 70"/>
                    <a:gd name="T53" fmla="*/ 54 h 70"/>
                    <a:gd name="T54" fmla="*/ 45 w 70"/>
                    <a:gd name="T55" fmla="*/ 40 h 70"/>
                    <a:gd name="T56" fmla="*/ 27 w 70"/>
                    <a:gd name="T57" fmla="*/ 38 h 70"/>
                    <a:gd name="T58" fmla="*/ 6 w 70"/>
                    <a:gd name="T59" fmla="*/ 26 h 70"/>
                    <a:gd name="T60" fmla="*/ 0 w 70"/>
                    <a:gd name="T61" fmla="*/ 23 h 70"/>
                    <a:gd name="T62" fmla="*/ 0 w 70"/>
                    <a:gd name="T63" fmla="*/ 2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0" h="70">
                      <a:moveTo>
                        <a:pt x="0" y="24"/>
                      </a:moveTo>
                      <a:cubicBezTo>
                        <a:pt x="5" y="24"/>
                        <a:pt x="9" y="35"/>
                        <a:pt x="13" y="37"/>
                      </a:cubicBezTo>
                      <a:cubicBezTo>
                        <a:pt x="18" y="40"/>
                        <a:pt x="23" y="40"/>
                        <a:pt x="27" y="39"/>
                      </a:cubicBezTo>
                      <a:cubicBezTo>
                        <a:pt x="31" y="38"/>
                        <a:pt x="41" y="35"/>
                        <a:pt x="43" y="40"/>
                      </a:cubicBezTo>
                      <a:cubicBezTo>
                        <a:pt x="44" y="42"/>
                        <a:pt x="44" y="45"/>
                        <a:pt x="44" y="47"/>
                      </a:cubicBezTo>
                      <a:cubicBezTo>
                        <a:pt x="45" y="55"/>
                        <a:pt x="55" y="57"/>
                        <a:pt x="49" y="68"/>
                      </a:cubicBezTo>
                      <a:cubicBezTo>
                        <a:pt x="48" y="69"/>
                        <a:pt x="49" y="70"/>
                        <a:pt x="50" y="69"/>
                      </a:cubicBezTo>
                      <a:cubicBezTo>
                        <a:pt x="54" y="62"/>
                        <a:pt x="58" y="55"/>
                        <a:pt x="61" y="48"/>
                      </a:cubicBezTo>
                      <a:cubicBezTo>
                        <a:pt x="62" y="45"/>
                        <a:pt x="65" y="40"/>
                        <a:pt x="64" y="36"/>
                      </a:cubicBezTo>
                      <a:cubicBezTo>
                        <a:pt x="62" y="29"/>
                        <a:pt x="53" y="31"/>
                        <a:pt x="48" y="32"/>
                      </a:cubicBezTo>
                      <a:cubicBezTo>
                        <a:pt x="43" y="33"/>
                        <a:pt x="38" y="35"/>
                        <a:pt x="33" y="35"/>
                      </a:cubicBezTo>
                      <a:cubicBezTo>
                        <a:pt x="31" y="35"/>
                        <a:pt x="30" y="35"/>
                        <a:pt x="28" y="34"/>
                      </a:cubicBezTo>
                      <a:cubicBezTo>
                        <a:pt x="26" y="30"/>
                        <a:pt x="27" y="27"/>
                        <a:pt x="30" y="26"/>
                      </a:cubicBezTo>
                      <a:cubicBezTo>
                        <a:pt x="32" y="25"/>
                        <a:pt x="34" y="24"/>
                        <a:pt x="36" y="22"/>
                      </a:cubicBezTo>
                      <a:cubicBezTo>
                        <a:pt x="38" y="21"/>
                        <a:pt x="42" y="14"/>
                        <a:pt x="42" y="11"/>
                      </a:cubicBezTo>
                      <a:cubicBezTo>
                        <a:pt x="42" y="10"/>
                        <a:pt x="33" y="1"/>
                        <a:pt x="41" y="1"/>
                      </a:cubicBezTo>
                      <a:cubicBezTo>
                        <a:pt x="42" y="1"/>
                        <a:pt x="42" y="0"/>
                        <a:pt x="41" y="0"/>
                      </a:cubicBezTo>
                      <a:cubicBezTo>
                        <a:pt x="36" y="0"/>
                        <a:pt x="35" y="2"/>
                        <a:pt x="37" y="6"/>
                      </a:cubicBezTo>
                      <a:cubicBezTo>
                        <a:pt x="37" y="7"/>
                        <a:pt x="39" y="8"/>
                        <a:pt x="39" y="10"/>
                      </a:cubicBezTo>
                      <a:cubicBezTo>
                        <a:pt x="41" y="12"/>
                        <a:pt x="39" y="15"/>
                        <a:pt x="37" y="18"/>
                      </a:cubicBezTo>
                      <a:cubicBezTo>
                        <a:pt x="35" y="24"/>
                        <a:pt x="27" y="23"/>
                        <a:pt x="24" y="28"/>
                      </a:cubicBezTo>
                      <a:cubicBezTo>
                        <a:pt x="16" y="43"/>
                        <a:pt x="52" y="32"/>
                        <a:pt x="56" y="32"/>
                      </a:cubicBezTo>
                      <a:cubicBezTo>
                        <a:pt x="70" y="32"/>
                        <a:pt x="58" y="52"/>
                        <a:pt x="55" y="57"/>
                      </a:cubicBezTo>
                      <a:cubicBezTo>
                        <a:pt x="54" y="59"/>
                        <a:pt x="53" y="61"/>
                        <a:pt x="52" y="62"/>
                      </a:cubicBezTo>
                      <a:cubicBezTo>
                        <a:pt x="50" y="64"/>
                        <a:pt x="50" y="65"/>
                        <a:pt x="51" y="67"/>
                      </a:cubicBezTo>
                      <a:cubicBezTo>
                        <a:pt x="52" y="65"/>
                        <a:pt x="53" y="63"/>
                        <a:pt x="53" y="62"/>
                      </a:cubicBezTo>
                      <a:cubicBezTo>
                        <a:pt x="53" y="59"/>
                        <a:pt x="53" y="56"/>
                        <a:pt x="50" y="54"/>
                      </a:cubicBezTo>
                      <a:cubicBezTo>
                        <a:pt x="45" y="49"/>
                        <a:pt x="46" y="46"/>
                        <a:pt x="45" y="40"/>
                      </a:cubicBezTo>
                      <a:cubicBezTo>
                        <a:pt x="44" y="33"/>
                        <a:pt x="31" y="37"/>
                        <a:pt x="27" y="38"/>
                      </a:cubicBezTo>
                      <a:cubicBezTo>
                        <a:pt x="17" y="40"/>
                        <a:pt x="11" y="35"/>
                        <a:pt x="6" y="26"/>
                      </a:cubicBezTo>
                      <a:cubicBezTo>
                        <a:pt x="5" y="24"/>
                        <a:pt x="3" y="23"/>
                        <a:pt x="0" y="23"/>
                      </a:cubicBezTo>
                      <a:cubicBezTo>
                        <a:pt x="0" y="22"/>
                        <a:pt x="0" y="24"/>
                        <a:pt x="0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3" name="Freeform 99">
                  <a:extLst>
                    <a:ext uri="{FF2B5EF4-FFF2-40B4-BE49-F238E27FC236}">
                      <a16:creationId xmlns="" xmlns:a16="http://schemas.microsoft.com/office/drawing/2014/main" id="{8D3419FC-69E5-4842-AB09-7840FB1FC9F2}"/>
                    </a:ext>
                  </a:extLst>
                </p:cNvPr>
                <p:cNvSpPr/>
                <p:nvPr/>
              </p:nvSpPr>
              <p:spPr bwMode="auto">
                <a:xfrm>
                  <a:off x="1104900" y="2179638"/>
                  <a:ext cx="25400" cy="30163"/>
                </a:xfrm>
                <a:custGeom>
                  <a:avLst/>
                  <a:gdLst>
                    <a:gd name="T0" fmla="*/ 2 w 24"/>
                    <a:gd name="T1" fmla="*/ 6 h 28"/>
                    <a:gd name="T2" fmla="*/ 5 w 24"/>
                    <a:gd name="T3" fmla="*/ 6 h 28"/>
                    <a:gd name="T4" fmla="*/ 5 w 24"/>
                    <a:gd name="T5" fmla="*/ 13 h 28"/>
                    <a:gd name="T6" fmla="*/ 8 w 24"/>
                    <a:gd name="T7" fmla="*/ 19 h 28"/>
                    <a:gd name="T8" fmla="*/ 11 w 24"/>
                    <a:gd name="T9" fmla="*/ 22 h 28"/>
                    <a:gd name="T10" fmla="*/ 13 w 24"/>
                    <a:gd name="T11" fmla="*/ 25 h 28"/>
                    <a:gd name="T12" fmla="*/ 14 w 24"/>
                    <a:gd name="T13" fmla="*/ 27 h 28"/>
                    <a:gd name="T14" fmla="*/ 16 w 24"/>
                    <a:gd name="T15" fmla="*/ 17 h 28"/>
                    <a:gd name="T16" fmla="*/ 17 w 24"/>
                    <a:gd name="T17" fmla="*/ 16 h 28"/>
                    <a:gd name="T18" fmla="*/ 18 w 24"/>
                    <a:gd name="T19" fmla="*/ 16 h 28"/>
                    <a:gd name="T20" fmla="*/ 20 w 24"/>
                    <a:gd name="T21" fmla="*/ 14 h 28"/>
                    <a:gd name="T22" fmla="*/ 21 w 24"/>
                    <a:gd name="T23" fmla="*/ 8 h 28"/>
                    <a:gd name="T24" fmla="*/ 14 w 24"/>
                    <a:gd name="T25" fmla="*/ 10 h 28"/>
                    <a:gd name="T26" fmla="*/ 13 w 24"/>
                    <a:gd name="T27" fmla="*/ 14 h 28"/>
                    <a:gd name="T28" fmla="*/ 9 w 24"/>
                    <a:gd name="T29" fmla="*/ 11 h 28"/>
                    <a:gd name="T30" fmla="*/ 10 w 24"/>
                    <a:gd name="T31" fmla="*/ 15 h 28"/>
                    <a:gd name="T32" fmla="*/ 7 w 24"/>
                    <a:gd name="T33" fmla="*/ 6 h 28"/>
                    <a:gd name="T34" fmla="*/ 20 w 24"/>
                    <a:gd name="T35" fmla="*/ 10 h 28"/>
                    <a:gd name="T36" fmla="*/ 18 w 24"/>
                    <a:gd name="T37" fmla="*/ 16 h 28"/>
                    <a:gd name="T38" fmla="*/ 14 w 24"/>
                    <a:gd name="T39" fmla="*/ 16 h 28"/>
                    <a:gd name="T40" fmla="*/ 11 w 24"/>
                    <a:gd name="T41" fmla="*/ 18 h 28"/>
                    <a:gd name="T42" fmla="*/ 7 w 24"/>
                    <a:gd name="T43" fmla="*/ 19 h 28"/>
                    <a:gd name="T44" fmla="*/ 17 w 24"/>
                    <a:gd name="T45" fmla="*/ 4 h 28"/>
                    <a:gd name="T46" fmla="*/ 11 w 24"/>
                    <a:gd name="T47" fmla="*/ 14 h 28"/>
                    <a:gd name="T48" fmla="*/ 9 w 24"/>
                    <a:gd name="T49" fmla="*/ 18 h 28"/>
                    <a:gd name="T50" fmla="*/ 10 w 24"/>
                    <a:gd name="T51" fmla="*/ 11 h 28"/>
                    <a:gd name="T52" fmla="*/ 10 w 24"/>
                    <a:gd name="T53" fmla="*/ 6 h 28"/>
                    <a:gd name="T54" fmla="*/ 13 w 24"/>
                    <a:gd name="T55" fmla="*/ 8 h 28"/>
                    <a:gd name="T56" fmla="*/ 12 w 24"/>
                    <a:gd name="T57" fmla="*/ 11 h 28"/>
                    <a:gd name="T58" fmla="*/ 17 w 24"/>
                    <a:gd name="T59" fmla="*/ 4 h 28"/>
                    <a:gd name="T60" fmla="*/ 8 w 24"/>
                    <a:gd name="T61" fmla="*/ 21 h 28"/>
                    <a:gd name="T62" fmla="*/ 11 w 24"/>
                    <a:gd name="T63" fmla="*/ 18 h 28"/>
                    <a:gd name="T64" fmla="*/ 13 w 24"/>
                    <a:gd name="T65" fmla="*/ 25 h 28"/>
                    <a:gd name="T66" fmla="*/ 15 w 24"/>
                    <a:gd name="T67" fmla="*/ 23 h 28"/>
                    <a:gd name="T68" fmla="*/ 15 w 24"/>
                    <a:gd name="T69" fmla="*/ 14 h 28"/>
                    <a:gd name="T70" fmla="*/ 7 w 24"/>
                    <a:gd name="T71" fmla="*/ 6 h 28"/>
                    <a:gd name="T72" fmla="*/ 10 w 24"/>
                    <a:gd name="T73" fmla="*/ 15 h 28"/>
                    <a:gd name="T74" fmla="*/ 9 w 24"/>
                    <a:gd name="T75" fmla="*/ 12 h 28"/>
                    <a:gd name="T76" fmla="*/ 13 w 24"/>
                    <a:gd name="T77" fmla="*/ 15 h 28"/>
                    <a:gd name="T78" fmla="*/ 14 w 24"/>
                    <a:gd name="T79" fmla="*/ 10 h 28"/>
                    <a:gd name="T80" fmla="*/ 22 w 24"/>
                    <a:gd name="T81" fmla="*/ 8 h 28"/>
                    <a:gd name="T82" fmla="*/ 22 w 24"/>
                    <a:gd name="T83" fmla="*/ 14 h 28"/>
                    <a:gd name="T84" fmla="*/ 20 w 24"/>
                    <a:gd name="T85" fmla="*/ 16 h 28"/>
                    <a:gd name="T86" fmla="*/ 18 w 24"/>
                    <a:gd name="T87" fmla="*/ 16 h 28"/>
                    <a:gd name="T88" fmla="*/ 18 w 24"/>
                    <a:gd name="T89" fmla="*/ 18 h 28"/>
                    <a:gd name="T90" fmla="*/ 15 w 24"/>
                    <a:gd name="T91" fmla="*/ 27 h 28"/>
                    <a:gd name="T92" fmla="*/ 15 w 24"/>
                    <a:gd name="T93" fmla="*/ 25 h 28"/>
                    <a:gd name="T94" fmla="*/ 12 w 24"/>
                    <a:gd name="T95" fmla="*/ 22 h 28"/>
                    <a:gd name="T96" fmla="*/ 9 w 24"/>
                    <a:gd name="T97" fmla="*/ 19 h 28"/>
                    <a:gd name="T98" fmla="*/ 6 w 24"/>
                    <a:gd name="T99" fmla="*/ 14 h 28"/>
                    <a:gd name="T100" fmla="*/ 6 w 24"/>
                    <a:gd name="T101" fmla="*/ 6 h 28"/>
                    <a:gd name="T102" fmla="*/ 0 w 24"/>
                    <a:gd name="T103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" h="28">
                      <a:moveTo>
                        <a:pt x="2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1" y="4"/>
                        <a:pt x="1" y="5"/>
                      </a:cubicBezTo>
                      <a:cubicBezTo>
                        <a:pt x="1" y="5"/>
                        <a:pt x="1" y="6"/>
                        <a:pt x="2" y="6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4"/>
                      </a:cubicBezTo>
                      <a:cubicBezTo>
                        <a:pt x="5" y="4"/>
                        <a:pt x="5" y="4"/>
                        <a:pt x="4" y="3"/>
                      </a:cubicBezTo>
                      <a:cubicBezTo>
                        <a:pt x="5" y="4"/>
                        <a:pt x="5" y="5"/>
                        <a:pt x="5" y="6"/>
                      </a:cubicBezTo>
                      <a:cubicBezTo>
                        <a:pt x="5" y="7"/>
                        <a:pt x="6" y="7"/>
                        <a:pt x="6" y="6"/>
                      </a:cubicBezTo>
                      <a:cubicBezTo>
                        <a:pt x="7" y="5"/>
                        <a:pt x="7" y="4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7"/>
                        <a:pt x="5" y="10"/>
                        <a:pt x="5" y="13"/>
                      </a:cubicBezTo>
                      <a:cubicBezTo>
                        <a:pt x="4" y="14"/>
                        <a:pt x="6" y="15"/>
                        <a:pt x="6" y="14"/>
                      </a:cubicBezTo>
                      <a:cubicBezTo>
                        <a:pt x="7" y="10"/>
                        <a:pt x="8" y="7"/>
                        <a:pt x="9" y="3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9" y="8"/>
                        <a:pt x="7" y="14"/>
                        <a:pt x="8" y="19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11" y="15"/>
                        <a:pt x="11" y="10"/>
                        <a:pt x="12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11"/>
                        <a:pt x="11" y="16"/>
                        <a:pt x="11" y="22"/>
                      </a:cubicBezTo>
                      <a:cubicBezTo>
                        <a:pt x="11" y="23"/>
                        <a:pt x="12" y="23"/>
                        <a:pt x="12" y="22"/>
                      </a:cubicBezTo>
                      <a:cubicBezTo>
                        <a:pt x="13" y="15"/>
                        <a:pt x="15" y="8"/>
                        <a:pt x="16" y="2"/>
                      </a:cubicBezTo>
                      <a:cubicBezTo>
                        <a:pt x="16" y="1"/>
                        <a:pt x="16" y="1"/>
                        <a:pt x="15" y="1"/>
                      </a:cubicBezTo>
                      <a:cubicBezTo>
                        <a:pt x="15" y="9"/>
                        <a:pt x="14" y="17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18"/>
                        <a:pt x="16" y="11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11"/>
                        <a:pt x="14" y="19"/>
                        <a:pt x="14" y="27"/>
                      </a:cubicBezTo>
                      <a:cubicBezTo>
                        <a:pt x="14" y="28"/>
                        <a:pt x="15" y="28"/>
                        <a:pt x="15" y="27"/>
                      </a:cubicBezTo>
                      <a:cubicBezTo>
                        <a:pt x="16" y="19"/>
                        <a:pt x="18" y="12"/>
                        <a:pt x="20" y="5"/>
                      </a:cubicBezTo>
                      <a:cubicBezTo>
                        <a:pt x="19" y="5"/>
                        <a:pt x="19" y="5"/>
                        <a:pt x="18" y="5"/>
                      </a:cubicBezTo>
                      <a:cubicBezTo>
                        <a:pt x="18" y="9"/>
                        <a:pt x="17" y="13"/>
                        <a:pt x="16" y="17"/>
                      </a:cubicBezTo>
                      <a:cubicBezTo>
                        <a:pt x="17" y="17"/>
                        <a:pt x="17" y="17"/>
                        <a:pt x="18" y="17"/>
                      </a:cubicBezTo>
                      <a:cubicBezTo>
                        <a:pt x="18" y="12"/>
                        <a:pt x="19" y="7"/>
                        <a:pt x="20" y="3"/>
                      </a:cubicBezTo>
                      <a:cubicBezTo>
                        <a:pt x="19" y="3"/>
                        <a:pt x="19" y="2"/>
                        <a:pt x="18" y="2"/>
                      </a:cubicBezTo>
                      <a:cubicBezTo>
                        <a:pt x="19" y="7"/>
                        <a:pt x="18" y="11"/>
                        <a:pt x="17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8" y="12"/>
                        <a:pt x="19" y="9"/>
                        <a:pt x="20" y="5"/>
                      </a:cubicBezTo>
                      <a:cubicBezTo>
                        <a:pt x="20" y="5"/>
                        <a:pt x="19" y="5"/>
                        <a:pt x="19" y="5"/>
                      </a:cubicBezTo>
                      <a:cubicBezTo>
                        <a:pt x="19" y="9"/>
                        <a:pt x="19" y="12"/>
                        <a:pt x="18" y="16"/>
                      </a:cubicBezTo>
                      <a:cubicBezTo>
                        <a:pt x="19" y="16"/>
                        <a:pt x="19" y="16"/>
                        <a:pt x="20" y="16"/>
                      </a:cubicBezTo>
                      <a:cubicBezTo>
                        <a:pt x="20" y="11"/>
                        <a:pt x="21" y="7"/>
                        <a:pt x="22" y="3"/>
                      </a:cubicBezTo>
                      <a:cubicBezTo>
                        <a:pt x="22" y="3"/>
                        <a:pt x="21" y="3"/>
                        <a:pt x="21" y="3"/>
                      </a:cubicBezTo>
                      <a:cubicBezTo>
                        <a:pt x="21" y="6"/>
                        <a:pt x="20" y="10"/>
                        <a:pt x="20" y="14"/>
                      </a:cubicBezTo>
                      <a:cubicBezTo>
                        <a:pt x="21" y="14"/>
                        <a:pt x="21" y="14"/>
                        <a:pt x="22" y="14"/>
                      </a:cubicBezTo>
                      <a:cubicBezTo>
                        <a:pt x="22" y="9"/>
                        <a:pt x="23" y="5"/>
                        <a:pt x="24" y="1"/>
                      </a:cubicBezTo>
                      <a:cubicBezTo>
                        <a:pt x="24" y="1"/>
                        <a:pt x="23" y="1"/>
                        <a:pt x="23" y="1"/>
                      </a:cubicBezTo>
                      <a:cubicBezTo>
                        <a:pt x="22" y="3"/>
                        <a:pt x="22" y="6"/>
                        <a:pt x="21" y="8"/>
                      </a:cubicBezTo>
                      <a:cubicBezTo>
                        <a:pt x="21" y="8"/>
                        <a:pt x="22" y="8"/>
                        <a:pt x="22" y="8"/>
                      </a:cubicBezTo>
                      <a:cubicBezTo>
                        <a:pt x="21" y="6"/>
                        <a:pt x="20" y="5"/>
                        <a:pt x="19" y="3"/>
                      </a:cubicBezTo>
                      <a:cubicBezTo>
                        <a:pt x="19" y="3"/>
                        <a:pt x="18" y="3"/>
                        <a:pt x="18" y="3"/>
                      </a:cubicBezTo>
                      <a:cubicBezTo>
                        <a:pt x="16" y="5"/>
                        <a:pt x="15" y="7"/>
                        <a:pt x="14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6" y="8"/>
                        <a:pt x="16" y="6"/>
                        <a:pt x="17" y="3"/>
                      </a:cubicBezTo>
                      <a:cubicBezTo>
                        <a:pt x="17" y="2"/>
                        <a:pt x="15" y="2"/>
                        <a:pt x="15" y="3"/>
                      </a:cubicBezTo>
                      <a:cubicBezTo>
                        <a:pt x="14" y="7"/>
                        <a:pt x="14" y="11"/>
                        <a:pt x="13" y="14"/>
                      </a:cubicBezTo>
                      <a:cubicBezTo>
                        <a:pt x="14" y="14"/>
                        <a:pt x="14" y="15"/>
                        <a:pt x="15" y="15"/>
                      </a:cubicBezTo>
                      <a:cubicBezTo>
                        <a:pt x="15" y="10"/>
                        <a:pt x="15" y="6"/>
                        <a:pt x="14" y="2"/>
                      </a:cubicBezTo>
                      <a:cubicBezTo>
                        <a:pt x="14" y="1"/>
                        <a:pt x="13" y="1"/>
                        <a:pt x="13" y="2"/>
                      </a:cubicBezTo>
                      <a:cubicBezTo>
                        <a:pt x="11" y="5"/>
                        <a:pt x="10" y="8"/>
                        <a:pt x="9" y="11"/>
                      </a:cubicBezTo>
                      <a:cubicBezTo>
                        <a:pt x="10" y="11"/>
                        <a:pt x="10" y="12"/>
                        <a:pt x="11" y="12"/>
                      </a:cubicBezTo>
                      <a:cubicBezTo>
                        <a:pt x="10" y="8"/>
                        <a:pt x="11" y="5"/>
                        <a:pt x="11" y="1"/>
                      </a:cubicBezTo>
                      <a:cubicBezTo>
                        <a:pt x="11" y="1"/>
                        <a:pt x="10" y="1"/>
                        <a:pt x="10" y="1"/>
                      </a:cubicBezTo>
                      <a:cubicBezTo>
                        <a:pt x="11" y="6"/>
                        <a:pt x="10" y="10"/>
                        <a:pt x="10" y="15"/>
                      </a:cubicBezTo>
                      <a:cubicBezTo>
                        <a:pt x="10" y="16"/>
                        <a:pt x="11" y="16"/>
                        <a:pt x="11" y="15"/>
                      </a:cubicBezTo>
                      <a:cubicBezTo>
                        <a:pt x="12" y="11"/>
                        <a:pt x="12" y="7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8" y="7"/>
                        <a:pt x="8" y="7"/>
                        <a:pt x="9" y="7"/>
                      </a:cubicBezTo>
                      <a:cubicBezTo>
                        <a:pt x="12" y="1"/>
                        <a:pt x="14" y="12"/>
                        <a:pt x="14" y="14"/>
                      </a:cubicBez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3"/>
                        <a:pt x="18" y="11"/>
                        <a:pt x="20" y="10"/>
                      </a:cubicBezTo>
                      <a:cubicBezTo>
                        <a:pt x="20" y="10"/>
                        <a:pt x="19" y="9"/>
                        <a:pt x="19" y="9"/>
                      </a:cubicBezTo>
                      <a:cubicBezTo>
                        <a:pt x="19" y="14"/>
                        <a:pt x="18" y="18"/>
                        <a:pt x="15" y="23"/>
                      </a:cubicBezTo>
                      <a:cubicBezTo>
                        <a:pt x="16" y="23"/>
                        <a:pt x="16" y="23"/>
                        <a:pt x="17" y="23"/>
                      </a:cubicBezTo>
                      <a:cubicBezTo>
                        <a:pt x="17" y="20"/>
                        <a:pt x="17" y="18"/>
                        <a:pt x="18" y="16"/>
                      </a:cubicBezTo>
                      <a:cubicBezTo>
                        <a:pt x="18" y="16"/>
                        <a:pt x="17" y="16"/>
                        <a:pt x="17" y="16"/>
                      </a:cubicBezTo>
                      <a:cubicBezTo>
                        <a:pt x="16" y="19"/>
                        <a:pt x="14" y="22"/>
                        <a:pt x="13" y="25"/>
                      </a:cubicBezTo>
                      <a:cubicBezTo>
                        <a:pt x="14" y="25"/>
                        <a:pt x="14" y="25"/>
                        <a:pt x="15" y="25"/>
                      </a:cubicBezTo>
                      <a:cubicBezTo>
                        <a:pt x="15" y="22"/>
                        <a:pt x="15" y="19"/>
                        <a:pt x="14" y="16"/>
                      </a:cubicBezTo>
                      <a:cubicBezTo>
                        <a:pt x="13" y="14"/>
                        <a:pt x="10" y="14"/>
                        <a:pt x="9" y="11"/>
                      </a:cubicBezTo>
                      <a:cubicBezTo>
                        <a:pt x="9" y="11"/>
                        <a:pt x="7" y="11"/>
                        <a:pt x="8" y="12"/>
                      </a:cubicBezTo>
                      <a:cubicBezTo>
                        <a:pt x="9" y="14"/>
                        <a:pt x="9" y="16"/>
                        <a:pt x="10" y="18"/>
                      </a:cubicBezTo>
                      <a:cubicBezTo>
                        <a:pt x="10" y="19"/>
                        <a:pt x="12" y="19"/>
                        <a:pt x="11" y="18"/>
                      </a:cubicBezTo>
                      <a:cubicBezTo>
                        <a:pt x="11" y="15"/>
                        <a:pt x="10" y="12"/>
                        <a:pt x="10" y="9"/>
                      </a:cubicBezTo>
                      <a:cubicBezTo>
                        <a:pt x="10" y="8"/>
                        <a:pt x="9" y="8"/>
                        <a:pt x="9" y="9"/>
                      </a:cubicBezTo>
                      <a:cubicBezTo>
                        <a:pt x="9" y="11"/>
                        <a:pt x="9" y="13"/>
                        <a:pt x="9" y="15"/>
                      </a:cubicBezTo>
                      <a:cubicBezTo>
                        <a:pt x="9" y="15"/>
                        <a:pt x="8" y="20"/>
                        <a:pt x="7" y="19"/>
                      </a:cubicBezTo>
                      <a:cubicBezTo>
                        <a:pt x="6" y="18"/>
                        <a:pt x="6" y="16"/>
                        <a:pt x="6" y="15"/>
                      </a:cubicBezTo>
                      <a:cubicBezTo>
                        <a:pt x="5" y="11"/>
                        <a:pt x="6" y="11"/>
                        <a:pt x="9" y="9"/>
                      </a:cubicBezTo>
                      <a:cubicBezTo>
                        <a:pt x="11" y="7"/>
                        <a:pt x="2" y="12"/>
                        <a:pt x="12" y="5"/>
                      </a:cubicBezTo>
                      <a:cubicBezTo>
                        <a:pt x="13" y="4"/>
                        <a:pt x="15" y="4"/>
                        <a:pt x="17" y="4"/>
                      </a:cubicBezTo>
                      <a:cubicBezTo>
                        <a:pt x="18" y="4"/>
                        <a:pt x="18" y="2"/>
                        <a:pt x="17" y="2"/>
                      </a:cubicBezTo>
                      <a:cubicBezTo>
                        <a:pt x="16" y="2"/>
                        <a:pt x="15" y="2"/>
                        <a:pt x="15" y="2"/>
                      </a:cubicBezTo>
                      <a:cubicBezTo>
                        <a:pt x="14" y="2"/>
                        <a:pt x="14" y="3"/>
                        <a:pt x="14" y="3"/>
                      </a:cubicBezTo>
                      <a:cubicBezTo>
                        <a:pt x="14" y="7"/>
                        <a:pt x="12" y="10"/>
                        <a:pt x="11" y="14"/>
                      </a:cubicBezTo>
                      <a:cubicBezTo>
                        <a:pt x="11" y="14"/>
                        <a:pt x="11" y="14"/>
                        <a:pt x="12" y="14"/>
                      </a:cubicBezTo>
                      <a:cubicBezTo>
                        <a:pt x="12" y="13"/>
                        <a:pt x="12" y="12"/>
                        <a:pt x="12" y="11"/>
                      </a:cubicBezTo>
                      <a:cubicBezTo>
                        <a:pt x="11" y="11"/>
                        <a:pt x="10" y="11"/>
                        <a:pt x="10" y="11"/>
                      </a:cubicBezTo>
                      <a:cubicBezTo>
                        <a:pt x="10" y="14"/>
                        <a:pt x="10" y="16"/>
                        <a:pt x="9" y="18"/>
                      </a:cubicBezTo>
                      <a:cubicBezTo>
                        <a:pt x="9" y="19"/>
                        <a:pt x="11" y="19"/>
                        <a:pt x="11" y="18"/>
                      </a:cubicBezTo>
                      <a:cubicBezTo>
                        <a:pt x="12" y="15"/>
                        <a:pt x="12" y="11"/>
                        <a:pt x="13" y="8"/>
                      </a:cubicBezTo>
                      <a:cubicBezTo>
                        <a:pt x="13" y="7"/>
                        <a:pt x="12" y="7"/>
                        <a:pt x="11" y="7"/>
                      </a:cubicBezTo>
                      <a:cubicBezTo>
                        <a:pt x="11" y="9"/>
                        <a:pt x="11" y="10"/>
                        <a:pt x="10" y="11"/>
                      </a:cubicBezTo>
                      <a:cubicBezTo>
                        <a:pt x="9" y="11"/>
                        <a:pt x="8" y="11"/>
                        <a:pt x="8" y="11"/>
                      </a:cubicBezTo>
                      <a:cubicBezTo>
                        <a:pt x="8" y="9"/>
                        <a:pt x="9" y="8"/>
                        <a:pt x="11" y="8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2" y="6"/>
                        <a:pt x="12" y="7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7" y="8"/>
                        <a:pt x="6" y="10"/>
                        <a:pt x="5" y="13"/>
                      </a:cubicBezTo>
                      <a:cubicBezTo>
                        <a:pt x="5" y="13"/>
                        <a:pt x="5" y="14"/>
                        <a:pt x="5" y="14"/>
                      </a:cubicBezTo>
                      <a:cubicBezTo>
                        <a:pt x="10" y="15"/>
                        <a:pt x="12" y="12"/>
                        <a:pt x="13" y="8"/>
                      </a:cubicBezTo>
                      <a:cubicBezTo>
                        <a:pt x="12" y="8"/>
                        <a:pt x="12" y="8"/>
                        <a:pt x="11" y="8"/>
                      </a:cubicBezTo>
                      <a:cubicBezTo>
                        <a:pt x="11" y="11"/>
                        <a:pt x="11" y="14"/>
                        <a:pt x="9" y="18"/>
                      </a:cubicBezTo>
                      <a:cubicBezTo>
                        <a:pt x="10" y="18"/>
                        <a:pt x="10" y="18"/>
                        <a:pt x="11" y="18"/>
                      </a:cubicBezTo>
                      <a:cubicBezTo>
                        <a:pt x="11" y="16"/>
                        <a:pt x="11" y="14"/>
                        <a:pt x="12" y="11"/>
                      </a:cubicBezTo>
                      <a:cubicBezTo>
                        <a:pt x="11" y="11"/>
                        <a:pt x="11" y="11"/>
                        <a:pt x="10" y="11"/>
                      </a:cubicBezTo>
                      <a:cubicBezTo>
                        <a:pt x="10" y="13"/>
                        <a:pt x="10" y="13"/>
                        <a:pt x="11" y="14"/>
                      </a:cubicBezTo>
                      <a:cubicBezTo>
                        <a:pt x="11" y="15"/>
                        <a:pt x="12" y="15"/>
                        <a:pt x="12" y="14"/>
                      </a:cubicBezTo>
                      <a:cubicBezTo>
                        <a:pt x="13" y="12"/>
                        <a:pt x="14" y="4"/>
                        <a:pt x="17" y="4"/>
                      </a:cubicBezTo>
                      <a:cubicBezTo>
                        <a:pt x="17" y="3"/>
                        <a:pt x="17" y="3"/>
                        <a:pt x="17" y="2"/>
                      </a:cubicBezTo>
                      <a:cubicBezTo>
                        <a:pt x="11" y="3"/>
                        <a:pt x="9" y="6"/>
                        <a:pt x="5" y="9"/>
                      </a:cubicBezTo>
                      <a:cubicBezTo>
                        <a:pt x="2" y="12"/>
                        <a:pt x="5" y="19"/>
                        <a:pt x="7" y="21"/>
                      </a:cubicBezTo>
                      <a:cubicBezTo>
                        <a:pt x="8" y="22"/>
                        <a:pt x="8" y="21"/>
                        <a:pt x="8" y="21"/>
                      </a:cubicBezTo>
                      <a:cubicBezTo>
                        <a:pt x="12" y="18"/>
                        <a:pt x="10" y="13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9" y="12"/>
                        <a:pt x="10" y="15"/>
                        <a:pt x="10" y="18"/>
                      </a:cubicBezTo>
                      <a:cubicBezTo>
                        <a:pt x="10" y="18"/>
                        <a:pt x="11" y="18"/>
                        <a:pt x="11" y="18"/>
                      </a:cubicBezTo>
                      <a:cubicBezTo>
                        <a:pt x="11" y="16"/>
                        <a:pt x="10" y="14"/>
                        <a:pt x="9" y="12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9" y="14"/>
                        <a:pt x="9" y="15"/>
                        <a:pt x="11" y="15"/>
                      </a:cubicBezTo>
                      <a:cubicBezTo>
                        <a:pt x="14" y="17"/>
                        <a:pt x="13" y="22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6" y="22"/>
                        <a:pt x="17" y="19"/>
                        <a:pt x="18" y="16"/>
                      </a:cubicBezTo>
                      <a:cubicBezTo>
                        <a:pt x="19" y="15"/>
                        <a:pt x="17" y="15"/>
                        <a:pt x="17" y="16"/>
                      </a:cubicBezTo>
                      <a:cubicBezTo>
                        <a:pt x="16" y="18"/>
                        <a:pt x="15" y="20"/>
                        <a:pt x="15" y="23"/>
                      </a:cubicBezTo>
                      <a:cubicBezTo>
                        <a:pt x="15" y="24"/>
                        <a:pt x="16" y="24"/>
                        <a:pt x="17" y="23"/>
                      </a:cubicBezTo>
                      <a:cubicBezTo>
                        <a:pt x="19" y="19"/>
                        <a:pt x="21" y="14"/>
                        <a:pt x="20" y="9"/>
                      </a:cubicBezTo>
                      <a:cubicBezTo>
                        <a:pt x="20" y="9"/>
                        <a:pt x="20" y="8"/>
                        <a:pt x="19" y="9"/>
                      </a:cubicBezTo>
                      <a:cubicBezTo>
                        <a:pt x="17" y="10"/>
                        <a:pt x="16" y="12"/>
                        <a:pt x="15" y="14"/>
                      </a:cubicBezTo>
                      <a:cubicBezTo>
                        <a:pt x="15" y="14"/>
                        <a:pt x="15" y="14"/>
                        <a:pt x="16" y="14"/>
                      </a:cubicBezTo>
                      <a:cubicBezTo>
                        <a:pt x="15" y="10"/>
                        <a:pt x="15" y="6"/>
                        <a:pt x="11" y="3"/>
                      </a:cubicBezTo>
                      <a:cubicBezTo>
                        <a:pt x="11" y="3"/>
                        <a:pt x="10" y="3"/>
                        <a:pt x="10" y="3"/>
                      </a:cubicBezTo>
                      <a:cubicBezTo>
                        <a:pt x="9" y="4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10" y="5"/>
                        <a:pt x="11" y="4"/>
                      </a:cubicBezTo>
                      <a:cubicBezTo>
                        <a:pt x="10" y="4"/>
                        <a:pt x="10" y="4"/>
                        <a:pt x="9" y="4"/>
                      </a:cubicBezTo>
                      <a:cubicBezTo>
                        <a:pt x="10" y="7"/>
                        <a:pt x="10" y="11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2" y="10"/>
                        <a:pt x="12" y="5"/>
                        <a:pt x="11" y="1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4"/>
                        <a:pt x="9" y="8"/>
                        <a:pt x="9" y="12"/>
                      </a:cubicBezTo>
                      <a:cubicBezTo>
                        <a:pt x="9" y="12"/>
                        <a:pt x="10" y="13"/>
                        <a:pt x="11" y="12"/>
                      </a:cubicBezTo>
                      <a:cubicBezTo>
                        <a:pt x="11" y="8"/>
                        <a:pt x="12" y="5"/>
                        <a:pt x="14" y="2"/>
                      </a:cubicBezTo>
                      <a:cubicBezTo>
                        <a:pt x="14" y="2"/>
                        <a:pt x="13" y="2"/>
                        <a:pt x="13" y="2"/>
                      </a:cubicBezTo>
                      <a:cubicBezTo>
                        <a:pt x="14" y="6"/>
                        <a:pt x="13" y="10"/>
                        <a:pt x="13" y="15"/>
                      </a:cubicBezTo>
                      <a:cubicBezTo>
                        <a:pt x="13" y="15"/>
                        <a:pt x="14" y="16"/>
                        <a:pt x="15" y="15"/>
                      </a:cubicBezTo>
                      <a:cubicBezTo>
                        <a:pt x="15" y="11"/>
                        <a:pt x="15" y="7"/>
                        <a:pt x="16" y="3"/>
                      </a:cubicBezTo>
                      <a:cubicBezTo>
                        <a:pt x="16" y="3"/>
                        <a:pt x="16" y="3"/>
                        <a:pt x="15" y="3"/>
                      </a:cubicBezTo>
                      <a:cubicBezTo>
                        <a:pt x="15" y="6"/>
                        <a:pt x="15" y="8"/>
                        <a:pt x="14" y="10"/>
                      </a:cubicBezTo>
                      <a:cubicBezTo>
                        <a:pt x="14" y="11"/>
                        <a:pt x="16" y="11"/>
                        <a:pt x="16" y="10"/>
                      </a:cubicBezTo>
                      <a:cubicBezTo>
                        <a:pt x="16" y="10"/>
                        <a:pt x="18" y="4"/>
                        <a:pt x="19" y="5"/>
                      </a:cubicBezTo>
                      <a:cubicBezTo>
                        <a:pt x="19" y="6"/>
                        <a:pt x="20" y="7"/>
                        <a:pt x="21" y="8"/>
                      </a:cubicBezTo>
                      <a:cubicBezTo>
                        <a:pt x="21" y="9"/>
                        <a:pt x="22" y="9"/>
                        <a:pt x="22" y="8"/>
                      </a:cubicBezTo>
                      <a:cubicBezTo>
                        <a:pt x="23" y="6"/>
                        <a:pt x="24" y="4"/>
                        <a:pt x="24" y="1"/>
                      </a:cubicBezTo>
                      <a:cubicBezTo>
                        <a:pt x="24" y="0"/>
                        <a:pt x="23" y="0"/>
                        <a:pt x="23" y="1"/>
                      </a:cubicBezTo>
                      <a:cubicBezTo>
                        <a:pt x="21" y="5"/>
                        <a:pt x="20" y="9"/>
                        <a:pt x="20" y="14"/>
                      </a:cubicBezTo>
                      <a:cubicBezTo>
                        <a:pt x="20" y="15"/>
                        <a:pt x="22" y="15"/>
                        <a:pt x="22" y="14"/>
                      </a:cubicBezTo>
                      <a:cubicBezTo>
                        <a:pt x="22" y="10"/>
                        <a:pt x="22" y="6"/>
                        <a:pt x="22" y="3"/>
                      </a:cubicBezTo>
                      <a:cubicBezTo>
                        <a:pt x="22" y="2"/>
                        <a:pt x="21" y="2"/>
                        <a:pt x="21" y="3"/>
                      </a:cubicBezTo>
                      <a:cubicBezTo>
                        <a:pt x="20" y="7"/>
                        <a:pt x="19" y="11"/>
                        <a:pt x="18" y="16"/>
                      </a:cubicBezTo>
                      <a:cubicBezTo>
                        <a:pt x="18" y="16"/>
                        <a:pt x="20" y="16"/>
                        <a:pt x="20" y="16"/>
                      </a:cubicBezTo>
                      <a:cubicBezTo>
                        <a:pt x="20" y="12"/>
                        <a:pt x="21" y="9"/>
                        <a:pt x="20" y="5"/>
                      </a:cubicBezTo>
                      <a:cubicBezTo>
                        <a:pt x="20" y="4"/>
                        <a:pt x="19" y="4"/>
                        <a:pt x="19" y="5"/>
                      </a:cubicBezTo>
                      <a:cubicBezTo>
                        <a:pt x="18" y="8"/>
                        <a:pt x="17" y="12"/>
                        <a:pt x="17" y="16"/>
                      </a:cubicBezTo>
                      <a:cubicBezTo>
                        <a:pt x="17" y="17"/>
                        <a:pt x="18" y="17"/>
                        <a:pt x="18" y="16"/>
                      </a:cubicBezTo>
                      <a:cubicBezTo>
                        <a:pt x="20" y="12"/>
                        <a:pt x="20" y="7"/>
                        <a:pt x="20" y="2"/>
                      </a:cubicBezTo>
                      <a:cubicBezTo>
                        <a:pt x="20" y="2"/>
                        <a:pt x="18" y="1"/>
                        <a:pt x="18" y="2"/>
                      </a:cubicBezTo>
                      <a:cubicBezTo>
                        <a:pt x="17" y="7"/>
                        <a:pt x="17" y="12"/>
                        <a:pt x="16" y="17"/>
                      </a:cubicBezTo>
                      <a:cubicBezTo>
                        <a:pt x="16" y="18"/>
                        <a:pt x="18" y="18"/>
                        <a:pt x="18" y="18"/>
                      </a:cubicBezTo>
                      <a:cubicBezTo>
                        <a:pt x="19" y="13"/>
                        <a:pt x="19" y="9"/>
                        <a:pt x="20" y="5"/>
                      </a:cubicBezTo>
                      <a:cubicBezTo>
                        <a:pt x="20" y="4"/>
                        <a:pt x="19" y="4"/>
                        <a:pt x="18" y="5"/>
                      </a:cubicBezTo>
                      <a:cubicBezTo>
                        <a:pt x="16" y="12"/>
                        <a:pt x="15" y="19"/>
                        <a:pt x="14" y="27"/>
                      </a:cubicBezTo>
                      <a:cubicBezTo>
                        <a:pt x="14" y="27"/>
                        <a:pt x="15" y="27"/>
                        <a:pt x="15" y="27"/>
                      </a:cubicBezTo>
                      <a:cubicBezTo>
                        <a:pt x="16" y="19"/>
                        <a:pt x="17" y="11"/>
                        <a:pt x="17" y="3"/>
                      </a:cubicBezTo>
                      <a:cubicBezTo>
                        <a:pt x="17" y="2"/>
                        <a:pt x="16" y="2"/>
                        <a:pt x="16" y="3"/>
                      </a:cubicBezTo>
                      <a:cubicBezTo>
                        <a:pt x="14" y="10"/>
                        <a:pt x="14" y="18"/>
                        <a:pt x="13" y="25"/>
                      </a:cubicBezTo>
                      <a:cubicBezTo>
                        <a:pt x="13" y="26"/>
                        <a:pt x="15" y="26"/>
                        <a:pt x="15" y="25"/>
                      </a:cubicBezTo>
                      <a:cubicBezTo>
                        <a:pt x="15" y="17"/>
                        <a:pt x="16" y="9"/>
                        <a:pt x="16" y="1"/>
                      </a:cubicBezTo>
                      <a:cubicBezTo>
                        <a:pt x="17" y="1"/>
                        <a:pt x="15" y="0"/>
                        <a:pt x="15" y="1"/>
                      </a:cubicBezTo>
                      <a:cubicBezTo>
                        <a:pt x="14" y="8"/>
                        <a:pt x="11" y="15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16"/>
                        <a:pt x="12" y="11"/>
                        <a:pt x="12" y="5"/>
                      </a:cubicBezTo>
                      <a:cubicBezTo>
                        <a:pt x="12" y="4"/>
                        <a:pt x="11" y="4"/>
                        <a:pt x="11" y="5"/>
                      </a:cubicBezTo>
                      <a:cubicBezTo>
                        <a:pt x="10" y="9"/>
                        <a:pt x="9" y="14"/>
                        <a:pt x="8" y="19"/>
                      </a:cubicBez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3"/>
                        <a:pt x="10" y="8"/>
                        <a:pt x="9" y="3"/>
                      </a:cubicBezTo>
                      <a:cubicBezTo>
                        <a:pt x="9" y="2"/>
                        <a:pt x="8" y="2"/>
                        <a:pt x="8" y="3"/>
                      </a:cubicBezTo>
                      <a:cubicBezTo>
                        <a:pt x="6" y="6"/>
                        <a:pt x="5" y="10"/>
                        <a:pt x="5" y="13"/>
                      </a:cubicBezTo>
                      <a:cubicBezTo>
                        <a:pt x="5" y="13"/>
                        <a:pt x="5" y="14"/>
                        <a:pt x="6" y="14"/>
                      </a:cubicBezTo>
                      <a:cubicBezTo>
                        <a:pt x="7" y="10"/>
                        <a:pt x="8" y="7"/>
                        <a:pt x="8" y="3"/>
                      </a:cubicBezTo>
                      <a:cubicBezTo>
                        <a:pt x="8" y="2"/>
                        <a:pt x="6" y="2"/>
                        <a:pt x="6" y="3"/>
                      </a:cubicBezTo>
                      <a:cubicBezTo>
                        <a:pt x="6" y="4"/>
                        <a:pt x="5" y="5"/>
                        <a:pt x="5" y="6"/>
                      </a:cubicBezTo>
                      <a:cubicBezTo>
                        <a:pt x="5" y="6"/>
                        <a:pt x="6" y="6"/>
                        <a:pt x="6" y="6"/>
                      </a:cubicBezTo>
                      <a:cubicBezTo>
                        <a:pt x="6" y="4"/>
                        <a:pt x="6" y="5"/>
                        <a:pt x="6" y="3"/>
                      </a:cubicBezTo>
                      <a:cubicBezTo>
                        <a:pt x="6" y="3"/>
                        <a:pt x="5" y="2"/>
                        <a:pt x="5" y="3"/>
                      </a:cubicBezTo>
                      <a:cubicBezTo>
                        <a:pt x="3" y="5"/>
                        <a:pt x="3" y="6"/>
                        <a:pt x="2" y="4"/>
                      </a:cubicBezTo>
                      <a:cubicBezTo>
                        <a:pt x="1" y="3"/>
                        <a:pt x="1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5"/>
                        <a:pt x="2" y="5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4" name="Freeform 167">
                  <a:extLst>
                    <a:ext uri="{FF2B5EF4-FFF2-40B4-BE49-F238E27FC236}">
                      <a16:creationId xmlns="" xmlns:a16="http://schemas.microsoft.com/office/drawing/2014/main" id="{889E31FB-5235-424E-AEE2-372FBE43BACA}"/>
                    </a:ext>
                  </a:extLst>
                </p:cNvPr>
                <p:cNvSpPr/>
                <p:nvPr/>
              </p:nvSpPr>
              <p:spPr bwMode="auto">
                <a:xfrm>
                  <a:off x="1460500" y="2222501"/>
                  <a:ext cx="85725" cy="87313"/>
                </a:xfrm>
                <a:custGeom>
                  <a:avLst/>
                  <a:gdLst>
                    <a:gd name="T0" fmla="*/ 47 w 81"/>
                    <a:gd name="T1" fmla="*/ 2 h 82"/>
                    <a:gd name="T2" fmla="*/ 6 w 81"/>
                    <a:gd name="T3" fmla="*/ 34 h 82"/>
                    <a:gd name="T4" fmla="*/ 34 w 81"/>
                    <a:gd name="T5" fmla="*/ 77 h 82"/>
                    <a:gd name="T6" fmla="*/ 81 w 81"/>
                    <a:gd name="T7" fmla="*/ 37 h 82"/>
                    <a:gd name="T8" fmla="*/ 65 w 81"/>
                    <a:gd name="T9" fmla="*/ 13 h 82"/>
                    <a:gd name="T10" fmla="*/ 41 w 81"/>
                    <a:gd name="T11" fmla="*/ 2 h 82"/>
                    <a:gd name="T12" fmla="*/ 41 w 81"/>
                    <a:gd name="T13" fmla="*/ 3 h 82"/>
                    <a:gd name="T14" fmla="*/ 65 w 81"/>
                    <a:gd name="T15" fmla="*/ 16 h 82"/>
                    <a:gd name="T16" fmla="*/ 79 w 81"/>
                    <a:gd name="T17" fmla="*/ 40 h 82"/>
                    <a:gd name="T18" fmla="*/ 59 w 81"/>
                    <a:gd name="T19" fmla="*/ 70 h 82"/>
                    <a:gd name="T20" fmla="*/ 24 w 81"/>
                    <a:gd name="T21" fmla="*/ 72 h 82"/>
                    <a:gd name="T22" fmla="*/ 8 w 81"/>
                    <a:gd name="T23" fmla="*/ 31 h 82"/>
                    <a:gd name="T24" fmla="*/ 47 w 81"/>
                    <a:gd name="T25" fmla="*/ 4 h 82"/>
                    <a:gd name="T26" fmla="*/ 47 w 81"/>
                    <a:gd name="T27" fmla="*/ 2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1" h="82">
                      <a:moveTo>
                        <a:pt x="47" y="2"/>
                      </a:moveTo>
                      <a:cubicBezTo>
                        <a:pt x="27" y="3"/>
                        <a:pt x="10" y="15"/>
                        <a:pt x="6" y="34"/>
                      </a:cubicBezTo>
                      <a:cubicBezTo>
                        <a:pt x="0" y="53"/>
                        <a:pt x="14" y="73"/>
                        <a:pt x="34" y="77"/>
                      </a:cubicBezTo>
                      <a:cubicBezTo>
                        <a:pt x="57" y="82"/>
                        <a:pt x="80" y="59"/>
                        <a:pt x="81" y="37"/>
                      </a:cubicBezTo>
                      <a:cubicBezTo>
                        <a:pt x="81" y="27"/>
                        <a:pt x="71" y="19"/>
                        <a:pt x="65" y="13"/>
                      </a:cubicBezTo>
                      <a:cubicBezTo>
                        <a:pt x="58" y="7"/>
                        <a:pt x="50" y="0"/>
                        <a:pt x="41" y="2"/>
                      </a:cubicBezTo>
                      <a:cubicBezTo>
                        <a:pt x="40" y="2"/>
                        <a:pt x="40" y="3"/>
                        <a:pt x="41" y="3"/>
                      </a:cubicBezTo>
                      <a:cubicBezTo>
                        <a:pt x="50" y="1"/>
                        <a:pt x="59" y="10"/>
                        <a:pt x="65" y="16"/>
                      </a:cubicBezTo>
                      <a:cubicBezTo>
                        <a:pt x="73" y="22"/>
                        <a:pt x="79" y="29"/>
                        <a:pt x="79" y="40"/>
                      </a:cubicBezTo>
                      <a:cubicBezTo>
                        <a:pt x="79" y="52"/>
                        <a:pt x="69" y="64"/>
                        <a:pt x="59" y="70"/>
                      </a:cubicBezTo>
                      <a:cubicBezTo>
                        <a:pt x="49" y="77"/>
                        <a:pt x="35" y="78"/>
                        <a:pt x="24" y="72"/>
                      </a:cubicBezTo>
                      <a:cubicBezTo>
                        <a:pt x="9" y="65"/>
                        <a:pt x="3" y="46"/>
                        <a:pt x="8" y="31"/>
                      </a:cubicBezTo>
                      <a:cubicBezTo>
                        <a:pt x="13" y="14"/>
                        <a:pt x="30" y="4"/>
                        <a:pt x="47" y="4"/>
                      </a:cubicBezTo>
                      <a:cubicBezTo>
                        <a:pt x="48" y="4"/>
                        <a:pt x="48" y="2"/>
                        <a:pt x="4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5" name="Freeform 168">
                  <a:extLst>
                    <a:ext uri="{FF2B5EF4-FFF2-40B4-BE49-F238E27FC236}">
                      <a16:creationId xmlns="" xmlns:a16="http://schemas.microsoft.com/office/drawing/2014/main" id="{0DCCBF23-4621-4F2B-A835-DCD34F8E5A16}"/>
                    </a:ext>
                  </a:extLst>
                </p:cNvPr>
                <p:cNvSpPr/>
                <p:nvPr/>
              </p:nvSpPr>
              <p:spPr bwMode="auto">
                <a:xfrm>
                  <a:off x="1503363" y="2225676"/>
                  <a:ext cx="38100" cy="55563"/>
                </a:xfrm>
                <a:custGeom>
                  <a:avLst/>
                  <a:gdLst>
                    <a:gd name="T0" fmla="*/ 7 w 35"/>
                    <a:gd name="T1" fmla="*/ 1 h 52"/>
                    <a:gd name="T2" fmla="*/ 0 w 35"/>
                    <a:gd name="T3" fmla="*/ 6 h 52"/>
                    <a:gd name="T4" fmla="*/ 3 w 35"/>
                    <a:gd name="T5" fmla="*/ 16 h 52"/>
                    <a:gd name="T6" fmla="*/ 11 w 35"/>
                    <a:gd name="T7" fmla="*/ 18 h 52"/>
                    <a:gd name="T8" fmla="*/ 16 w 35"/>
                    <a:gd name="T9" fmla="*/ 11 h 52"/>
                    <a:gd name="T10" fmla="*/ 19 w 35"/>
                    <a:gd name="T11" fmla="*/ 15 h 52"/>
                    <a:gd name="T12" fmla="*/ 16 w 35"/>
                    <a:gd name="T13" fmla="*/ 18 h 52"/>
                    <a:gd name="T14" fmla="*/ 12 w 35"/>
                    <a:gd name="T15" fmla="*/ 29 h 52"/>
                    <a:gd name="T16" fmla="*/ 18 w 35"/>
                    <a:gd name="T17" fmla="*/ 36 h 52"/>
                    <a:gd name="T18" fmla="*/ 24 w 35"/>
                    <a:gd name="T19" fmla="*/ 36 h 52"/>
                    <a:gd name="T20" fmla="*/ 32 w 35"/>
                    <a:gd name="T21" fmla="*/ 51 h 52"/>
                    <a:gd name="T22" fmla="*/ 34 w 35"/>
                    <a:gd name="T23" fmla="*/ 52 h 52"/>
                    <a:gd name="T24" fmla="*/ 27 w 35"/>
                    <a:gd name="T25" fmla="*/ 33 h 52"/>
                    <a:gd name="T26" fmla="*/ 25 w 35"/>
                    <a:gd name="T27" fmla="*/ 34 h 52"/>
                    <a:gd name="T28" fmla="*/ 17 w 35"/>
                    <a:gd name="T29" fmla="*/ 19 h 52"/>
                    <a:gd name="T30" fmla="*/ 23 w 35"/>
                    <a:gd name="T31" fmla="*/ 12 h 52"/>
                    <a:gd name="T32" fmla="*/ 12 w 35"/>
                    <a:gd name="T33" fmla="*/ 12 h 52"/>
                    <a:gd name="T34" fmla="*/ 10 w 35"/>
                    <a:gd name="T35" fmla="*/ 15 h 52"/>
                    <a:gd name="T36" fmla="*/ 9 w 35"/>
                    <a:gd name="T37" fmla="*/ 19 h 52"/>
                    <a:gd name="T38" fmla="*/ 5 w 35"/>
                    <a:gd name="T39" fmla="*/ 15 h 52"/>
                    <a:gd name="T40" fmla="*/ 6 w 35"/>
                    <a:gd name="T41" fmla="*/ 13 h 52"/>
                    <a:gd name="T42" fmla="*/ 6 w 35"/>
                    <a:gd name="T43" fmla="*/ 11 h 52"/>
                    <a:gd name="T44" fmla="*/ 5 w 35"/>
                    <a:gd name="T45" fmla="*/ 10 h 52"/>
                    <a:gd name="T46" fmla="*/ 5 w 35"/>
                    <a:gd name="T47" fmla="*/ 10 h 52"/>
                    <a:gd name="T48" fmla="*/ 7 w 35"/>
                    <a:gd name="T49" fmla="*/ 2 h 52"/>
                    <a:gd name="T50" fmla="*/ 7 w 35"/>
                    <a:gd name="T51" fmla="*/ 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" h="52">
                      <a:moveTo>
                        <a:pt x="7" y="1"/>
                      </a:moveTo>
                      <a:cubicBezTo>
                        <a:pt x="4" y="0"/>
                        <a:pt x="0" y="2"/>
                        <a:pt x="0" y="6"/>
                      </a:cubicBezTo>
                      <a:cubicBezTo>
                        <a:pt x="0" y="10"/>
                        <a:pt x="5" y="11"/>
                        <a:pt x="3" y="16"/>
                      </a:cubicBezTo>
                      <a:cubicBezTo>
                        <a:pt x="2" y="22"/>
                        <a:pt x="9" y="24"/>
                        <a:pt x="11" y="18"/>
                      </a:cubicBezTo>
                      <a:cubicBezTo>
                        <a:pt x="12" y="15"/>
                        <a:pt x="12" y="12"/>
                        <a:pt x="16" y="11"/>
                      </a:cubicBezTo>
                      <a:cubicBezTo>
                        <a:pt x="20" y="13"/>
                        <a:pt x="21" y="15"/>
                        <a:pt x="19" y="15"/>
                      </a:cubicBezTo>
                      <a:cubicBezTo>
                        <a:pt x="17" y="16"/>
                        <a:pt x="18" y="16"/>
                        <a:pt x="16" y="18"/>
                      </a:cubicBezTo>
                      <a:cubicBezTo>
                        <a:pt x="13" y="20"/>
                        <a:pt x="11" y="25"/>
                        <a:pt x="12" y="29"/>
                      </a:cubicBezTo>
                      <a:cubicBezTo>
                        <a:pt x="12" y="32"/>
                        <a:pt x="14" y="36"/>
                        <a:pt x="18" y="36"/>
                      </a:cubicBezTo>
                      <a:cubicBezTo>
                        <a:pt x="20" y="37"/>
                        <a:pt x="22" y="37"/>
                        <a:pt x="24" y="36"/>
                      </a:cubicBezTo>
                      <a:cubicBezTo>
                        <a:pt x="33" y="32"/>
                        <a:pt x="34" y="47"/>
                        <a:pt x="32" y="51"/>
                      </a:cubicBezTo>
                      <a:cubicBezTo>
                        <a:pt x="32" y="52"/>
                        <a:pt x="34" y="52"/>
                        <a:pt x="34" y="52"/>
                      </a:cubicBezTo>
                      <a:cubicBezTo>
                        <a:pt x="35" y="47"/>
                        <a:pt x="34" y="33"/>
                        <a:pt x="27" y="33"/>
                      </a:cubicBezTo>
                      <a:cubicBezTo>
                        <a:pt x="27" y="33"/>
                        <a:pt x="26" y="33"/>
                        <a:pt x="25" y="34"/>
                      </a:cubicBezTo>
                      <a:cubicBezTo>
                        <a:pt x="13" y="39"/>
                        <a:pt x="11" y="25"/>
                        <a:pt x="17" y="19"/>
                      </a:cubicBezTo>
                      <a:cubicBezTo>
                        <a:pt x="19" y="16"/>
                        <a:pt x="24" y="16"/>
                        <a:pt x="23" y="12"/>
                      </a:cubicBezTo>
                      <a:cubicBezTo>
                        <a:pt x="23" y="7"/>
                        <a:pt x="14" y="9"/>
                        <a:pt x="12" y="12"/>
                      </a:cubicBezTo>
                      <a:cubicBezTo>
                        <a:pt x="11" y="13"/>
                        <a:pt x="11" y="14"/>
                        <a:pt x="10" y="15"/>
                      </a:cubicBezTo>
                      <a:cubicBezTo>
                        <a:pt x="10" y="16"/>
                        <a:pt x="9" y="18"/>
                        <a:pt x="9" y="19"/>
                      </a:cubicBezTo>
                      <a:cubicBezTo>
                        <a:pt x="8" y="18"/>
                        <a:pt x="7" y="16"/>
                        <a:pt x="5" y="15"/>
                      </a:cubicBezTo>
                      <a:cubicBezTo>
                        <a:pt x="6" y="15"/>
                        <a:pt x="6" y="14"/>
                        <a:pt x="6" y="13"/>
                      </a:cubicBezTo>
                      <a:cubicBezTo>
                        <a:pt x="6" y="13"/>
                        <a:pt x="7" y="12"/>
                        <a:pt x="6" y="11"/>
                      </a:cubicBezTo>
                      <a:cubicBezTo>
                        <a:pt x="6" y="11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9"/>
                        <a:pt x="2" y="6"/>
                        <a:pt x="7" y="2"/>
                      </a:cubicBezTo>
                      <a:cubicBezTo>
                        <a:pt x="8" y="2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6" name="Freeform 169">
                  <a:extLst>
                    <a:ext uri="{FF2B5EF4-FFF2-40B4-BE49-F238E27FC236}">
                      <a16:creationId xmlns="" xmlns:a16="http://schemas.microsoft.com/office/drawing/2014/main" id="{5ACFDEB7-DC45-4AF2-B9CD-38C9F57304D8}"/>
                    </a:ext>
                  </a:extLst>
                </p:cNvPr>
                <p:cNvSpPr/>
                <p:nvPr/>
              </p:nvSpPr>
              <p:spPr bwMode="auto">
                <a:xfrm>
                  <a:off x="1465263" y="2232026"/>
                  <a:ext cx="50800" cy="73025"/>
                </a:xfrm>
                <a:custGeom>
                  <a:avLst/>
                  <a:gdLst>
                    <a:gd name="T0" fmla="*/ 15 w 49"/>
                    <a:gd name="T1" fmla="*/ 5 h 68"/>
                    <a:gd name="T2" fmla="*/ 20 w 49"/>
                    <a:gd name="T3" fmla="*/ 3 h 68"/>
                    <a:gd name="T4" fmla="*/ 20 w 49"/>
                    <a:gd name="T5" fmla="*/ 9 h 68"/>
                    <a:gd name="T6" fmla="*/ 18 w 49"/>
                    <a:gd name="T7" fmla="*/ 8 h 68"/>
                    <a:gd name="T8" fmla="*/ 15 w 49"/>
                    <a:gd name="T9" fmla="*/ 9 h 68"/>
                    <a:gd name="T10" fmla="*/ 19 w 49"/>
                    <a:gd name="T11" fmla="*/ 17 h 68"/>
                    <a:gd name="T12" fmla="*/ 17 w 49"/>
                    <a:gd name="T13" fmla="*/ 26 h 68"/>
                    <a:gd name="T14" fmla="*/ 13 w 49"/>
                    <a:gd name="T15" fmla="*/ 37 h 68"/>
                    <a:gd name="T16" fmla="*/ 12 w 49"/>
                    <a:gd name="T17" fmla="*/ 42 h 68"/>
                    <a:gd name="T18" fmla="*/ 25 w 49"/>
                    <a:gd name="T19" fmla="*/ 47 h 68"/>
                    <a:gd name="T20" fmla="*/ 38 w 49"/>
                    <a:gd name="T21" fmla="*/ 47 h 68"/>
                    <a:gd name="T22" fmla="*/ 47 w 49"/>
                    <a:gd name="T23" fmla="*/ 46 h 68"/>
                    <a:gd name="T24" fmla="*/ 45 w 49"/>
                    <a:gd name="T25" fmla="*/ 58 h 68"/>
                    <a:gd name="T26" fmla="*/ 40 w 49"/>
                    <a:gd name="T27" fmla="*/ 65 h 68"/>
                    <a:gd name="T28" fmla="*/ 34 w 49"/>
                    <a:gd name="T29" fmla="*/ 61 h 68"/>
                    <a:gd name="T30" fmla="*/ 21 w 49"/>
                    <a:gd name="T31" fmla="*/ 50 h 68"/>
                    <a:gd name="T32" fmla="*/ 15 w 49"/>
                    <a:gd name="T33" fmla="*/ 44 h 68"/>
                    <a:gd name="T34" fmla="*/ 2 w 49"/>
                    <a:gd name="T35" fmla="*/ 32 h 68"/>
                    <a:gd name="T36" fmla="*/ 0 w 49"/>
                    <a:gd name="T37" fmla="*/ 33 h 68"/>
                    <a:gd name="T38" fmla="*/ 20 w 49"/>
                    <a:gd name="T39" fmla="*/ 51 h 68"/>
                    <a:gd name="T40" fmla="*/ 44 w 49"/>
                    <a:gd name="T41" fmla="*/ 68 h 68"/>
                    <a:gd name="T42" fmla="*/ 44 w 49"/>
                    <a:gd name="T43" fmla="*/ 67 h 68"/>
                    <a:gd name="T44" fmla="*/ 49 w 49"/>
                    <a:gd name="T45" fmla="*/ 44 h 68"/>
                    <a:gd name="T46" fmla="*/ 48 w 49"/>
                    <a:gd name="T47" fmla="*/ 43 h 68"/>
                    <a:gd name="T48" fmla="*/ 28 w 49"/>
                    <a:gd name="T49" fmla="*/ 45 h 68"/>
                    <a:gd name="T50" fmla="*/ 17 w 49"/>
                    <a:gd name="T51" fmla="*/ 43 h 68"/>
                    <a:gd name="T52" fmla="*/ 15 w 49"/>
                    <a:gd name="T53" fmla="*/ 38 h 68"/>
                    <a:gd name="T54" fmla="*/ 20 w 49"/>
                    <a:gd name="T55" fmla="*/ 26 h 68"/>
                    <a:gd name="T56" fmla="*/ 24 w 49"/>
                    <a:gd name="T57" fmla="*/ 18 h 68"/>
                    <a:gd name="T58" fmla="*/ 20 w 49"/>
                    <a:gd name="T59" fmla="*/ 10 h 68"/>
                    <a:gd name="T60" fmla="*/ 27 w 49"/>
                    <a:gd name="T61" fmla="*/ 8 h 68"/>
                    <a:gd name="T62" fmla="*/ 14 w 49"/>
                    <a:gd name="T63" fmla="*/ 4 h 68"/>
                    <a:gd name="T64" fmla="*/ 15 w 49"/>
                    <a:gd name="T65" fmla="*/ 5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9" h="68">
                      <a:moveTo>
                        <a:pt x="15" y="5"/>
                      </a:moveTo>
                      <a:cubicBezTo>
                        <a:pt x="16" y="4"/>
                        <a:pt x="18" y="4"/>
                        <a:pt x="20" y="3"/>
                      </a:cubicBezTo>
                      <a:cubicBezTo>
                        <a:pt x="20" y="5"/>
                        <a:pt x="20" y="7"/>
                        <a:pt x="20" y="9"/>
                      </a:cubicBezTo>
                      <a:cubicBezTo>
                        <a:pt x="20" y="8"/>
                        <a:pt x="19" y="8"/>
                        <a:pt x="18" y="8"/>
                      </a:cubicBezTo>
                      <a:cubicBezTo>
                        <a:pt x="17" y="8"/>
                        <a:pt x="16" y="8"/>
                        <a:pt x="15" y="9"/>
                      </a:cubicBezTo>
                      <a:cubicBezTo>
                        <a:pt x="12" y="12"/>
                        <a:pt x="17" y="16"/>
                        <a:pt x="19" y="17"/>
                      </a:cubicBezTo>
                      <a:cubicBezTo>
                        <a:pt x="24" y="20"/>
                        <a:pt x="20" y="24"/>
                        <a:pt x="17" y="26"/>
                      </a:cubicBezTo>
                      <a:cubicBezTo>
                        <a:pt x="15" y="28"/>
                        <a:pt x="15" y="36"/>
                        <a:pt x="13" y="37"/>
                      </a:cubicBezTo>
                      <a:cubicBezTo>
                        <a:pt x="11" y="37"/>
                        <a:pt x="10" y="40"/>
                        <a:pt x="12" y="42"/>
                      </a:cubicBezTo>
                      <a:cubicBezTo>
                        <a:pt x="15" y="45"/>
                        <a:pt x="21" y="46"/>
                        <a:pt x="25" y="47"/>
                      </a:cubicBezTo>
                      <a:cubicBezTo>
                        <a:pt x="29" y="47"/>
                        <a:pt x="35" y="48"/>
                        <a:pt x="38" y="47"/>
                      </a:cubicBezTo>
                      <a:cubicBezTo>
                        <a:pt x="39" y="46"/>
                        <a:pt x="48" y="43"/>
                        <a:pt x="47" y="46"/>
                      </a:cubicBezTo>
                      <a:cubicBezTo>
                        <a:pt x="47" y="50"/>
                        <a:pt x="46" y="54"/>
                        <a:pt x="45" y="58"/>
                      </a:cubicBezTo>
                      <a:cubicBezTo>
                        <a:pt x="45" y="60"/>
                        <a:pt x="44" y="67"/>
                        <a:pt x="40" y="65"/>
                      </a:cubicBezTo>
                      <a:cubicBezTo>
                        <a:pt x="38" y="64"/>
                        <a:pt x="36" y="62"/>
                        <a:pt x="34" y="61"/>
                      </a:cubicBezTo>
                      <a:cubicBezTo>
                        <a:pt x="30" y="58"/>
                        <a:pt x="25" y="54"/>
                        <a:pt x="21" y="50"/>
                      </a:cubicBezTo>
                      <a:cubicBezTo>
                        <a:pt x="19" y="48"/>
                        <a:pt x="17" y="45"/>
                        <a:pt x="15" y="44"/>
                      </a:cubicBezTo>
                      <a:cubicBezTo>
                        <a:pt x="9" y="40"/>
                        <a:pt x="5" y="38"/>
                        <a:pt x="2" y="32"/>
                      </a:cubicBezTo>
                      <a:cubicBezTo>
                        <a:pt x="1" y="31"/>
                        <a:pt x="0" y="32"/>
                        <a:pt x="0" y="33"/>
                      </a:cubicBezTo>
                      <a:cubicBezTo>
                        <a:pt x="5" y="41"/>
                        <a:pt x="14" y="44"/>
                        <a:pt x="20" y="51"/>
                      </a:cubicBezTo>
                      <a:cubicBezTo>
                        <a:pt x="26" y="58"/>
                        <a:pt x="35" y="64"/>
                        <a:pt x="44" y="68"/>
                      </a:cubicBezTo>
                      <a:cubicBezTo>
                        <a:pt x="44" y="68"/>
                        <a:pt x="44" y="68"/>
                        <a:pt x="44" y="67"/>
                      </a:cubicBezTo>
                      <a:cubicBezTo>
                        <a:pt x="46" y="59"/>
                        <a:pt x="49" y="52"/>
                        <a:pt x="49" y="44"/>
                      </a:cubicBezTo>
                      <a:cubicBezTo>
                        <a:pt x="49" y="43"/>
                        <a:pt x="49" y="43"/>
                        <a:pt x="48" y="43"/>
                      </a:cubicBezTo>
                      <a:cubicBezTo>
                        <a:pt x="41" y="43"/>
                        <a:pt x="35" y="45"/>
                        <a:pt x="28" y="45"/>
                      </a:cubicBezTo>
                      <a:cubicBezTo>
                        <a:pt x="24" y="45"/>
                        <a:pt x="21" y="45"/>
                        <a:pt x="17" y="43"/>
                      </a:cubicBezTo>
                      <a:cubicBezTo>
                        <a:pt x="16" y="42"/>
                        <a:pt x="10" y="39"/>
                        <a:pt x="15" y="38"/>
                      </a:cubicBezTo>
                      <a:cubicBezTo>
                        <a:pt x="16" y="37"/>
                        <a:pt x="19" y="26"/>
                        <a:pt x="20" y="26"/>
                      </a:cubicBezTo>
                      <a:cubicBezTo>
                        <a:pt x="22" y="24"/>
                        <a:pt x="25" y="21"/>
                        <a:pt x="24" y="18"/>
                      </a:cubicBezTo>
                      <a:cubicBezTo>
                        <a:pt x="24" y="18"/>
                        <a:pt x="12" y="9"/>
                        <a:pt x="20" y="10"/>
                      </a:cubicBezTo>
                      <a:cubicBezTo>
                        <a:pt x="22" y="10"/>
                        <a:pt x="25" y="11"/>
                        <a:pt x="27" y="8"/>
                      </a:cubicBezTo>
                      <a:cubicBezTo>
                        <a:pt x="33" y="0"/>
                        <a:pt x="18" y="2"/>
                        <a:pt x="14" y="4"/>
                      </a:cubicBezTo>
                      <a:cubicBezTo>
                        <a:pt x="13" y="4"/>
                        <a:pt x="14" y="5"/>
                        <a:pt x="1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7" name="Freeform 170">
                  <a:extLst>
                    <a:ext uri="{FF2B5EF4-FFF2-40B4-BE49-F238E27FC236}">
                      <a16:creationId xmlns="" xmlns:a16="http://schemas.microsoft.com/office/drawing/2014/main" id="{7452F84A-1C64-41B0-8263-C41D1F6102D4}"/>
                    </a:ext>
                  </a:extLst>
                </p:cNvPr>
                <p:cNvSpPr/>
                <p:nvPr/>
              </p:nvSpPr>
              <p:spPr bwMode="auto">
                <a:xfrm>
                  <a:off x="1466850" y="2235201"/>
                  <a:ext cx="20638" cy="39688"/>
                </a:xfrm>
                <a:custGeom>
                  <a:avLst/>
                  <a:gdLst>
                    <a:gd name="T0" fmla="*/ 5 w 20"/>
                    <a:gd name="T1" fmla="*/ 19 h 38"/>
                    <a:gd name="T2" fmla="*/ 0 w 20"/>
                    <a:gd name="T3" fmla="*/ 29 h 38"/>
                    <a:gd name="T4" fmla="*/ 5 w 20"/>
                    <a:gd name="T5" fmla="*/ 20 h 38"/>
                    <a:gd name="T6" fmla="*/ 2 w 20"/>
                    <a:gd name="T7" fmla="*/ 29 h 38"/>
                    <a:gd name="T8" fmla="*/ 8 w 20"/>
                    <a:gd name="T9" fmla="*/ 18 h 38"/>
                    <a:gd name="T10" fmla="*/ 6 w 20"/>
                    <a:gd name="T11" fmla="*/ 24 h 38"/>
                    <a:gd name="T12" fmla="*/ 7 w 20"/>
                    <a:gd name="T13" fmla="*/ 34 h 38"/>
                    <a:gd name="T14" fmla="*/ 7 w 20"/>
                    <a:gd name="T15" fmla="*/ 21 h 38"/>
                    <a:gd name="T16" fmla="*/ 8 w 20"/>
                    <a:gd name="T17" fmla="*/ 34 h 38"/>
                    <a:gd name="T18" fmla="*/ 7 w 20"/>
                    <a:gd name="T19" fmla="*/ 25 h 38"/>
                    <a:gd name="T20" fmla="*/ 2 w 20"/>
                    <a:gd name="T21" fmla="*/ 29 h 38"/>
                    <a:gd name="T22" fmla="*/ 3 w 20"/>
                    <a:gd name="T23" fmla="*/ 36 h 38"/>
                    <a:gd name="T24" fmla="*/ 4 w 20"/>
                    <a:gd name="T25" fmla="*/ 34 h 38"/>
                    <a:gd name="T26" fmla="*/ 5 w 20"/>
                    <a:gd name="T27" fmla="*/ 38 h 38"/>
                    <a:gd name="T28" fmla="*/ 7 w 20"/>
                    <a:gd name="T29" fmla="*/ 34 h 38"/>
                    <a:gd name="T30" fmla="*/ 7 w 20"/>
                    <a:gd name="T31" fmla="*/ 37 h 38"/>
                    <a:gd name="T32" fmla="*/ 11 w 20"/>
                    <a:gd name="T33" fmla="*/ 21 h 38"/>
                    <a:gd name="T34" fmla="*/ 15 w 20"/>
                    <a:gd name="T35" fmla="*/ 19 h 38"/>
                    <a:gd name="T36" fmla="*/ 11 w 20"/>
                    <a:gd name="T37" fmla="*/ 28 h 38"/>
                    <a:gd name="T38" fmla="*/ 15 w 20"/>
                    <a:gd name="T39" fmla="*/ 19 h 38"/>
                    <a:gd name="T40" fmla="*/ 11 w 20"/>
                    <a:gd name="T41" fmla="*/ 27 h 38"/>
                    <a:gd name="T42" fmla="*/ 14 w 20"/>
                    <a:gd name="T43" fmla="*/ 23 h 38"/>
                    <a:gd name="T44" fmla="*/ 15 w 20"/>
                    <a:gd name="T45" fmla="*/ 17 h 38"/>
                    <a:gd name="T46" fmla="*/ 14 w 20"/>
                    <a:gd name="T47" fmla="*/ 15 h 38"/>
                    <a:gd name="T48" fmla="*/ 9 w 20"/>
                    <a:gd name="T49" fmla="*/ 17 h 38"/>
                    <a:gd name="T50" fmla="*/ 11 w 20"/>
                    <a:gd name="T51" fmla="*/ 14 h 38"/>
                    <a:gd name="T52" fmla="*/ 9 w 20"/>
                    <a:gd name="T53" fmla="*/ 10 h 38"/>
                    <a:gd name="T54" fmla="*/ 11 w 20"/>
                    <a:gd name="T55" fmla="*/ 5 h 38"/>
                    <a:gd name="T56" fmla="*/ 17 w 20"/>
                    <a:gd name="T57" fmla="*/ 3 h 38"/>
                    <a:gd name="T58" fmla="*/ 18 w 20"/>
                    <a:gd name="T59" fmla="*/ 2 h 38"/>
                    <a:gd name="T60" fmla="*/ 20 w 20"/>
                    <a:gd name="T61" fmla="*/ 1 h 38"/>
                    <a:gd name="T62" fmla="*/ 15 w 20"/>
                    <a:gd name="T63" fmla="*/ 2 h 38"/>
                    <a:gd name="T64" fmla="*/ 11 w 20"/>
                    <a:gd name="T65" fmla="*/ 5 h 38"/>
                    <a:gd name="T66" fmla="*/ 8 w 20"/>
                    <a:gd name="T67" fmla="*/ 9 h 38"/>
                    <a:gd name="T68" fmla="*/ 12 w 20"/>
                    <a:gd name="T69" fmla="*/ 4 h 38"/>
                    <a:gd name="T70" fmla="*/ 6 w 20"/>
                    <a:gd name="T71" fmla="*/ 15 h 38"/>
                    <a:gd name="T72" fmla="*/ 9 w 20"/>
                    <a:gd name="T73" fmla="*/ 21 h 38"/>
                    <a:gd name="T74" fmla="*/ 13 w 20"/>
                    <a:gd name="T75" fmla="*/ 10 h 38"/>
                    <a:gd name="T76" fmla="*/ 9 w 20"/>
                    <a:gd name="T77" fmla="*/ 19 h 38"/>
                    <a:gd name="T78" fmla="*/ 12 w 20"/>
                    <a:gd name="T79" fmla="*/ 10 h 38"/>
                    <a:gd name="T80" fmla="*/ 7 w 20"/>
                    <a:gd name="T81" fmla="*/ 20 h 38"/>
                    <a:gd name="T82" fmla="*/ 13 w 20"/>
                    <a:gd name="T83" fmla="*/ 21 h 38"/>
                    <a:gd name="T84" fmla="*/ 17 w 20"/>
                    <a:gd name="T85" fmla="*/ 16 h 38"/>
                    <a:gd name="T86" fmla="*/ 16 w 20"/>
                    <a:gd name="T87" fmla="*/ 16 h 38"/>
                    <a:gd name="T88" fmla="*/ 14 w 20"/>
                    <a:gd name="T89" fmla="*/ 21 h 38"/>
                    <a:gd name="T90" fmla="*/ 12 w 20"/>
                    <a:gd name="T91" fmla="*/ 24 h 38"/>
                    <a:gd name="T92" fmla="*/ 12 w 20"/>
                    <a:gd name="T93" fmla="*/ 31 h 38"/>
                    <a:gd name="T94" fmla="*/ 14 w 20"/>
                    <a:gd name="T95" fmla="*/ 24 h 38"/>
                    <a:gd name="T96" fmla="*/ 10 w 20"/>
                    <a:gd name="T97" fmla="*/ 31 h 38"/>
                    <a:gd name="T98" fmla="*/ 13 w 20"/>
                    <a:gd name="T99" fmla="*/ 19 h 38"/>
                    <a:gd name="T100" fmla="*/ 9 w 20"/>
                    <a:gd name="T101" fmla="*/ 28 h 38"/>
                    <a:gd name="T102" fmla="*/ 7 w 20"/>
                    <a:gd name="T103" fmla="*/ 31 h 38"/>
                    <a:gd name="T104" fmla="*/ 2 w 20"/>
                    <a:gd name="T105" fmla="*/ 30 h 38"/>
                    <a:gd name="T106" fmla="*/ 2 w 20"/>
                    <a:gd name="T107" fmla="*/ 34 h 38"/>
                    <a:gd name="T108" fmla="*/ 8 w 20"/>
                    <a:gd name="T109" fmla="*/ 35 h 38"/>
                    <a:gd name="T110" fmla="*/ 8 w 20"/>
                    <a:gd name="T111" fmla="*/ 28 h 38"/>
                    <a:gd name="T112" fmla="*/ 8 w 20"/>
                    <a:gd name="T113" fmla="*/ 27 h 38"/>
                    <a:gd name="T114" fmla="*/ 7 w 20"/>
                    <a:gd name="T115" fmla="*/ 31 h 38"/>
                    <a:gd name="T116" fmla="*/ 8 w 20"/>
                    <a:gd name="T117" fmla="*/ 15 h 38"/>
                    <a:gd name="T118" fmla="*/ 4 w 20"/>
                    <a:gd name="T119" fmla="*/ 28 h 38"/>
                    <a:gd name="T120" fmla="*/ 4 w 20"/>
                    <a:gd name="T121" fmla="*/ 16 h 38"/>
                    <a:gd name="T122" fmla="*/ 7 w 20"/>
                    <a:gd name="T123" fmla="*/ 17 h 38"/>
                    <a:gd name="T124" fmla="*/ 0 w 20"/>
                    <a:gd name="T125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0" h="38">
                      <a:moveTo>
                        <a:pt x="2" y="25"/>
                      </a:moveTo>
                      <a:cubicBezTo>
                        <a:pt x="2" y="23"/>
                        <a:pt x="3" y="21"/>
                        <a:pt x="5" y="19"/>
                      </a:cubicBezTo>
                      <a:cubicBezTo>
                        <a:pt x="4" y="18"/>
                        <a:pt x="3" y="18"/>
                        <a:pt x="3" y="20"/>
                      </a:cubicBezTo>
                      <a:cubicBezTo>
                        <a:pt x="1" y="23"/>
                        <a:pt x="1" y="26"/>
                        <a:pt x="0" y="29"/>
                      </a:cubicBezTo>
                      <a:cubicBezTo>
                        <a:pt x="0" y="30"/>
                        <a:pt x="1" y="30"/>
                        <a:pt x="2" y="29"/>
                      </a:cubicBezTo>
                      <a:cubicBezTo>
                        <a:pt x="4" y="27"/>
                        <a:pt x="4" y="24"/>
                        <a:pt x="5" y="20"/>
                      </a:cubicBezTo>
                      <a:cubicBezTo>
                        <a:pt x="6" y="16"/>
                        <a:pt x="4" y="20"/>
                        <a:pt x="4" y="22"/>
                      </a:cubicBezTo>
                      <a:cubicBezTo>
                        <a:pt x="3" y="24"/>
                        <a:pt x="3" y="27"/>
                        <a:pt x="2" y="29"/>
                      </a:cubicBezTo>
                      <a:cubicBezTo>
                        <a:pt x="2" y="30"/>
                        <a:pt x="3" y="31"/>
                        <a:pt x="4" y="30"/>
                      </a:cubicBezTo>
                      <a:cubicBezTo>
                        <a:pt x="6" y="26"/>
                        <a:pt x="7" y="22"/>
                        <a:pt x="8" y="18"/>
                      </a:cubicBezTo>
                      <a:cubicBezTo>
                        <a:pt x="6" y="17"/>
                        <a:pt x="6" y="18"/>
                        <a:pt x="6" y="20"/>
                      </a:cubicBezTo>
                      <a:cubicBezTo>
                        <a:pt x="6" y="21"/>
                        <a:pt x="6" y="23"/>
                        <a:pt x="6" y="24"/>
                      </a:cubicBezTo>
                      <a:cubicBezTo>
                        <a:pt x="5" y="27"/>
                        <a:pt x="6" y="30"/>
                        <a:pt x="6" y="33"/>
                      </a:cubicBezTo>
                      <a:cubicBezTo>
                        <a:pt x="6" y="34"/>
                        <a:pt x="7" y="34"/>
                        <a:pt x="7" y="34"/>
                      </a:cubicBezTo>
                      <a:cubicBezTo>
                        <a:pt x="9" y="29"/>
                        <a:pt x="9" y="25"/>
                        <a:pt x="9" y="21"/>
                      </a:cubicBezTo>
                      <a:cubicBezTo>
                        <a:pt x="8" y="20"/>
                        <a:pt x="7" y="20"/>
                        <a:pt x="7" y="21"/>
                      </a:cubicBezTo>
                      <a:cubicBezTo>
                        <a:pt x="6" y="25"/>
                        <a:pt x="6" y="29"/>
                        <a:pt x="6" y="34"/>
                      </a:cubicBezTo>
                      <a:cubicBezTo>
                        <a:pt x="6" y="34"/>
                        <a:pt x="8" y="35"/>
                        <a:pt x="8" y="34"/>
                      </a:cubicBezTo>
                      <a:cubicBezTo>
                        <a:pt x="8" y="31"/>
                        <a:pt x="9" y="28"/>
                        <a:pt x="9" y="25"/>
                      </a:cubicBezTo>
                      <a:cubicBezTo>
                        <a:pt x="8" y="24"/>
                        <a:pt x="7" y="24"/>
                        <a:pt x="7" y="25"/>
                      </a:cubicBezTo>
                      <a:cubicBezTo>
                        <a:pt x="7" y="27"/>
                        <a:pt x="6" y="32"/>
                        <a:pt x="8" y="33"/>
                      </a:cubicBezTo>
                      <a:cubicBezTo>
                        <a:pt x="6" y="31"/>
                        <a:pt x="4" y="30"/>
                        <a:pt x="2" y="29"/>
                      </a:cubicBezTo>
                      <a:cubicBezTo>
                        <a:pt x="2" y="28"/>
                        <a:pt x="1" y="29"/>
                        <a:pt x="1" y="29"/>
                      </a:cubicBezTo>
                      <a:cubicBezTo>
                        <a:pt x="1" y="32"/>
                        <a:pt x="2" y="34"/>
                        <a:pt x="3" y="36"/>
                      </a:cubicBezTo>
                      <a:cubicBezTo>
                        <a:pt x="3" y="37"/>
                        <a:pt x="4" y="36"/>
                        <a:pt x="4" y="36"/>
                      </a:cubicBezTo>
                      <a:cubicBezTo>
                        <a:pt x="4" y="35"/>
                        <a:pt x="4" y="34"/>
                        <a:pt x="4" y="34"/>
                      </a:cubicBezTo>
                      <a:cubicBezTo>
                        <a:pt x="4" y="32"/>
                        <a:pt x="3" y="31"/>
                        <a:pt x="2" y="32"/>
                      </a:cubicBezTo>
                      <a:cubicBezTo>
                        <a:pt x="3" y="34"/>
                        <a:pt x="4" y="36"/>
                        <a:pt x="5" y="38"/>
                      </a:cubicBezTo>
                      <a:cubicBezTo>
                        <a:pt x="6" y="38"/>
                        <a:pt x="7" y="38"/>
                        <a:pt x="7" y="38"/>
                      </a:cubicBezTo>
                      <a:cubicBezTo>
                        <a:pt x="7" y="36"/>
                        <a:pt x="7" y="35"/>
                        <a:pt x="7" y="34"/>
                      </a:cubicBezTo>
                      <a:cubicBezTo>
                        <a:pt x="7" y="34"/>
                        <a:pt x="7" y="34"/>
                        <a:pt x="6" y="34"/>
                      </a:cubicBezTo>
                      <a:cubicBezTo>
                        <a:pt x="7" y="35"/>
                        <a:pt x="7" y="36"/>
                        <a:pt x="7" y="37"/>
                      </a:cubicBezTo>
                      <a:cubicBezTo>
                        <a:pt x="7" y="38"/>
                        <a:pt x="9" y="38"/>
                        <a:pt x="9" y="37"/>
                      </a:cubicBezTo>
                      <a:cubicBezTo>
                        <a:pt x="10" y="32"/>
                        <a:pt x="11" y="27"/>
                        <a:pt x="11" y="21"/>
                      </a:cubicBezTo>
                      <a:cubicBezTo>
                        <a:pt x="11" y="22"/>
                        <a:pt x="10" y="34"/>
                        <a:pt x="12" y="27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4" y="17"/>
                        <a:pt x="14" y="18"/>
                      </a:cubicBezTo>
                      <a:cubicBezTo>
                        <a:pt x="13" y="21"/>
                        <a:pt x="12" y="25"/>
                        <a:pt x="11" y="28"/>
                      </a:cubicBezTo>
                      <a:cubicBezTo>
                        <a:pt x="12" y="29"/>
                        <a:pt x="13" y="29"/>
                        <a:pt x="13" y="26"/>
                      </a:cubicBezTo>
                      <a:cubicBezTo>
                        <a:pt x="13" y="24"/>
                        <a:pt x="14" y="22"/>
                        <a:pt x="15" y="19"/>
                      </a:cubicBezTo>
                      <a:cubicBezTo>
                        <a:pt x="15" y="18"/>
                        <a:pt x="13" y="18"/>
                        <a:pt x="13" y="19"/>
                      </a:cubicBezTo>
                      <a:cubicBezTo>
                        <a:pt x="12" y="22"/>
                        <a:pt x="12" y="24"/>
                        <a:pt x="11" y="27"/>
                      </a:cubicBezTo>
                      <a:cubicBezTo>
                        <a:pt x="11" y="28"/>
                        <a:pt x="12" y="29"/>
                        <a:pt x="12" y="28"/>
                      </a:cubicBezTo>
                      <a:cubicBezTo>
                        <a:pt x="14" y="25"/>
                        <a:pt x="13" y="26"/>
                        <a:pt x="14" y="23"/>
                      </a:cubicBezTo>
                      <a:cubicBezTo>
                        <a:pt x="15" y="22"/>
                        <a:pt x="15" y="22"/>
                        <a:pt x="15" y="21"/>
                      </a:cubicBezTo>
                      <a:cubicBezTo>
                        <a:pt x="16" y="19"/>
                        <a:pt x="16" y="18"/>
                        <a:pt x="15" y="17"/>
                      </a:cubicBezTo>
                      <a:cubicBezTo>
                        <a:pt x="14" y="18"/>
                        <a:pt x="15" y="19"/>
                        <a:pt x="16" y="18"/>
                      </a:cubicBezTo>
                      <a:cubicBezTo>
                        <a:pt x="14" y="22"/>
                        <a:pt x="14" y="17"/>
                        <a:pt x="14" y="15"/>
                      </a:cubicBezTo>
                      <a:cubicBezTo>
                        <a:pt x="14" y="15"/>
                        <a:pt x="13" y="15"/>
                        <a:pt x="13" y="15"/>
                      </a:cubicBezTo>
                      <a:cubicBezTo>
                        <a:pt x="11" y="16"/>
                        <a:pt x="11" y="15"/>
                        <a:pt x="9" y="17"/>
                      </a:cubicBezTo>
                      <a:cubicBezTo>
                        <a:pt x="5" y="21"/>
                        <a:pt x="10" y="14"/>
                        <a:pt x="11" y="12"/>
                      </a:cubicBezTo>
                      <a:cubicBezTo>
                        <a:pt x="10" y="19"/>
                        <a:pt x="13" y="7"/>
                        <a:pt x="11" y="14"/>
                      </a:cubicBezTo>
                      <a:cubicBezTo>
                        <a:pt x="10" y="20"/>
                        <a:pt x="10" y="12"/>
                        <a:pt x="10" y="11"/>
                      </a:cubicBezTo>
                      <a:cubicBezTo>
                        <a:pt x="10" y="10"/>
                        <a:pt x="9" y="10"/>
                        <a:pt x="9" y="10"/>
                      </a:cubicBezTo>
                      <a:cubicBezTo>
                        <a:pt x="4" y="16"/>
                        <a:pt x="10" y="7"/>
                        <a:pt x="12" y="6"/>
                      </a:cubicBezTo>
                      <a:cubicBezTo>
                        <a:pt x="12" y="6"/>
                        <a:pt x="11" y="6"/>
                        <a:pt x="11" y="5"/>
                      </a:cubicBezTo>
                      <a:cubicBezTo>
                        <a:pt x="12" y="7"/>
                        <a:pt x="13" y="7"/>
                        <a:pt x="14" y="5"/>
                      </a:cubicBezTo>
                      <a:cubicBezTo>
                        <a:pt x="16" y="4"/>
                        <a:pt x="16" y="4"/>
                        <a:pt x="17" y="3"/>
                      </a:cubicBezTo>
                      <a:cubicBezTo>
                        <a:pt x="18" y="2"/>
                        <a:pt x="17" y="1"/>
                        <a:pt x="17" y="2"/>
                      </a:cubicBezTo>
                      <a:cubicBezTo>
                        <a:pt x="14" y="2"/>
                        <a:pt x="17" y="2"/>
                        <a:pt x="18" y="2"/>
                      </a:cubicBezTo>
                      <a:cubicBezTo>
                        <a:pt x="17" y="3"/>
                        <a:pt x="18" y="3"/>
                        <a:pt x="19" y="3"/>
                      </a:cubicBezTo>
                      <a:cubicBezTo>
                        <a:pt x="19" y="2"/>
                        <a:pt x="20" y="1"/>
                        <a:pt x="20" y="1"/>
                      </a:cubicBezTo>
                      <a:cubicBezTo>
                        <a:pt x="20" y="0"/>
                        <a:pt x="19" y="0"/>
                        <a:pt x="19" y="0"/>
                      </a:cubicBezTo>
                      <a:cubicBezTo>
                        <a:pt x="18" y="1"/>
                        <a:pt x="16" y="1"/>
                        <a:pt x="15" y="2"/>
                      </a:cubicBezTo>
                      <a:cubicBezTo>
                        <a:pt x="14" y="2"/>
                        <a:pt x="15" y="4"/>
                        <a:pt x="16" y="3"/>
                      </a:cubicBezTo>
                      <a:cubicBezTo>
                        <a:pt x="18" y="2"/>
                        <a:pt x="11" y="5"/>
                        <a:pt x="11" y="5"/>
                      </a:cubicBezTo>
                      <a:cubicBezTo>
                        <a:pt x="10" y="6"/>
                        <a:pt x="9" y="7"/>
                        <a:pt x="8" y="8"/>
                      </a:cubicBezTo>
                      <a:cubicBezTo>
                        <a:pt x="7" y="8"/>
                        <a:pt x="8" y="9"/>
                        <a:pt x="8" y="9"/>
                      </a:cubicBezTo>
                      <a:cubicBezTo>
                        <a:pt x="11" y="8"/>
                        <a:pt x="12" y="7"/>
                        <a:pt x="14" y="5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9" y="7"/>
                        <a:pt x="5" y="9"/>
                        <a:pt x="5" y="14"/>
                      </a:cubicBezTo>
                      <a:cubicBezTo>
                        <a:pt x="5" y="15"/>
                        <a:pt x="6" y="15"/>
                        <a:pt x="6" y="15"/>
                      </a:cubicBezTo>
                      <a:cubicBezTo>
                        <a:pt x="7" y="14"/>
                        <a:pt x="8" y="11"/>
                        <a:pt x="8" y="13"/>
                      </a:cubicBezTo>
                      <a:cubicBezTo>
                        <a:pt x="8" y="16"/>
                        <a:pt x="8" y="18"/>
                        <a:pt x="9" y="21"/>
                      </a:cubicBezTo>
                      <a:cubicBezTo>
                        <a:pt x="9" y="22"/>
                        <a:pt x="10" y="22"/>
                        <a:pt x="10" y="21"/>
                      </a:cubicBezTo>
                      <a:cubicBezTo>
                        <a:pt x="12" y="17"/>
                        <a:pt x="13" y="14"/>
                        <a:pt x="13" y="10"/>
                      </a:cubicBezTo>
                      <a:cubicBezTo>
                        <a:pt x="13" y="9"/>
                        <a:pt x="12" y="9"/>
                        <a:pt x="12" y="10"/>
                      </a:cubicBezTo>
                      <a:cubicBezTo>
                        <a:pt x="10" y="13"/>
                        <a:pt x="9" y="15"/>
                        <a:pt x="9" y="19"/>
                      </a:cubicBezTo>
                      <a:cubicBezTo>
                        <a:pt x="9" y="19"/>
                        <a:pt x="10" y="20"/>
                        <a:pt x="10" y="19"/>
                      </a:cubicBezTo>
                      <a:cubicBezTo>
                        <a:pt x="11" y="16"/>
                        <a:pt x="12" y="14"/>
                        <a:pt x="12" y="10"/>
                      </a:cubicBezTo>
                      <a:cubicBezTo>
                        <a:pt x="13" y="10"/>
                        <a:pt x="12" y="9"/>
                        <a:pt x="11" y="10"/>
                      </a:cubicBezTo>
                      <a:cubicBezTo>
                        <a:pt x="9" y="13"/>
                        <a:pt x="7" y="16"/>
                        <a:pt x="7" y="20"/>
                      </a:cubicBezTo>
                      <a:cubicBezTo>
                        <a:pt x="7" y="21"/>
                        <a:pt x="7" y="21"/>
                        <a:pt x="8" y="21"/>
                      </a:cubicBezTo>
                      <a:cubicBezTo>
                        <a:pt x="10" y="18"/>
                        <a:pt x="13" y="15"/>
                        <a:pt x="13" y="21"/>
                      </a:cubicBezTo>
                      <a:cubicBezTo>
                        <a:pt x="13" y="22"/>
                        <a:pt x="14" y="22"/>
                        <a:pt x="14" y="22"/>
                      </a:cubicBezTo>
                      <a:cubicBezTo>
                        <a:pt x="16" y="20"/>
                        <a:pt x="17" y="18"/>
                        <a:pt x="17" y="16"/>
                      </a:cubicBezTo>
                      <a:cubicBezTo>
                        <a:pt x="18" y="15"/>
                        <a:pt x="17" y="15"/>
                        <a:pt x="16" y="15"/>
                      </a:cubicBezTo>
                      <a:cubicBezTo>
                        <a:pt x="13" y="19"/>
                        <a:pt x="17" y="14"/>
                        <a:pt x="16" y="16"/>
                      </a:cubicBezTo>
                      <a:cubicBezTo>
                        <a:pt x="17" y="16"/>
                        <a:pt x="15" y="15"/>
                        <a:pt x="15" y="16"/>
                      </a:cubicBezTo>
                      <a:cubicBezTo>
                        <a:pt x="15" y="18"/>
                        <a:pt x="14" y="19"/>
                        <a:pt x="14" y="21"/>
                      </a:cubicBezTo>
                      <a:cubicBezTo>
                        <a:pt x="13" y="22"/>
                        <a:pt x="12" y="29"/>
                        <a:pt x="14" y="22"/>
                      </a:cubicBezTo>
                      <a:cubicBezTo>
                        <a:pt x="12" y="21"/>
                        <a:pt x="12" y="21"/>
                        <a:pt x="12" y="24"/>
                      </a:cubicBezTo>
                      <a:cubicBezTo>
                        <a:pt x="11" y="26"/>
                        <a:pt x="11" y="28"/>
                        <a:pt x="10" y="31"/>
                      </a:cubicBezTo>
                      <a:cubicBezTo>
                        <a:pt x="10" y="32"/>
                        <a:pt x="11" y="32"/>
                        <a:pt x="12" y="31"/>
                      </a:cubicBezTo>
                      <a:cubicBezTo>
                        <a:pt x="12" y="29"/>
                        <a:pt x="12" y="28"/>
                        <a:pt x="13" y="26"/>
                      </a:cubicBezTo>
                      <a:cubicBezTo>
                        <a:pt x="13" y="25"/>
                        <a:pt x="13" y="24"/>
                        <a:pt x="14" y="24"/>
                      </a:cubicBezTo>
                      <a:cubicBezTo>
                        <a:pt x="15" y="22"/>
                        <a:pt x="15" y="21"/>
                        <a:pt x="13" y="20"/>
                      </a:cubicBezTo>
                      <a:cubicBezTo>
                        <a:pt x="12" y="24"/>
                        <a:pt x="10" y="27"/>
                        <a:pt x="10" y="31"/>
                      </a:cubicBezTo>
                      <a:cubicBezTo>
                        <a:pt x="10" y="32"/>
                        <a:pt x="11" y="32"/>
                        <a:pt x="11" y="31"/>
                      </a:cubicBezTo>
                      <a:cubicBezTo>
                        <a:pt x="12" y="27"/>
                        <a:pt x="13" y="23"/>
                        <a:pt x="13" y="19"/>
                      </a:cubicBezTo>
                      <a:cubicBezTo>
                        <a:pt x="13" y="18"/>
                        <a:pt x="12" y="18"/>
                        <a:pt x="12" y="19"/>
                      </a:cubicBezTo>
                      <a:cubicBezTo>
                        <a:pt x="10" y="22"/>
                        <a:pt x="9" y="24"/>
                        <a:pt x="9" y="28"/>
                      </a:cubicBezTo>
                      <a:cubicBezTo>
                        <a:pt x="8" y="30"/>
                        <a:pt x="8" y="32"/>
                        <a:pt x="8" y="35"/>
                      </a:cubicBezTo>
                      <a:cubicBezTo>
                        <a:pt x="8" y="36"/>
                        <a:pt x="7" y="32"/>
                        <a:pt x="7" y="31"/>
                      </a:cubicBezTo>
                      <a:cubicBezTo>
                        <a:pt x="7" y="31"/>
                        <a:pt x="6" y="31"/>
                        <a:pt x="6" y="32"/>
                      </a:cubicBezTo>
                      <a:cubicBezTo>
                        <a:pt x="6" y="38"/>
                        <a:pt x="4" y="32"/>
                        <a:pt x="2" y="30"/>
                      </a:cubicBezTo>
                      <a:cubicBezTo>
                        <a:pt x="2" y="29"/>
                        <a:pt x="1" y="29"/>
                        <a:pt x="1" y="30"/>
                      </a:cubicBezTo>
                      <a:cubicBezTo>
                        <a:pt x="1" y="31"/>
                        <a:pt x="2" y="33"/>
                        <a:pt x="2" y="34"/>
                      </a:cubicBezTo>
                      <a:cubicBezTo>
                        <a:pt x="1" y="30"/>
                        <a:pt x="2" y="29"/>
                        <a:pt x="4" y="33"/>
                      </a:cubicBezTo>
                      <a:cubicBezTo>
                        <a:pt x="5" y="34"/>
                        <a:pt x="7" y="34"/>
                        <a:pt x="8" y="35"/>
                      </a:cubicBezTo>
                      <a:cubicBezTo>
                        <a:pt x="9" y="35"/>
                        <a:pt x="9" y="35"/>
                        <a:pt x="9" y="34"/>
                      </a:cubicBezTo>
                      <a:cubicBezTo>
                        <a:pt x="9" y="32"/>
                        <a:pt x="8" y="30"/>
                        <a:pt x="8" y="28"/>
                      </a:cubicBezTo>
                      <a:cubicBezTo>
                        <a:pt x="7" y="28"/>
                        <a:pt x="6" y="29"/>
                        <a:pt x="8" y="32"/>
                      </a:cubicBezTo>
                      <a:cubicBezTo>
                        <a:pt x="8" y="30"/>
                        <a:pt x="8" y="29"/>
                        <a:pt x="8" y="27"/>
                      </a:cubicBezTo>
                      <a:cubicBezTo>
                        <a:pt x="8" y="26"/>
                        <a:pt x="7" y="19"/>
                        <a:pt x="7" y="25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7" y="30"/>
                        <a:pt x="7" y="28"/>
                        <a:pt x="7" y="27"/>
                      </a:cubicBezTo>
                      <a:cubicBezTo>
                        <a:pt x="7" y="23"/>
                        <a:pt x="8" y="19"/>
                        <a:pt x="8" y="15"/>
                      </a:cubicBezTo>
                      <a:cubicBezTo>
                        <a:pt x="8" y="15"/>
                        <a:pt x="7" y="14"/>
                        <a:pt x="7" y="15"/>
                      </a:cubicBezTo>
                      <a:cubicBezTo>
                        <a:pt x="6" y="19"/>
                        <a:pt x="5" y="24"/>
                        <a:pt x="4" y="28"/>
                      </a:cubicBezTo>
                      <a:cubicBezTo>
                        <a:pt x="5" y="25"/>
                        <a:pt x="5" y="20"/>
                        <a:pt x="6" y="17"/>
                      </a:cubicBezTo>
                      <a:cubicBezTo>
                        <a:pt x="6" y="16"/>
                        <a:pt x="5" y="15"/>
                        <a:pt x="4" y="16"/>
                      </a:cubicBezTo>
                      <a:cubicBezTo>
                        <a:pt x="4" y="20"/>
                        <a:pt x="3" y="24"/>
                        <a:pt x="2" y="27"/>
                      </a:cubicBezTo>
                      <a:cubicBezTo>
                        <a:pt x="3" y="24"/>
                        <a:pt x="4" y="20"/>
                        <a:pt x="7" y="17"/>
                      </a:cubicBezTo>
                      <a:cubicBezTo>
                        <a:pt x="7" y="16"/>
                        <a:pt x="6" y="16"/>
                        <a:pt x="5" y="16"/>
                      </a:cubicBezTo>
                      <a:cubicBezTo>
                        <a:pt x="2" y="19"/>
                        <a:pt x="1" y="21"/>
                        <a:pt x="0" y="25"/>
                      </a:cubicBezTo>
                      <a:cubicBezTo>
                        <a:pt x="0" y="26"/>
                        <a:pt x="1" y="26"/>
                        <a:pt x="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8" name="Freeform 171">
                  <a:extLst>
                    <a:ext uri="{FF2B5EF4-FFF2-40B4-BE49-F238E27FC236}">
                      <a16:creationId xmlns="" xmlns:a16="http://schemas.microsoft.com/office/drawing/2014/main" id="{E118A3EA-C61C-472F-9DB1-4D82EA8DAEA2}"/>
                    </a:ext>
                  </a:extLst>
                </p:cNvPr>
                <p:cNvSpPr/>
                <p:nvPr/>
              </p:nvSpPr>
              <p:spPr bwMode="auto">
                <a:xfrm>
                  <a:off x="1482725" y="2279651"/>
                  <a:ext cx="22225" cy="20638"/>
                </a:xfrm>
                <a:custGeom>
                  <a:avLst/>
                  <a:gdLst>
                    <a:gd name="T0" fmla="*/ 9 w 21"/>
                    <a:gd name="T1" fmla="*/ 4 h 19"/>
                    <a:gd name="T2" fmla="*/ 8 w 21"/>
                    <a:gd name="T3" fmla="*/ 2 h 19"/>
                    <a:gd name="T4" fmla="*/ 7 w 21"/>
                    <a:gd name="T5" fmla="*/ 3 h 19"/>
                    <a:gd name="T6" fmla="*/ 11 w 21"/>
                    <a:gd name="T7" fmla="*/ 7 h 19"/>
                    <a:gd name="T8" fmla="*/ 12 w 21"/>
                    <a:gd name="T9" fmla="*/ 6 h 19"/>
                    <a:gd name="T10" fmla="*/ 2 w 21"/>
                    <a:gd name="T11" fmla="*/ 0 h 19"/>
                    <a:gd name="T12" fmla="*/ 1 w 21"/>
                    <a:gd name="T13" fmla="*/ 2 h 19"/>
                    <a:gd name="T14" fmla="*/ 9 w 21"/>
                    <a:gd name="T15" fmla="*/ 8 h 19"/>
                    <a:gd name="T16" fmla="*/ 10 w 21"/>
                    <a:gd name="T17" fmla="*/ 7 h 19"/>
                    <a:gd name="T18" fmla="*/ 4 w 21"/>
                    <a:gd name="T19" fmla="*/ 2 h 19"/>
                    <a:gd name="T20" fmla="*/ 3 w 21"/>
                    <a:gd name="T21" fmla="*/ 3 h 19"/>
                    <a:gd name="T22" fmla="*/ 12 w 21"/>
                    <a:gd name="T23" fmla="*/ 10 h 19"/>
                    <a:gd name="T24" fmla="*/ 13 w 21"/>
                    <a:gd name="T25" fmla="*/ 9 h 19"/>
                    <a:gd name="T26" fmla="*/ 10 w 21"/>
                    <a:gd name="T27" fmla="*/ 6 h 19"/>
                    <a:gd name="T28" fmla="*/ 9 w 21"/>
                    <a:gd name="T29" fmla="*/ 7 h 19"/>
                    <a:gd name="T30" fmla="*/ 19 w 21"/>
                    <a:gd name="T31" fmla="*/ 12 h 19"/>
                    <a:gd name="T32" fmla="*/ 20 w 21"/>
                    <a:gd name="T33" fmla="*/ 11 h 19"/>
                    <a:gd name="T34" fmla="*/ 11 w 21"/>
                    <a:gd name="T35" fmla="*/ 3 h 19"/>
                    <a:gd name="T36" fmla="*/ 10 w 21"/>
                    <a:gd name="T37" fmla="*/ 4 h 19"/>
                    <a:gd name="T38" fmla="*/ 20 w 21"/>
                    <a:gd name="T39" fmla="*/ 18 h 19"/>
                    <a:gd name="T40" fmla="*/ 21 w 21"/>
                    <a:gd name="T41" fmla="*/ 17 h 19"/>
                    <a:gd name="T42" fmla="*/ 9 w 21"/>
                    <a:gd name="T43" fmla="*/ 7 h 19"/>
                    <a:gd name="T44" fmla="*/ 8 w 21"/>
                    <a:gd name="T45" fmla="*/ 8 h 19"/>
                    <a:gd name="T46" fmla="*/ 18 w 21"/>
                    <a:gd name="T47" fmla="*/ 16 h 19"/>
                    <a:gd name="T48" fmla="*/ 19 w 21"/>
                    <a:gd name="T49" fmla="*/ 15 h 19"/>
                    <a:gd name="T50" fmla="*/ 16 w 21"/>
                    <a:gd name="T51" fmla="*/ 9 h 19"/>
                    <a:gd name="T52" fmla="*/ 15 w 21"/>
                    <a:gd name="T53" fmla="*/ 8 h 19"/>
                    <a:gd name="T54" fmla="*/ 18 w 21"/>
                    <a:gd name="T55" fmla="*/ 16 h 19"/>
                    <a:gd name="T56" fmla="*/ 19 w 21"/>
                    <a:gd name="T57" fmla="*/ 15 h 19"/>
                    <a:gd name="T58" fmla="*/ 9 w 21"/>
                    <a:gd name="T59" fmla="*/ 7 h 19"/>
                    <a:gd name="T60" fmla="*/ 8 w 21"/>
                    <a:gd name="T61" fmla="*/ 8 h 19"/>
                    <a:gd name="T62" fmla="*/ 20 w 21"/>
                    <a:gd name="T63" fmla="*/ 18 h 19"/>
                    <a:gd name="T64" fmla="*/ 21 w 21"/>
                    <a:gd name="T65" fmla="*/ 18 h 19"/>
                    <a:gd name="T66" fmla="*/ 11 w 21"/>
                    <a:gd name="T67" fmla="*/ 3 h 19"/>
                    <a:gd name="T68" fmla="*/ 10 w 21"/>
                    <a:gd name="T69" fmla="*/ 4 h 19"/>
                    <a:gd name="T70" fmla="*/ 19 w 21"/>
                    <a:gd name="T71" fmla="*/ 12 h 19"/>
                    <a:gd name="T72" fmla="*/ 20 w 21"/>
                    <a:gd name="T73" fmla="*/ 11 h 19"/>
                    <a:gd name="T74" fmla="*/ 9 w 21"/>
                    <a:gd name="T75" fmla="*/ 5 h 19"/>
                    <a:gd name="T76" fmla="*/ 9 w 21"/>
                    <a:gd name="T77" fmla="*/ 7 h 19"/>
                    <a:gd name="T78" fmla="*/ 12 w 21"/>
                    <a:gd name="T79" fmla="*/ 10 h 19"/>
                    <a:gd name="T80" fmla="*/ 13 w 21"/>
                    <a:gd name="T81" fmla="*/ 9 h 19"/>
                    <a:gd name="T82" fmla="*/ 4 w 21"/>
                    <a:gd name="T83" fmla="*/ 2 h 19"/>
                    <a:gd name="T84" fmla="*/ 3 w 21"/>
                    <a:gd name="T85" fmla="*/ 3 h 19"/>
                    <a:gd name="T86" fmla="*/ 9 w 21"/>
                    <a:gd name="T87" fmla="*/ 8 h 19"/>
                    <a:gd name="T88" fmla="*/ 10 w 21"/>
                    <a:gd name="T89" fmla="*/ 7 h 19"/>
                    <a:gd name="T90" fmla="*/ 2 w 21"/>
                    <a:gd name="T91" fmla="*/ 1 h 19"/>
                    <a:gd name="T92" fmla="*/ 1 w 21"/>
                    <a:gd name="T93" fmla="*/ 2 h 19"/>
                    <a:gd name="T94" fmla="*/ 12 w 21"/>
                    <a:gd name="T95" fmla="*/ 7 h 19"/>
                    <a:gd name="T96" fmla="*/ 12 w 21"/>
                    <a:gd name="T97" fmla="*/ 6 h 19"/>
                    <a:gd name="T98" fmla="*/ 8 w 21"/>
                    <a:gd name="T99" fmla="*/ 2 h 19"/>
                    <a:gd name="T100" fmla="*/ 6 w 21"/>
                    <a:gd name="T101" fmla="*/ 3 h 19"/>
                    <a:gd name="T102" fmla="*/ 8 w 21"/>
                    <a:gd name="T103" fmla="*/ 5 h 19"/>
                    <a:gd name="T104" fmla="*/ 9 w 21"/>
                    <a:gd name="T105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" h="19">
                      <a:moveTo>
                        <a:pt x="9" y="4"/>
                      </a:move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7" y="2"/>
                        <a:pt x="7" y="3"/>
                        <a:pt x="7" y="3"/>
                      </a:cubicBezTo>
                      <a:cubicBezTo>
                        <a:pt x="8" y="4"/>
                        <a:pt x="10" y="6"/>
                        <a:pt x="11" y="7"/>
                      </a:cubicBezTo>
                      <a:cubicBezTo>
                        <a:pt x="12" y="7"/>
                        <a:pt x="12" y="6"/>
                        <a:pt x="12" y="6"/>
                      </a:cubicBezTo>
                      <a:cubicBezTo>
                        <a:pt x="8" y="4"/>
                        <a:pt x="5" y="2"/>
                        <a:pt x="2" y="0"/>
                      </a:cubicBezTo>
                      <a:cubicBezTo>
                        <a:pt x="1" y="0"/>
                        <a:pt x="0" y="1"/>
                        <a:pt x="1" y="2"/>
                      </a:cubicBezTo>
                      <a:cubicBezTo>
                        <a:pt x="3" y="4"/>
                        <a:pt x="6" y="6"/>
                        <a:pt x="9" y="8"/>
                      </a:cubicBezTo>
                      <a:cubicBezTo>
                        <a:pt x="10" y="9"/>
                        <a:pt x="11" y="8"/>
                        <a:pt x="10" y="7"/>
                      </a:cubicBezTo>
                      <a:cubicBezTo>
                        <a:pt x="8" y="5"/>
                        <a:pt x="6" y="4"/>
                        <a:pt x="4" y="2"/>
                      </a:cubicBezTo>
                      <a:cubicBezTo>
                        <a:pt x="3" y="2"/>
                        <a:pt x="3" y="3"/>
                        <a:pt x="3" y="3"/>
                      </a:cubicBezTo>
                      <a:cubicBezTo>
                        <a:pt x="6" y="5"/>
                        <a:pt x="9" y="8"/>
                        <a:pt x="12" y="10"/>
                      </a:cubicBezTo>
                      <a:cubicBezTo>
                        <a:pt x="13" y="10"/>
                        <a:pt x="14" y="9"/>
                        <a:pt x="13" y="9"/>
                      </a:cubicBezTo>
                      <a:cubicBezTo>
                        <a:pt x="12" y="8"/>
                        <a:pt x="11" y="7"/>
                        <a:pt x="10" y="6"/>
                      </a:cubicBezTo>
                      <a:cubicBezTo>
                        <a:pt x="10" y="6"/>
                        <a:pt x="9" y="6"/>
                        <a:pt x="9" y="7"/>
                      </a:cubicBezTo>
                      <a:cubicBezTo>
                        <a:pt x="13" y="8"/>
                        <a:pt x="16" y="10"/>
                        <a:pt x="19" y="12"/>
                      </a:cubicBezTo>
                      <a:cubicBezTo>
                        <a:pt x="20" y="12"/>
                        <a:pt x="21" y="11"/>
                        <a:pt x="20" y="11"/>
                      </a:cubicBezTo>
                      <a:cubicBezTo>
                        <a:pt x="17" y="9"/>
                        <a:pt x="14" y="6"/>
                        <a:pt x="11" y="3"/>
                      </a:cubicBezTo>
                      <a:cubicBezTo>
                        <a:pt x="11" y="3"/>
                        <a:pt x="11" y="4"/>
                        <a:pt x="10" y="4"/>
                      </a:cubicBezTo>
                      <a:cubicBezTo>
                        <a:pt x="14" y="8"/>
                        <a:pt x="18" y="13"/>
                        <a:pt x="20" y="18"/>
                      </a:cubicBezTo>
                      <a:cubicBezTo>
                        <a:pt x="20" y="18"/>
                        <a:pt x="20" y="17"/>
                        <a:pt x="21" y="17"/>
                      </a:cubicBezTo>
                      <a:cubicBezTo>
                        <a:pt x="16" y="14"/>
                        <a:pt x="12" y="11"/>
                        <a:pt x="9" y="7"/>
                      </a:cubicBezTo>
                      <a:cubicBezTo>
                        <a:pt x="9" y="7"/>
                        <a:pt x="8" y="8"/>
                        <a:pt x="8" y="8"/>
                      </a:cubicBezTo>
                      <a:cubicBezTo>
                        <a:pt x="11" y="11"/>
                        <a:pt x="14" y="14"/>
                        <a:pt x="18" y="16"/>
                      </a:cubicBezTo>
                      <a:cubicBezTo>
                        <a:pt x="19" y="16"/>
                        <a:pt x="19" y="15"/>
                        <a:pt x="19" y="15"/>
                      </a:cubicBezTo>
                      <a:cubicBezTo>
                        <a:pt x="17" y="13"/>
                        <a:pt x="14" y="12"/>
                        <a:pt x="16" y="9"/>
                      </a:cubicBezTo>
                      <a:cubicBezTo>
                        <a:pt x="17" y="8"/>
                        <a:pt x="15" y="7"/>
                        <a:pt x="15" y="8"/>
                      </a:cubicBezTo>
                      <a:cubicBezTo>
                        <a:pt x="12" y="11"/>
                        <a:pt x="15" y="13"/>
                        <a:pt x="18" y="16"/>
                      </a:cubicBezTo>
                      <a:cubicBezTo>
                        <a:pt x="18" y="15"/>
                        <a:pt x="18" y="15"/>
                        <a:pt x="19" y="15"/>
                      </a:cubicBezTo>
                      <a:cubicBezTo>
                        <a:pt x="15" y="13"/>
                        <a:pt x="12" y="10"/>
                        <a:pt x="9" y="7"/>
                      </a:cubicBezTo>
                      <a:cubicBezTo>
                        <a:pt x="8" y="6"/>
                        <a:pt x="7" y="7"/>
                        <a:pt x="8" y="8"/>
                      </a:cubicBezTo>
                      <a:cubicBezTo>
                        <a:pt x="11" y="12"/>
                        <a:pt x="15" y="16"/>
                        <a:pt x="20" y="18"/>
                      </a:cubicBezTo>
                      <a:cubicBezTo>
                        <a:pt x="20" y="19"/>
                        <a:pt x="21" y="18"/>
                        <a:pt x="21" y="18"/>
                      </a:cubicBezTo>
                      <a:cubicBezTo>
                        <a:pt x="19" y="12"/>
                        <a:pt x="15" y="7"/>
                        <a:pt x="11" y="3"/>
                      </a:cubicBezTo>
                      <a:cubicBezTo>
                        <a:pt x="11" y="2"/>
                        <a:pt x="10" y="3"/>
                        <a:pt x="10" y="4"/>
                      </a:cubicBezTo>
                      <a:cubicBezTo>
                        <a:pt x="13" y="7"/>
                        <a:pt x="16" y="10"/>
                        <a:pt x="19" y="12"/>
                      </a:cubicBezTo>
                      <a:cubicBezTo>
                        <a:pt x="19" y="12"/>
                        <a:pt x="20" y="11"/>
                        <a:pt x="20" y="11"/>
                      </a:cubicBezTo>
                      <a:cubicBezTo>
                        <a:pt x="17" y="9"/>
                        <a:pt x="13" y="7"/>
                        <a:pt x="9" y="5"/>
                      </a:cubicBezTo>
                      <a:cubicBezTo>
                        <a:pt x="9" y="5"/>
                        <a:pt x="8" y="6"/>
                        <a:pt x="9" y="7"/>
                      </a:cubicBezTo>
                      <a:cubicBezTo>
                        <a:pt x="10" y="8"/>
                        <a:pt x="11" y="9"/>
                        <a:pt x="12" y="10"/>
                      </a:cubicBezTo>
                      <a:cubicBezTo>
                        <a:pt x="12" y="9"/>
                        <a:pt x="13" y="9"/>
                        <a:pt x="13" y="9"/>
                      </a:cubicBezTo>
                      <a:cubicBezTo>
                        <a:pt x="10" y="7"/>
                        <a:pt x="7" y="4"/>
                        <a:pt x="4" y="2"/>
                      </a:cubicBezTo>
                      <a:cubicBezTo>
                        <a:pt x="3" y="1"/>
                        <a:pt x="2" y="2"/>
                        <a:pt x="3" y="3"/>
                      </a:cubicBezTo>
                      <a:cubicBezTo>
                        <a:pt x="5" y="5"/>
                        <a:pt x="7" y="6"/>
                        <a:pt x="9" y="8"/>
                      </a:cubicBezTo>
                      <a:cubicBezTo>
                        <a:pt x="9" y="8"/>
                        <a:pt x="10" y="7"/>
                        <a:pt x="10" y="7"/>
                      </a:cubicBezTo>
                      <a:cubicBezTo>
                        <a:pt x="7" y="5"/>
                        <a:pt x="4" y="3"/>
                        <a:pt x="2" y="1"/>
                      </a:cubicBezTo>
                      <a:cubicBezTo>
                        <a:pt x="2" y="1"/>
                        <a:pt x="2" y="1"/>
                        <a:pt x="1" y="2"/>
                      </a:cubicBezTo>
                      <a:cubicBezTo>
                        <a:pt x="5" y="3"/>
                        <a:pt x="8" y="6"/>
                        <a:pt x="12" y="7"/>
                      </a:cubicBezTo>
                      <a:cubicBezTo>
                        <a:pt x="12" y="7"/>
                        <a:pt x="13" y="6"/>
                        <a:pt x="12" y="6"/>
                      </a:cubicBezTo>
                      <a:cubicBezTo>
                        <a:pt x="11" y="5"/>
                        <a:pt x="9" y="3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7" y="4"/>
                        <a:pt x="7" y="4"/>
                        <a:pt x="8" y="5"/>
                      </a:cubicBezTo>
                      <a:cubicBezTo>
                        <a:pt x="9" y="5"/>
                        <a:pt x="10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9" name="Freeform 172">
                  <a:extLst>
                    <a:ext uri="{FF2B5EF4-FFF2-40B4-BE49-F238E27FC236}">
                      <a16:creationId xmlns="" xmlns:a16="http://schemas.microsoft.com/office/drawing/2014/main" id="{39105E52-778B-410B-9116-5D453C47B235}"/>
                    </a:ext>
                  </a:extLst>
                </p:cNvPr>
                <p:cNvSpPr/>
                <p:nvPr/>
              </p:nvSpPr>
              <p:spPr bwMode="auto">
                <a:xfrm>
                  <a:off x="1477963" y="2270126"/>
                  <a:ext cx="38100" cy="34925"/>
                </a:xfrm>
                <a:custGeom>
                  <a:avLst/>
                  <a:gdLst>
                    <a:gd name="T0" fmla="*/ 2 w 37"/>
                    <a:gd name="T1" fmla="*/ 9 h 33"/>
                    <a:gd name="T2" fmla="*/ 15 w 37"/>
                    <a:gd name="T3" fmla="*/ 4 h 33"/>
                    <a:gd name="T4" fmla="*/ 22 w 37"/>
                    <a:gd name="T5" fmla="*/ 9 h 33"/>
                    <a:gd name="T6" fmla="*/ 31 w 37"/>
                    <a:gd name="T7" fmla="*/ 10 h 33"/>
                    <a:gd name="T8" fmla="*/ 32 w 37"/>
                    <a:gd name="T9" fmla="*/ 15 h 33"/>
                    <a:gd name="T10" fmla="*/ 31 w 37"/>
                    <a:gd name="T11" fmla="*/ 17 h 33"/>
                    <a:gd name="T12" fmla="*/ 29 w 37"/>
                    <a:gd name="T13" fmla="*/ 20 h 33"/>
                    <a:gd name="T14" fmla="*/ 30 w 37"/>
                    <a:gd name="T15" fmla="*/ 29 h 33"/>
                    <a:gd name="T16" fmla="*/ 29 w 37"/>
                    <a:gd name="T17" fmla="*/ 31 h 33"/>
                    <a:gd name="T18" fmla="*/ 32 w 37"/>
                    <a:gd name="T19" fmla="*/ 26 h 33"/>
                    <a:gd name="T20" fmla="*/ 34 w 37"/>
                    <a:gd name="T21" fmla="*/ 15 h 33"/>
                    <a:gd name="T22" fmla="*/ 36 w 37"/>
                    <a:gd name="T23" fmla="*/ 10 h 33"/>
                    <a:gd name="T24" fmla="*/ 32 w 37"/>
                    <a:gd name="T25" fmla="*/ 8 h 33"/>
                    <a:gd name="T26" fmla="*/ 25 w 37"/>
                    <a:gd name="T27" fmla="*/ 9 h 33"/>
                    <a:gd name="T28" fmla="*/ 19 w 37"/>
                    <a:gd name="T29" fmla="*/ 5 h 33"/>
                    <a:gd name="T30" fmla="*/ 1 w 37"/>
                    <a:gd name="T31" fmla="*/ 8 h 33"/>
                    <a:gd name="T32" fmla="*/ 2 w 37"/>
                    <a:gd name="T33" fmla="*/ 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7" h="33">
                      <a:moveTo>
                        <a:pt x="2" y="9"/>
                      </a:moveTo>
                      <a:cubicBezTo>
                        <a:pt x="6" y="6"/>
                        <a:pt x="9" y="3"/>
                        <a:pt x="15" y="4"/>
                      </a:cubicBezTo>
                      <a:cubicBezTo>
                        <a:pt x="17" y="5"/>
                        <a:pt x="20" y="7"/>
                        <a:pt x="22" y="9"/>
                      </a:cubicBezTo>
                      <a:cubicBezTo>
                        <a:pt x="25" y="11"/>
                        <a:pt x="28" y="11"/>
                        <a:pt x="31" y="10"/>
                      </a:cubicBezTo>
                      <a:cubicBezTo>
                        <a:pt x="35" y="11"/>
                        <a:pt x="35" y="13"/>
                        <a:pt x="32" y="15"/>
                      </a:cubicBezTo>
                      <a:cubicBezTo>
                        <a:pt x="32" y="15"/>
                        <a:pt x="31" y="16"/>
                        <a:pt x="31" y="17"/>
                      </a:cubicBezTo>
                      <a:cubicBezTo>
                        <a:pt x="30" y="18"/>
                        <a:pt x="29" y="19"/>
                        <a:pt x="29" y="20"/>
                      </a:cubicBezTo>
                      <a:cubicBezTo>
                        <a:pt x="29" y="21"/>
                        <a:pt x="30" y="30"/>
                        <a:pt x="30" y="29"/>
                      </a:cubicBezTo>
                      <a:cubicBezTo>
                        <a:pt x="29" y="29"/>
                        <a:pt x="28" y="30"/>
                        <a:pt x="29" y="31"/>
                      </a:cubicBezTo>
                      <a:cubicBezTo>
                        <a:pt x="32" y="33"/>
                        <a:pt x="32" y="27"/>
                        <a:pt x="32" y="26"/>
                      </a:cubicBezTo>
                      <a:cubicBezTo>
                        <a:pt x="31" y="21"/>
                        <a:pt x="31" y="18"/>
                        <a:pt x="34" y="15"/>
                      </a:cubicBezTo>
                      <a:cubicBezTo>
                        <a:pt x="36" y="13"/>
                        <a:pt x="37" y="12"/>
                        <a:pt x="36" y="10"/>
                      </a:cubicBezTo>
                      <a:cubicBezTo>
                        <a:pt x="36" y="8"/>
                        <a:pt x="34" y="8"/>
                        <a:pt x="32" y="8"/>
                      </a:cubicBezTo>
                      <a:cubicBezTo>
                        <a:pt x="29" y="8"/>
                        <a:pt x="28" y="10"/>
                        <a:pt x="25" y="9"/>
                      </a:cubicBezTo>
                      <a:cubicBezTo>
                        <a:pt x="23" y="9"/>
                        <a:pt x="21" y="6"/>
                        <a:pt x="19" y="5"/>
                      </a:cubicBezTo>
                      <a:cubicBezTo>
                        <a:pt x="12" y="0"/>
                        <a:pt x="6" y="4"/>
                        <a:pt x="1" y="8"/>
                      </a:cubicBezTo>
                      <a:cubicBezTo>
                        <a:pt x="0" y="9"/>
                        <a:pt x="1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0" name="Freeform 173">
                  <a:extLst>
                    <a:ext uri="{FF2B5EF4-FFF2-40B4-BE49-F238E27FC236}">
                      <a16:creationId xmlns="" xmlns:a16="http://schemas.microsoft.com/office/drawing/2014/main" id="{47198237-CB30-4203-AE76-B2477F2EB38E}"/>
                    </a:ext>
                  </a:extLst>
                </p:cNvPr>
                <p:cNvSpPr/>
                <p:nvPr/>
              </p:nvSpPr>
              <p:spPr bwMode="auto">
                <a:xfrm>
                  <a:off x="1508125" y="2286001"/>
                  <a:ext cx="4763" cy="14288"/>
                </a:xfrm>
                <a:custGeom>
                  <a:avLst/>
                  <a:gdLst>
                    <a:gd name="T0" fmla="*/ 2 w 5"/>
                    <a:gd name="T1" fmla="*/ 12 h 13"/>
                    <a:gd name="T2" fmla="*/ 3 w 5"/>
                    <a:gd name="T3" fmla="*/ 8 h 13"/>
                    <a:gd name="T4" fmla="*/ 5 w 5"/>
                    <a:gd name="T5" fmla="*/ 3 h 13"/>
                    <a:gd name="T6" fmla="*/ 3 w 5"/>
                    <a:gd name="T7" fmla="*/ 3 h 13"/>
                    <a:gd name="T8" fmla="*/ 0 w 5"/>
                    <a:gd name="T9" fmla="*/ 9 h 13"/>
                    <a:gd name="T10" fmla="*/ 1 w 5"/>
                    <a:gd name="T11" fmla="*/ 10 h 13"/>
                    <a:gd name="T12" fmla="*/ 3 w 5"/>
                    <a:gd name="T13" fmla="*/ 2 h 13"/>
                    <a:gd name="T14" fmla="*/ 2 w 5"/>
                    <a:gd name="T15" fmla="*/ 1 h 13"/>
                    <a:gd name="T16" fmla="*/ 0 w 5"/>
                    <a:gd name="T17" fmla="*/ 8 h 13"/>
                    <a:gd name="T18" fmla="*/ 2 w 5"/>
                    <a:gd name="T19" fmla="*/ 8 h 13"/>
                    <a:gd name="T20" fmla="*/ 3 w 5"/>
                    <a:gd name="T21" fmla="*/ 1 h 13"/>
                    <a:gd name="T22" fmla="*/ 2 w 5"/>
                    <a:gd name="T23" fmla="*/ 1 h 13"/>
                    <a:gd name="T24" fmla="*/ 0 w 5"/>
                    <a:gd name="T25" fmla="*/ 8 h 13"/>
                    <a:gd name="T26" fmla="*/ 2 w 5"/>
                    <a:gd name="T27" fmla="*/ 8 h 13"/>
                    <a:gd name="T28" fmla="*/ 3 w 5"/>
                    <a:gd name="T29" fmla="*/ 2 h 13"/>
                    <a:gd name="T30" fmla="*/ 2 w 5"/>
                    <a:gd name="T31" fmla="*/ 1 h 13"/>
                    <a:gd name="T32" fmla="*/ 0 w 5"/>
                    <a:gd name="T33" fmla="*/ 10 h 13"/>
                    <a:gd name="T34" fmla="*/ 1 w 5"/>
                    <a:gd name="T35" fmla="*/ 10 h 13"/>
                    <a:gd name="T36" fmla="*/ 5 w 5"/>
                    <a:gd name="T37" fmla="*/ 3 h 13"/>
                    <a:gd name="T38" fmla="*/ 3 w 5"/>
                    <a:gd name="T39" fmla="*/ 3 h 13"/>
                    <a:gd name="T40" fmla="*/ 1 w 5"/>
                    <a:gd name="T41" fmla="*/ 8 h 13"/>
                    <a:gd name="T42" fmla="*/ 1 w 5"/>
                    <a:gd name="T43" fmla="*/ 12 h 13"/>
                    <a:gd name="T44" fmla="*/ 2 w 5"/>
                    <a:gd name="T45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" h="13">
                      <a:moveTo>
                        <a:pt x="2" y="12"/>
                      </a:moveTo>
                      <a:cubicBezTo>
                        <a:pt x="2" y="10"/>
                        <a:pt x="3" y="9"/>
                        <a:pt x="3" y="8"/>
                      </a:cubicBezTo>
                      <a:cubicBezTo>
                        <a:pt x="3" y="6"/>
                        <a:pt x="4" y="4"/>
                        <a:pt x="5" y="3"/>
                      </a:cubicBezTo>
                      <a:cubicBezTo>
                        <a:pt x="4" y="3"/>
                        <a:pt x="4" y="3"/>
                        <a:pt x="3" y="3"/>
                      </a:cubicBezTo>
                      <a:cubicBezTo>
                        <a:pt x="2" y="5"/>
                        <a:pt x="1" y="7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1" y="7"/>
                        <a:pt x="2" y="4"/>
                        <a:pt x="3" y="2"/>
                      </a:cubicBezTo>
                      <a:cubicBezTo>
                        <a:pt x="3" y="2"/>
                        <a:pt x="2" y="1"/>
                        <a:pt x="2" y="1"/>
                      </a:cubicBezTo>
                      <a:cubicBezTo>
                        <a:pt x="1" y="3"/>
                        <a:pt x="1" y="5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6"/>
                        <a:pt x="2" y="3"/>
                        <a:pt x="3" y="1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3"/>
                        <a:pt x="0" y="6"/>
                        <a:pt x="0" y="8"/>
                      </a:cubicBezTo>
                      <a:cubicBezTo>
                        <a:pt x="0" y="8"/>
                        <a:pt x="1" y="9"/>
                        <a:pt x="2" y="8"/>
                      </a:cubicBezTo>
                      <a:cubicBezTo>
                        <a:pt x="2" y="6"/>
                        <a:pt x="3" y="4"/>
                        <a:pt x="3" y="2"/>
                      </a:cubicBezTo>
                      <a:cubicBezTo>
                        <a:pt x="3" y="1"/>
                        <a:pt x="2" y="0"/>
                        <a:pt x="2" y="1"/>
                      </a:cubicBezTo>
                      <a:cubicBezTo>
                        <a:pt x="1" y="4"/>
                        <a:pt x="0" y="7"/>
                        <a:pt x="0" y="10"/>
                      </a:cubicBezTo>
                      <a:cubicBezTo>
                        <a:pt x="0" y="10"/>
                        <a:pt x="1" y="11"/>
                        <a:pt x="1" y="10"/>
                      </a:cubicBezTo>
                      <a:cubicBezTo>
                        <a:pt x="2" y="8"/>
                        <a:pt x="4" y="5"/>
                        <a:pt x="5" y="3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1" y="9"/>
                        <a:pt x="1" y="11"/>
                        <a:pt x="1" y="12"/>
                      </a:cubicBezTo>
                      <a:cubicBezTo>
                        <a:pt x="1" y="13"/>
                        <a:pt x="3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1" name="Freeform 174">
                  <a:extLst>
                    <a:ext uri="{FF2B5EF4-FFF2-40B4-BE49-F238E27FC236}">
                      <a16:creationId xmlns="" xmlns:a16="http://schemas.microsoft.com/office/drawing/2014/main" id="{D5FEC27C-81C0-490D-AD9B-1C0BE20697A7}"/>
                    </a:ext>
                  </a:extLst>
                </p:cNvPr>
                <p:cNvSpPr/>
                <p:nvPr/>
              </p:nvSpPr>
              <p:spPr bwMode="auto">
                <a:xfrm>
                  <a:off x="1481138" y="2273301"/>
                  <a:ext cx="31750" cy="25400"/>
                </a:xfrm>
                <a:custGeom>
                  <a:avLst/>
                  <a:gdLst>
                    <a:gd name="T0" fmla="*/ 23 w 30"/>
                    <a:gd name="T1" fmla="*/ 23 h 24"/>
                    <a:gd name="T2" fmla="*/ 27 w 30"/>
                    <a:gd name="T3" fmla="*/ 16 h 24"/>
                    <a:gd name="T4" fmla="*/ 22 w 30"/>
                    <a:gd name="T5" fmla="*/ 17 h 24"/>
                    <a:gd name="T6" fmla="*/ 21 w 30"/>
                    <a:gd name="T7" fmla="*/ 12 h 24"/>
                    <a:gd name="T8" fmla="*/ 22 w 30"/>
                    <a:gd name="T9" fmla="*/ 19 h 24"/>
                    <a:gd name="T10" fmla="*/ 23 w 30"/>
                    <a:gd name="T11" fmla="*/ 18 h 24"/>
                    <a:gd name="T12" fmla="*/ 25 w 30"/>
                    <a:gd name="T13" fmla="*/ 9 h 24"/>
                    <a:gd name="T14" fmla="*/ 24 w 30"/>
                    <a:gd name="T15" fmla="*/ 10 h 24"/>
                    <a:gd name="T16" fmla="*/ 22 w 30"/>
                    <a:gd name="T17" fmla="*/ 13 h 24"/>
                    <a:gd name="T18" fmla="*/ 17 w 30"/>
                    <a:gd name="T19" fmla="*/ 12 h 24"/>
                    <a:gd name="T20" fmla="*/ 14 w 30"/>
                    <a:gd name="T21" fmla="*/ 9 h 24"/>
                    <a:gd name="T22" fmla="*/ 1 w 30"/>
                    <a:gd name="T23" fmla="*/ 5 h 24"/>
                    <a:gd name="T24" fmla="*/ 7 w 30"/>
                    <a:gd name="T25" fmla="*/ 5 h 24"/>
                    <a:gd name="T26" fmla="*/ 6 w 30"/>
                    <a:gd name="T27" fmla="*/ 4 h 24"/>
                    <a:gd name="T28" fmla="*/ 12 w 30"/>
                    <a:gd name="T29" fmla="*/ 3 h 24"/>
                    <a:gd name="T30" fmla="*/ 11 w 30"/>
                    <a:gd name="T31" fmla="*/ 9 h 24"/>
                    <a:gd name="T32" fmla="*/ 18 w 30"/>
                    <a:gd name="T33" fmla="*/ 10 h 24"/>
                    <a:gd name="T34" fmla="*/ 26 w 30"/>
                    <a:gd name="T35" fmla="*/ 11 h 24"/>
                    <a:gd name="T36" fmla="*/ 24 w 30"/>
                    <a:gd name="T37" fmla="*/ 8 h 24"/>
                    <a:gd name="T38" fmla="*/ 23 w 30"/>
                    <a:gd name="T39" fmla="*/ 13 h 24"/>
                    <a:gd name="T40" fmla="*/ 22 w 30"/>
                    <a:gd name="T41" fmla="*/ 15 h 24"/>
                    <a:gd name="T42" fmla="*/ 24 w 30"/>
                    <a:gd name="T43" fmla="*/ 8 h 24"/>
                    <a:gd name="T44" fmla="*/ 27 w 30"/>
                    <a:gd name="T45" fmla="*/ 11 h 24"/>
                    <a:gd name="T46" fmla="*/ 17 w 30"/>
                    <a:gd name="T47" fmla="*/ 9 h 24"/>
                    <a:gd name="T48" fmla="*/ 20 w 30"/>
                    <a:gd name="T49" fmla="*/ 14 h 24"/>
                    <a:gd name="T50" fmla="*/ 12 w 30"/>
                    <a:gd name="T51" fmla="*/ 8 h 24"/>
                    <a:gd name="T52" fmla="*/ 18 w 30"/>
                    <a:gd name="T53" fmla="*/ 13 h 24"/>
                    <a:gd name="T54" fmla="*/ 11 w 30"/>
                    <a:gd name="T55" fmla="*/ 11 h 24"/>
                    <a:gd name="T56" fmla="*/ 18 w 30"/>
                    <a:gd name="T57" fmla="*/ 13 h 24"/>
                    <a:gd name="T58" fmla="*/ 11 w 30"/>
                    <a:gd name="T59" fmla="*/ 9 h 24"/>
                    <a:gd name="T60" fmla="*/ 11 w 30"/>
                    <a:gd name="T61" fmla="*/ 4 h 24"/>
                    <a:gd name="T62" fmla="*/ 4 w 30"/>
                    <a:gd name="T63" fmla="*/ 4 h 24"/>
                    <a:gd name="T64" fmla="*/ 13 w 30"/>
                    <a:gd name="T65" fmla="*/ 6 h 24"/>
                    <a:gd name="T66" fmla="*/ 1 w 30"/>
                    <a:gd name="T67" fmla="*/ 5 h 24"/>
                    <a:gd name="T68" fmla="*/ 11 w 30"/>
                    <a:gd name="T69" fmla="*/ 4 h 24"/>
                    <a:gd name="T70" fmla="*/ 3 w 30"/>
                    <a:gd name="T71" fmla="*/ 4 h 24"/>
                    <a:gd name="T72" fmla="*/ 12 w 30"/>
                    <a:gd name="T73" fmla="*/ 5 h 24"/>
                    <a:gd name="T74" fmla="*/ 6 w 30"/>
                    <a:gd name="T75" fmla="*/ 3 h 24"/>
                    <a:gd name="T76" fmla="*/ 12 w 30"/>
                    <a:gd name="T77" fmla="*/ 7 h 24"/>
                    <a:gd name="T78" fmla="*/ 7 w 30"/>
                    <a:gd name="T79" fmla="*/ 5 h 24"/>
                    <a:gd name="T80" fmla="*/ 14 w 30"/>
                    <a:gd name="T81" fmla="*/ 10 h 24"/>
                    <a:gd name="T82" fmla="*/ 11 w 30"/>
                    <a:gd name="T83" fmla="*/ 9 h 24"/>
                    <a:gd name="T84" fmla="*/ 21 w 30"/>
                    <a:gd name="T85" fmla="*/ 10 h 24"/>
                    <a:gd name="T86" fmla="*/ 15 w 30"/>
                    <a:gd name="T87" fmla="*/ 13 h 24"/>
                    <a:gd name="T88" fmla="*/ 27 w 30"/>
                    <a:gd name="T89" fmla="*/ 8 h 24"/>
                    <a:gd name="T90" fmla="*/ 22 w 30"/>
                    <a:gd name="T91" fmla="*/ 15 h 24"/>
                    <a:gd name="T92" fmla="*/ 27 w 30"/>
                    <a:gd name="T93" fmla="*/ 8 h 24"/>
                    <a:gd name="T94" fmla="*/ 21 w 30"/>
                    <a:gd name="T95" fmla="*/ 16 h 24"/>
                    <a:gd name="T96" fmla="*/ 27 w 30"/>
                    <a:gd name="T97" fmla="*/ 10 h 24"/>
                    <a:gd name="T98" fmla="*/ 21 w 30"/>
                    <a:gd name="T99" fmla="*/ 19 h 24"/>
                    <a:gd name="T100" fmla="*/ 24 w 30"/>
                    <a:gd name="T101" fmla="*/ 11 h 24"/>
                    <a:gd name="T102" fmla="*/ 22 w 30"/>
                    <a:gd name="T103" fmla="*/ 22 h 24"/>
                    <a:gd name="T104" fmla="*/ 23 w 30"/>
                    <a:gd name="T105" fmla="*/ 11 h 24"/>
                    <a:gd name="T106" fmla="*/ 23 w 30"/>
                    <a:gd name="T107" fmla="*/ 21 h 24"/>
                    <a:gd name="T108" fmla="*/ 23 w 30"/>
                    <a:gd name="T109" fmla="*/ 13 h 24"/>
                    <a:gd name="T110" fmla="*/ 27 w 30"/>
                    <a:gd name="T111" fmla="*/ 16 h 24"/>
                    <a:gd name="T112" fmla="*/ 23 w 30"/>
                    <a:gd name="T113" fmla="*/ 23 h 24"/>
                    <a:gd name="T114" fmla="*/ 29 w 30"/>
                    <a:gd name="T115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0" h="24">
                      <a:moveTo>
                        <a:pt x="28" y="12"/>
                      </a:moveTo>
                      <a:cubicBezTo>
                        <a:pt x="26" y="16"/>
                        <a:pt x="25" y="19"/>
                        <a:pt x="23" y="23"/>
                      </a:cubicBezTo>
                      <a:cubicBezTo>
                        <a:pt x="24" y="23"/>
                        <a:pt x="24" y="23"/>
                        <a:pt x="25" y="23"/>
                      </a:cubicBezTo>
                      <a:cubicBezTo>
                        <a:pt x="25" y="21"/>
                        <a:pt x="26" y="18"/>
                        <a:pt x="27" y="16"/>
                      </a:cubicBezTo>
                      <a:cubicBezTo>
                        <a:pt x="27" y="15"/>
                        <a:pt x="26" y="15"/>
                        <a:pt x="25" y="15"/>
                      </a:cubicBezTo>
                      <a:cubicBezTo>
                        <a:pt x="24" y="16"/>
                        <a:pt x="23" y="16"/>
                        <a:pt x="22" y="17"/>
                      </a:cubicBezTo>
                      <a:cubicBezTo>
                        <a:pt x="22" y="15"/>
                        <a:pt x="22" y="13"/>
                        <a:pt x="23" y="12"/>
                      </a:cubicBezTo>
                      <a:cubicBezTo>
                        <a:pt x="22" y="12"/>
                        <a:pt x="22" y="12"/>
                        <a:pt x="21" y="12"/>
                      </a:cubicBezTo>
                      <a:cubicBezTo>
                        <a:pt x="22" y="13"/>
                        <a:pt x="22" y="14"/>
                        <a:pt x="23" y="14"/>
                      </a:cubicBezTo>
                      <a:cubicBezTo>
                        <a:pt x="23" y="16"/>
                        <a:pt x="23" y="18"/>
                        <a:pt x="22" y="19"/>
                      </a:cubicBezTo>
                      <a:cubicBezTo>
                        <a:pt x="20" y="15"/>
                        <a:pt x="26" y="12"/>
                        <a:pt x="21" y="18"/>
                      </a:cubicBezTo>
                      <a:cubicBezTo>
                        <a:pt x="22" y="18"/>
                        <a:pt x="22" y="18"/>
                        <a:pt x="23" y="18"/>
                      </a:cubicBezTo>
                      <a:cubicBezTo>
                        <a:pt x="22" y="15"/>
                        <a:pt x="23" y="12"/>
                        <a:pt x="26" y="10"/>
                      </a:cubicBezTo>
                      <a:cubicBezTo>
                        <a:pt x="26" y="10"/>
                        <a:pt x="26" y="10"/>
                        <a:pt x="25" y="9"/>
                      </a:cubicBezTo>
                      <a:cubicBezTo>
                        <a:pt x="25" y="10"/>
                        <a:pt x="25" y="10"/>
                        <a:pt x="25" y="11"/>
                      </a:cubicBezTo>
                      <a:cubicBezTo>
                        <a:pt x="23" y="15"/>
                        <a:pt x="23" y="15"/>
                        <a:pt x="24" y="10"/>
                      </a:cubicBezTo>
                      <a:cubicBezTo>
                        <a:pt x="24" y="11"/>
                        <a:pt x="25" y="12"/>
                        <a:pt x="25" y="12"/>
                      </a:cubicBezTo>
                      <a:cubicBezTo>
                        <a:pt x="24" y="11"/>
                        <a:pt x="23" y="11"/>
                        <a:pt x="22" y="13"/>
                      </a:cubicBezTo>
                      <a:cubicBezTo>
                        <a:pt x="21" y="13"/>
                        <a:pt x="20" y="13"/>
                        <a:pt x="19" y="14"/>
                      </a:cubicBezTo>
                      <a:cubicBezTo>
                        <a:pt x="20" y="11"/>
                        <a:pt x="19" y="10"/>
                        <a:pt x="17" y="12"/>
                      </a:cubicBezTo>
                      <a:cubicBezTo>
                        <a:pt x="16" y="12"/>
                        <a:pt x="10" y="11"/>
                        <a:pt x="14" y="10"/>
                      </a:cubicBezTo>
                      <a:cubicBezTo>
                        <a:pt x="15" y="10"/>
                        <a:pt x="14" y="9"/>
                        <a:pt x="14" y="9"/>
                      </a:cubicBezTo>
                      <a:cubicBezTo>
                        <a:pt x="10" y="9"/>
                        <a:pt x="9" y="7"/>
                        <a:pt x="10" y="5"/>
                      </a:cubicBezTo>
                      <a:cubicBezTo>
                        <a:pt x="7" y="7"/>
                        <a:pt x="4" y="7"/>
                        <a:pt x="1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3" y="6"/>
                        <a:pt x="5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13" y="6"/>
                        <a:pt x="12" y="5"/>
                        <a:pt x="6" y="4"/>
                      </a:cubicBezTo>
                      <a:cubicBezTo>
                        <a:pt x="7" y="3"/>
                        <a:pt x="8" y="2"/>
                        <a:pt x="9" y="2"/>
                      </a:cubicBezTo>
                      <a:cubicBezTo>
                        <a:pt x="10" y="2"/>
                        <a:pt x="11" y="2"/>
                        <a:pt x="12" y="3"/>
                      </a:cubicBezTo>
                      <a:cubicBezTo>
                        <a:pt x="13" y="4"/>
                        <a:pt x="15" y="8"/>
                        <a:pt x="11" y="8"/>
                      </a:cubicBezTo>
                      <a:cubicBezTo>
                        <a:pt x="11" y="8"/>
                        <a:pt x="11" y="9"/>
                        <a:pt x="11" y="9"/>
                      </a:cubicBezTo>
                      <a:cubicBezTo>
                        <a:pt x="13" y="8"/>
                        <a:pt x="14" y="9"/>
                        <a:pt x="13" y="11"/>
                      </a:cubicBezTo>
                      <a:cubicBezTo>
                        <a:pt x="15" y="9"/>
                        <a:pt x="17" y="8"/>
                        <a:pt x="18" y="10"/>
                      </a:cubicBezTo>
                      <a:cubicBezTo>
                        <a:pt x="19" y="10"/>
                        <a:pt x="20" y="10"/>
                        <a:pt x="20" y="10"/>
                      </a:cubicBezTo>
                      <a:cubicBezTo>
                        <a:pt x="23" y="9"/>
                        <a:pt x="25" y="9"/>
                        <a:pt x="26" y="11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6" y="9"/>
                        <a:pt x="25" y="9"/>
                        <a:pt x="24" y="8"/>
                      </a:cubicBezTo>
                      <a:cubicBezTo>
                        <a:pt x="23" y="8"/>
                        <a:pt x="23" y="9"/>
                        <a:pt x="23" y="9"/>
                      </a:cubicBezTo>
                      <a:cubicBezTo>
                        <a:pt x="23" y="10"/>
                        <a:pt x="23" y="12"/>
                        <a:pt x="23" y="13"/>
                      </a:cubicBezTo>
                      <a:cubicBezTo>
                        <a:pt x="23" y="12"/>
                        <a:pt x="21" y="12"/>
                        <a:pt x="21" y="13"/>
                      </a:cubicBezTo>
                      <a:cubicBezTo>
                        <a:pt x="22" y="14"/>
                        <a:pt x="22" y="14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3"/>
                        <a:pt x="27" y="10"/>
                        <a:pt x="24" y="8"/>
                      </a:cubicBezTo>
                      <a:cubicBezTo>
                        <a:pt x="24" y="9"/>
                        <a:pt x="23" y="9"/>
                        <a:pt x="23" y="9"/>
                      </a:cubicBezTo>
                      <a:cubicBezTo>
                        <a:pt x="24" y="10"/>
                        <a:pt x="25" y="10"/>
                        <a:pt x="27" y="11"/>
                      </a:cubicBezTo>
                      <a:cubicBezTo>
                        <a:pt x="27" y="11"/>
                        <a:pt x="28" y="10"/>
                        <a:pt x="27" y="10"/>
                      </a:cubicBezTo>
                      <a:cubicBezTo>
                        <a:pt x="24" y="7"/>
                        <a:pt x="20" y="8"/>
                        <a:pt x="17" y="9"/>
                      </a:cubicBezTo>
                      <a:cubicBezTo>
                        <a:pt x="17" y="9"/>
                        <a:pt x="16" y="10"/>
                        <a:pt x="16" y="10"/>
                      </a:cubicBezTo>
                      <a:cubicBezTo>
                        <a:pt x="17" y="13"/>
                        <a:pt x="17" y="13"/>
                        <a:pt x="20" y="14"/>
                      </a:cubicBezTo>
                      <a:cubicBezTo>
                        <a:pt x="20" y="14"/>
                        <a:pt x="21" y="14"/>
                        <a:pt x="21" y="13"/>
                      </a:cubicBezTo>
                      <a:cubicBezTo>
                        <a:pt x="21" y="10"/>
                        <a:pt x="15" y="5"/>
                        <a:pt x="12" y="8"/>
                      </a:cubicBezTo>
                      <a:cubicBezTo>
                        <a:pt x="8" y="12"/>
                        <a:pt x="14" y="16"/>
                        <a:pt x="18" y="14"/>
                      </a:cubicBezTo>
                      <a:cubicBezTo>
                        <a:pt x="18" y="14"/>
                        <a:pt x="18" y="14"/>
                        <a:pt x="18" y="13"/>
                      </a:cubicBezTo>
                      <a:cubicBezTo>
                        <a:pt x="18" y="10"/>
                        <a:pt x="15" y="9"/>
                        <a:pt x="11" y="10"/>
                      </a:cubicBezTo>
                      <a:cubicBezTo>
                        <a:pt x="11" y="10"/>
                        <a:pt x="10" y="11"/>
                        <a:pt x="11" y="11"/>
                      </a:cubicBezTo>
                      <a:cubicBezTo>
                        <a:pt x="12" y="14"/>
                        <a:pt x="15" y="14"/>
                        <a:pt x="18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cubicBezTo>
                        <a:pt x="18" y="8"/>
                        <a:pt x="14" y="7"/>
                        <a:pt x="10" y="8"/>
                      </a:cubicBezTo>
                      <a:cubicBezTo>
                        <a:pt x="10" y="8"/>
                        <a:pt x="10" y="9"/>
                        <a:pt x="11" y="9"/>
                      </a:cubicBezTo>
                      <a:cubicBezTo>
                        <a:pt x="19" y="10"/>
                        <a:pt x="13" y="0"/>
                        <a:pt x="8" y="0"/>
                      </a:cubicBezTo>
                      <a:cubicBezTo>
                        <a:pt x="1" y="1"/>
                        <a:pt x="6" y="9"/>
                        <a:pt x="11" y="4"/>
                      </a:cubicBezTo>
                      <a:cubicBezTo>
                        <a:pt x="11" y="4"/>
                        <a:pt x="11" y="4"/>
                        <a:pt x="10" y="3"/>
                      </a:cubicBezTo>
                      <a:cubicBezTo>
                        <a:pt x="8" y="1"/>
                        <a:pt x="6" y="2"/>
                        <a:pt x="4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6" y="8"/>
                        <a:pt x="10" y="8"/>
                        <a:pt x="13" y="6"/>
                      </a:cubicBezTo>
                      <a:cubicBezTo>
                        <a:pt x="13" y="5"/>
                        <a:pt x="13" y="5"/>
                        <a:pt x="13" y="4"/>
                      </a:cubicBezTo>
                      <a:cubicBezTo>
                        <a:pt x="9" y="3"/>
                        <a:pt x="5" y="4"/>
                        <a:pt x="1" y="5"/>
                      </a:cubicBezTo>
                      <a:cubicBezTo>
                        <a:pt x="0" y="5"/>
                        <a:pt x="0" y="6"/>
                        <a:pt x="1" y="6"/>
                      </a:cubicBezTo>
                      <a:cubicBezTo>
                        <a:pt x="5" y="9"/>
                        <a:pt x="9" y="8"/>
                        <a:pt x="11" y="4"/>
                      </a:cubicBezTo>
                      <a:cubicBezTo>
                        <a:pt x="11" y="4"/>
                        <a:pt x="11" y="4"/>
                        <a:pt x="11" y="3"/>
                      </a:cubicBezTo>
                      <a:cubicBezTo>
                        <a:pt x="8" y="1"/>
                        <a:pt x="6" y="1"/>
                        <a:pt x="3" y="4"/>
                      </a:cubicBezTo>
                      <a:cubicBezTo>
                        <a:pt x="3" y="4"/>
                        <a:pt x="3" y="5"/>
                        <a:pt x="3" y="5"/>
                      </a:cubicBezTo>
                      <a:cubicBezTo>
                        <a:pt x="6" y="8"/>
                        <a:pt x="9" y="8"/>
                        <a:pt x="12" y="5"/>
                      </a:cubicBezTo>
                      <a:cubicBezTo>
                        <a:pt x="12" y="5"/>
                        <a:pt x="12" y="4"/>
                        <a:pt x="11" y="4"/>
                      </a:cubicBezTo>
                      <a:cubicBezTo>
                        <a:pt x="10" y="3"/>
                        <a:pt x="8" y="3"/>
                        <a:pt x="6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7" y="7"/>
                        <a:pt x="10" y="11"/>
                        <a:pt x="12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5"/>
                        <a:pt x="9" y="4"/>
                        <a:pt x="7" y="5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8" y="9"/>
                        <a:pt x="10" y="11"/>
                        <a:pt x="14" y="10"/>
                      </a:cubicBezTo>
                      <a:cubicBezTo>
                        <a:pt x="14" y="10"/>
                        <a:pt x="14" y="9"/>
                        <a:pt x="14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10"/>
                        <a:pt x="10" y="10"/>
                        <a:pt x="10" y="11"/>
                      </a:cubicBezTo>
                      <a:cubicBezTo>
                        <a:pt x="13" y="13"/>
                        <a:pt x="19" y="15"/>
                        <a:pt x="21" y="10"/>
                      </a:cubicBezTo>
                      <a:cubicBezTo>
                        <a:pt x="21" y="10"/>
                        <a:pt x="20" y="9"/>
                        <a:pt x="20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3"/>
                        <a:pt x="15" y="14"/>
                        <a:pt x="15" y="14"/>
                      </a:cubicBezTo>
                      <a:cubicBezTo>
                        <a:pt x="20" y="17"/>
                        <a:pt x="27" y="13"/>
                        <a:pt x="27" y="8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2" y="7"/>
                        <a:pt x="18" y="11"/>
                        <a:pt x="22" y="15"/>
                      </a:cubicBezTo>
                      <a:cubicBezTo>
                        <a:pt x="22" y="15"/>
                        <a:pt x="23" y="15"/>
                        <a:pt x="23" y="15"/>
                      </a:cubicBezTo>
                      <a:cubicBezTo>
                        <a:pt x="26" y="14"/>
                        <a:pt x="28" y="12"/>
                        <a:pt x="27" y="8"/>
                      </a:cubicBezTo>
                      <a:cubicBezTo>
                        <a:pt x="27" y="8"/>
                        <a:pt x="27" y="8"/>
                        <a:pt x="26" y="8"/>
                      </a:cubicBezTo>
                      <a:cubicBezTo>
                        <a:pt x="22" y="8"/>
                        <a:pt x="19" y="12"/>
                        <a:pt x="21" y="16"/>
                      </a:cubicBezTo>
                      <a:cubicBezTo>
                        <a:pt x="21" y="16"/>
                        <a:pt x="21" y="17"/>
                        <a:pt x="22" y="16"/>
                      </a:cubicBezTo>
                      <a:cubicBezTo>
                        <a:pt x="25" y="15"/>
                        <a:pt x="26" y="13"/>
                        <a:pt x="27" y="10"/>
                      </a:cubicBezTo>
                      <a:cubicBezTo>
                        <a:pt x="27" y="9"/>
                        <a:pt x="26" y="9"/>
                        <a:pt x="26" y="9"/>
                      </a:cubicBezTo>
                      <a:cubicBezTo>
                        <a:pt x="22" y="11"/>
                        <a:pt x="20" y="15"/>
                        <a:pt x="21" y="19"/>
                      </a:cubicBezTo>
                      <a:cubicBezTo>
                        <a:pt x="22" y="19"/>
                        <a:pt x="22" y="19"/>
                        <a:pt x="23" y="19"/>
                      </a:cubicBezTo>
                      <a:cubicBezTo>
                        <a:pt x="24" y="16"/>
                        <a:pt x="25" y="14"/>
                        <a:pt x="24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19" y="14"/>
                        <a:pt x="20" y="18"/>
                        <a:pt x="22" y="22"/>
                      </a:cubicBezTo>
                      <a:cubicBezTo>
                        <a:pt x="22" y="22"/>
                        <a:pt x="23" y="22"/>
                        <a:pt x="23" y="22"/>
                      </a:cubicBezTo>
                      <a:cubicBezTo>
                        <a:pt x="25" y="18"/>
                        <a:pt x="24" y="15"/>
                        <a:pt x="23" y="11"/>
                      </a:cubicBezTo>
                      <a:cubicBezTo>
                        <a:pt x="22" y="11"/>
                        <a:pt x="22" y="11"/>
                        <a:pt x="21" y="11"/>
                      </a:cubicBezTo>
                      <a:cubicBezTo>
                        <a:pt x="20" y="15"/>
                        <a:pt x="21" y="18"/>
                        <a:pt x="23" y="21"/>
                      </a:cubicBezTo>
                      <a:cubicBezTo>
                        <a:pt x="24" y="21"/>
                        <a:pt x="24" y="21"/>
                        <a:pt x="25" y="20"/>
                      </a:cubicBezTo>
                      <a:cubicBezTo>
                        <a:pt x="26" y="18"/>
                        <a:pt x="26" y="15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17" y="18"/>
                        <a:pt x="23" y="22"/>
                        <a:pt x="27" y="16"/>
                      </a:cubicBezTo>
                      <a:cubicBezTo>
                        <a:pt x="26" y="16"/>
                        <a:pt x="26" y="16"/>
                        <a:pt x="25" y="16"/>
                      </a:cubicBezTo>
                      <a:cubicBezTo>
                        <a:pt x="25" y="18"/>
                        <a:pt x="24" y="20"/>
                        <a:pt x="23" y="23"/>
                      </a:cubicBezTo>
                      <a:cubicBezTo>
                        <a:pt x="23" y="24"/>
                        <a:pt x="24" y="24"/>
                        <a:pt x="25" y="23"/>
                      </a:cubicBezTo>
                      <a:cubicBezTo>
                        <a:pt x="26" y="20"/>
                        <a:pt x="27" y="16"/>
                        <a:pt x="29" y="13"/>
                      </a:cubicBezTo>
                      <a:cubicBezTo>
                        <a:pt x="30" y="12"/>
                        <a:pt x="28" y="11"/>
                        <a:pt x="28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2" name="Freeform 175">
                  <a:extLst>
                    <a:ext uri="{FF2B5EF4-FFF2-40B4-BE49-F238E27FC236}">
                      <a16:creationId xmlns="" xmlns:a16="http://schemas.microsoft.com/office/drawing/2014/main" id="{999349D8-C91B-495E-B7CC-3BB6FF896E94}"/>
                    </a:ext>
                  </a:extLst>
                </p:cNvPr>
                <p:cNvSpPr/>
                <p:nvPr/>
              </p:nvSpPr>
              <p:spPr bwMode="auto">
                <a:xfrm>
                  <a:off x="1501775" y="2225676"/>
                  <a:ext cx="42863" cy="52388"/>
                </a:xfrm>
                <a:custGeom>
                  <a:avLst/>
                  <a:gdLst>
                    <a:gd name="T0" fmla="*/ 13 w 41"/>
                    <a:gd name="T1" fmla="*/ 6 h 49"/>
                    <a:gd name="T2" fmla="*/ 8 w 41"/>
                    <a:gd name="T3" fmla="*/ 12 h 49"/>
                    <a:gd name="T4" fmla="*/ 9 w 41"/>
                    <a:gd name="T5" fmla="*/ 19 h 49"/>
                    <a:gd name="T6" fmla="*/ 13 w 41"/>
                    <a:gd name="T7" fmla="*/ 6 h 49"/>
                    <a:gd name="T8" fmla="*/ 18 w 41"/>
                    <a:gd name="T9" fmla="*/ 6 h 49"/>
                    <a:gd name="T10" fmla="*/ 10 w 41"/>
                    <a:gd name="T11" fmla="*/ 17 h 49"/>
                    <a:gd name="T12" fmla="*/ 20 w 41"/>
                    <a:gd name="T13" fmla="*/ 8 h 49"/>
                    <a:gd name="T14" fmla="*/ 26 w 41"/>
                    <a:gd name="T15" fmla="*/ 27 h 49"/>
                    <a:gd name="T16" fmla="*/ 17 w 41"/>
                    <a:gd name="T17" fmla="*/ 24 h 49"/>
                    <a:gd name="T18" fmla="*/ 22 w 41"/>
                    <a:gd name="T19" fmla="*/ 26 h 49"/>
                    <a:gd name="T20" fmla="*/ 27 w 41"/>
                    <a:gd name="T21" fmla="*/ 18 h 49"/>
                    <a:gd name="T22" fmla="*/ 23 w 41"/>
                    <a:gd name="T23" fmla="*/ 30 h 49"/>
                    <a:gd name="T24" fmla="*/ 22 w 41"/>
                    <a:gd name="T25" fmla="*/ 34 h 49"/>
                    <a:gd name="T26" fmla="*/ 26 w 41"/>
                    <a:gd name="T27" fmla="*/ 32 h 49"/>
                    <a:gd name="T28" fmla="*/ 30 w 41"/>
                    <a:gd name="T29" fmla="*/ 28 h 49"/>
                    <a:gd name="T30" fmla="*/ 30 w 41"/>
                    <a:gd name="T31" fmla="*/ 31 h 49"/>
                    <a:gd name="T32" fmla="*/ 34 w 41"/>
                    <a:gd name="T33" fmla="*/ 24 h 49"/>
                    <a:gd name="T34" fmla="*/ 30 w 41"/>
                    <a:gd name="T35" fmla="*/ 18 h 49"/>
                    <a:gd name="T36" fmla="*/ 36 w 41"/>
                    <a:gd name="T37" fmla="*/ 47 h 49"/>
                    <a:gd name="T38" fmla="*/ 36 w 41"/>
                    <a:gd name="T39" fmla="*/ 44 h 49"/>
                    <a:gd name="T40" fmla="*/ 33 w 41"/>
                    <a:gd name="T41" fmla="*/ 23 h 49"/>
                    <a:gd name="T42" fmla="*/ 33 w 41"/>
                    <a:gd name="T43" fmla="*/ 21 h 49"/>
                    <a:gd name="T44" fmla="*/ 36 w 41"/>
                    <a:gd name="T45" fmla="*/ 31 h 49"/>
                    <a:gd name="T46" fmla="*/ 32 w 41"/>
                    <a:gd name="T47" fmla="*/ 31 h 49"/>
                    <a:gd name="T48" fmla="*/ 33 w 41"/>
                    <a:gd name="T49" fmla="*/ 35 h 49"/>
                    <a:gd name="T50" fmla="*/ 31 w 41"/>
                    <a:gd name="T51" fmla="*/ 33 h 49"/>
                    <a:gd name="T52" fmla="*/ 26 w 41"/>
                    <a:gd name="T53" fmla="*/ 29 h 49"/>
                    <a:gd name="T54" fmla="*/ 25 w 41"/>
                    <a:gd name="T55" fmla="*/ 33 h 49"/>
                    <a:gd name="T56" fmla="*/ 28 w 41"/>
                    <a:gd name="T57" fmla="*/ 30 h 49"/>
                    <a:gd name="T58" fmla="*/ 29 w 41"/>
                    <a:gd name="T59" fmla="*/ 19 h 49"/>
                    <a:gd name="T60" fmla="*/ 25 w 41"/>
                    <a:gd name="T61" fmla="*/ 16 h 49"/>
                    <a:gd name="T62" fmla="*/ 28 w 41"/>
                    <a:gd name="T63" fmla="*/ 13 h 49"/>
                    <a:gd name="T64" fmla="*/ 26 w 41"/>
                    <a:gd name="T65" fmla="*/ 16 h 49"/>
                    <a:gd name="T66" fmla="*/ 24 w 41"/>
                    <a:gd name="T67" fmla="*/ 18 h 49"/>
                    <a:gd name="T68" fmla="*/ 24 w 41"/>
                    <a:gd name="T69" fmla="*/ 20 h 49"/>
                    <a:gd name="T70" fmla="*/ 22 w 41"/>
                    <a:gd name="T71" fmla="*/ 20 h 49"/>
                    <a:gd name="T72" fmla="*/ 18 w 41"/>
                    <a:gd name="T73" fmla="*/ 20 h 49"/>
                    <a:gd name="T74" fmla="*/ 18 w 41"/>
                    <a:gd name="T75" fmla="*/ 30 h 49"/>
                    <a:gd name="T76" fmla="*/ 28 w 41"/>
                    <a:gd name="T77" fmla="*/ 26 h 49"/>
                    <a:gd name="T78" fmla="*/ 24 w 41"/>
                    <a:gd name="T79" fmla="*/ 21 h 49"/>
                    <a:gd name="T80" fmla="*/ 19 w 41"/>
                    <a:gd name="T81" fmla="*/ 25 h 49"/>
                    <a:gd name="T82" fmla="*/ 19 w 41"/>
                    <a:gd name="T83" fmla="*/ 21 h 49"/>
                    <a:gd name="T84" fmla="*/ 9 w 41"/>
                    <a:gd name="T85" fmla="*/ 16 h 49"/>
                    <a:gd name="T86" fmla="*/ 10 w 41"/>
                    <a:gd name="T87" fmla="*/ 13 h 49"/>
                    <a:gd name="T88" fmla="*/ 6 w 41"/>
                    <a:gd name="T89" fmla="*/ 2 h 49"/>
                    <a:gd name="T90" fmla="*/ 17 w 41"/>
                    <a:gd name="T91" fmla="*/ 9 h 49"/>
                    <a:gd name="T92" fmla="*/ 15 w 41"/>
                    <a:gd name="T93" fmla="*/ 4 h 49"/>
                    <a:gd name="T94" fmla="*/ 14 w 41"/>
                    <a:gd name="T95" fmla="*/ 3 h 49"/>
                    <a:gd name="T96" fmla="*/ 10 w 41"/>
                    <a:gd name="T97" fmla="*/ 14 h 49"/>
                    <a:gd name="T98" fmla="*/ 13 w 41"/>
                    <a:gd name="T99" fmla="*/ 11 h 49"/>
                    <a:gd name="T100" fmla="*/ 8 w 41"/>
                    <a:gd name="T101" fmla="*/ 16 h 49"/>
                    <a:gd name="T102" fmla="*/ 9 w 41"/>
                    <a:gd name="T103" fmla="*/ 17 h 49"/>
                    <a:gd name="T104" fmla="*/ 12 w 41"/>
                    <a:gd name="T105" fmla="*/ 12 h 49"/>
                    <a:gd name="T106" fmla="*/ 5 w 41"/>
                    <a:gd name="T107" fmla="*/ 10 h 49"/>
                    <a:gd name="T108" fmla="*/ 6 w 41"/>
                    <a:gd name="T109" fmla="*/ 5 h 49"/>
                    <a:gd name="T110" fmla="*/ 11 w 41"/>
                    <a:gd name="T111" fmla="*/ 4 h 49"/>
                    <a:gd name="T112" fmla="*/ 11 w 41"/>
                    <a:gd name="T113" fmla="*/ 6 h 49"/>
                    <a:gd name="T114" fmla="*/ 9 w 41"/>
                    <a:gd name="T115" fmla="*/ 7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41" h="49">
                      <a:moveTo>
                        <a:pt x="10" y="6"/>
                      </a:moveTo>
                      <a:cubicBezTo>
                        <a:pt x="10" y="6"/>
                        <a:pt x="9" y="6"/>
                        <a:pt x="9" y="6"/>
                      </a:cubicBezTo>
                      <a:cubicBezTo>
                        <a:pt x="9" y="6"/>
                        <a:pt x="10" y="6"/>
                        <a:pt x="12" y="6"/>
                      </a:cubicBezTo>
                      <a:cubicBezTo>
                        <a:pt x="11" y="6"/>
                        <a:pt x="11" y="6"/>
                        <a:pt x="13" y="6"/>
                      </a:cubicBezTo>
                      <a:cubicBezTo>
                        <a:pt x="16" y="7"/>
                        <a:pt x="14" y="13"/>
                        <a:pt x="11" y="9"/>
                      </a:cubicBezTo>
                      <a:cubicBezTo>
                        <a:pt x="10" y="8"/>
                        <a:pt x="10" y="8"/>
                        <a:pt x="9" y="9"/>
                      </a:cubicBezTo>
                      <a:cubicBezTo>
                        <a:pt x="9" y="12"/>
                        <a:pt x="10" y="11"/>
                        <a:pt x="8" y="11"/>
                      </a:cubicBezTo>
                      <a:cubicBezTo>
                        <a:pt x="8" y="11"/>
                        <a:pt x="8" y="12"/>
                        <a:pt x="8" y="12"/>
                      </a:cubicBezTo>
                      <a:cubicBezTo>
                        <a:pt x="8" y="14"/>
                        <a:pt x="8" y="15"/>
                        <a:pt x="9" y="14"/>
                      </a:cubicBezTo>
                      <a:cubicBezTo>
                        <a:pt x="9" y="13"/>
                        <a:pt x="8" y="13"/>
                        <a:pt x="7" y="14"/>
                      </a:cubicBezTo>
                      <a:cubicBezTo>
                        <a:pt x="8" y="16"/>
                        <a:pt x="8" y="18"/>
                        <a:pt x="8" y="20"/>
                      </a:cubicBezTo>
                      <a:cubicBezTo>
                        <a:pt x="8" y="20"/>
                        <a:pt x="9" y="20"/>
                        <a:pt x="9" y="19"/>
                      </a:cubicBezTo>
                      <a:cubicBezTo>
                        <a:pt x="9" y="14"/>
                        <a:pt x="12" y="10"/>
                        <a:pt x="14" y="5"/>
                      </a:cubicBezTo>
                      <a:cubicBezTo>
                        <a:pt x="14" y="5"/>
                        <a:pt x="14" y="5"/>
                        <a:pt x="13" y="5"/>
                      </a:cubicBezTo>
                      <a:cubicBezTo>
                        <a:pt x="8" y="4"/>
                        <a:pt x="16" y="3"/>
                        <a:pt x="13" y="5"/>
                      </a:cubicBezTo>
                      <a:cubicBezTo>
                        <a:pt x="12" y="5"/>
                        <a:pt x="12" y="6"/>
                        <a:pt x="13" y="6"/>
                      </a:cubicBezTo>
                      <a:cubicBezTo>
                        <a:pt x="14" y="6"/>
                        <a:pt x="18" y="9"/>
                        <a:pt x="19" y="9"/>
                      </a:cubicBezTo>
                      <a:cubicBezTo>
                        <a:pt x="20" y="9"/>
                        <a:pt x="20" y="8"/>
                        <a:pt x="19" y="8"/>
                      </a:cubicBezTo>
                      <a:cubicBezTo>
                        <a:pt x="17" y="7"/>
                        <a:pt x="16" y="7"/>
                        <a:pt x="18" y="8"/>
                      </a:cubicBezTo>
                      <a:cubicBezTo>
                        <a:pt x="18" y="8"/>
                        <a:pt x="19" y="7"/>
                        <a:pt x="18" y="6"/>
                      </a:cubicBezTo>
                      <a:cubicBezTo>
                        <a:pt x="15" y="5"/>
                        <a:pt x="12" y="3"/>
                        <a:pt x="9" y="2"/>
                      </a:cubicBezTo>
                      <a:cubicBezTo>
                        <a:pt x="12" y="3"/>
                        <a:pt x="9" y="12"/>
                        <a:pt x="8" y="14"/>
                      </a:cubicBezTo>
                      <a:cubicBezTo>
                        <a:pt x="8" y="15"/>
                        <a:pt x="9" y="16"/>
                        <a:pt x="9" y="15"/>
                      </a:cubicBezTo>
                      <a:cubicBezTo>
                        <a:pt x="11" y="14"/>
                        <a:pt x="10" y="16"/>
                        <a:pt x="10" y="17"/>
                      </a:cubicBezTo>
                      <a:cubicBezTo>
                        <a:pt x="10" y="18"/>
                        <a:pt x="11" y="18"/>
                        <a:pt x="12" y="18"/>
                      </a:cubicBezTo>
                      <a:cubicBezTo>
                        <a:pt x="12" y="16"/>
                        <a:pt x="12" y="15"/>
                        <a:pt x="12" y="14"/>
                      </a:cubicBezTo>
                      <a:cubicBezTo>
                        <a:pt x="12" y="13"/>
                        <a:pt x="11" y="13"/>
                        <a:pt x="11" y="14"/>
                      </a:cubicBezTo>
                      <a:cubicBezTo>
                        <a:pt x="13" y="10"/>
                        <a:pt x="16" y="8"/>
                        <a:pt x="20" y="8"/>
                      </a:cubicBezTo>
                      <a:cubicBezTo>
                        <a:pt x="29" y="8"/>
                        <a:pt x="29" y="13"/>
                        <a:pt x="20" y="23"/>
                      </a:cubicBezTo>
                      <a:cubicBezTo>
                        <a:pt x="22" y="22"/>
                        <a:pt x="24" y="22"/>
                        <a:pt x="24" y="25"/>
                      </a:cubicBezTo>
                      <a:cubicBezTo>
                        <a:pt x="24" y="25"/>
                        <a:pt x="14" y="29"/>
                        <a:pt x="21" y="23"/>
                      </a:cubicBezTo>
                      <a:cubicBezTo>
                        <a:pt x="24" y="21"/>
                        <a:pt x="26" y="23"/>
                        <a:pt x="26" y="27"/>
                      </a:cubicBezTo>
                      <a:cubicBezTo>
                        <a:pt x="22" y="32"/>
                        <a:pt x="20" y="32"/>
                        <a:pt x="19" y="27"/>
                      </a:cubicBezTo>
                      <a:cubicBezTo>
                        <a:pt x="22" y="20"/>
                        <a:pt x="23" y="19"/>
                        <a:pt x="20" y="24"/>
                      </a:cubicBezTo>
                      <a:cubicBezTo>
                        <a:pt x="18" y="28"/>
                        <a:pt x="18" y="28"/>
                        <a:pt x="19" y="25"/>
                      </a:cubicBezTo>
                      <a:cubicBezTo>
                        <a:pt x="19" y="24"/>
                        <a:pt x="18" y="24"/>
                        <a:pt x="17" y="24"/>
                      </a:cubicBezTo>
                      <a:cubicBezTo>
                        <a:pt x="16" y="27"/>
                        <a:pt x="16" y="26"/>
                        <a:pt x="19" y="23"/>
                      </a:cubicBezTo>
                      <a:cubicBezTo>
                        <a:pt x="19" y="26"/>
                        <a:pt x="20" y="28"/>
                        <a:pt x="20" y="31"/>
                      </a:cubicBezTo>
                      <a:cubicBezTo>
                        <a:pt x="20" y="32"/>
                        <a:pt x="21" y="32"/>
                        <a:pt x="21" y="31"/>
                      </a:cubicBezTo>
                      <a:cubicBezTo>
                        <a:pt x="22" y="24"/>
                        <a:pt x="22" y="22"/>
                        <a:pt x="22" y="26"/>
                      </a:cubicBezTo>
                      <a:cubicBezTo>
                        <a:pt x="23" y="30"/>
                        <a:pt x="24" y="29"/>
                        <a:pt x="24" y="23"/>
                      </a:cubicBezTo>
                      <a:cubicBezTo>
                        <a:pt x="24" y="25"/>
                        <a:pt x="24" y="26"/>
                        <a:pt x="24" y="28"/>
                      </a:cubicBezTo>
                      <a:cubicBezTo>
                        <a:pt x="24" y="28"/>
                        <a:pt x="26" y="25"/>
                        <a:pt x="26" y="24"/>
                      </a:cubicBezTo>
                      <a:cubicBezTo>
                        <a:pt x="26" y="22"/>
                        <a:pt x="27" y="20"/>
                        <a:pt x="27" y="18"/>
                      </a:cubicBezTo>
                      <a:cubicBezTo>
                        <a:pt x="29" y="22"/>
                        <a:pt x="29" y="29"/>
                        <a:pt x="28" y="18"/>
                      </a:cubicBezTo>
                      <a:cubicBezTo>
                        <a:pt x="29" y="20"/>
                        <a:pt x="30" y="22"/>
                        <a:pt x="31" y="24"/>
                      </a:cubicBezTo>
                      <a:cubicBezTo>
                        <a:pt x="33" y="33"/>
                        <a:pt x="26" y="29"/>
                        <a:pt x="23" y="28"/>
                      </a:cubicBezTo>
                      <a:cubicBezTo>
                        <a:pt x="23" y="28"/>
                        <a:pt x="22" y="30"/>
                        <a:pt x="23" y="30"/>
                      </a:cubicBezTo>
                      <a:cubicBezTo>
                        <a:pt x="26" y="31"/>
                        <a:pt x="25" y="31"/>
                        <a:pt x="29" y="31"/>
                      </a:cubicBezTo>
                      <a:cubicBezTo>
                        <a:pt x="29" y="31"/>
                        <a:pt x="29" y="29"/>
                        <a:pt x="28" y="29"/>
                      </a:cubicBezTo>
                      <a:cubicBezTo>
                        <a:pt x="25" y="30"/>
                        <a:pt x="24" y="30"/>
                        <a:pt x="22" y="33"/>
                      </a:cubicBezTo>
                      <a:cubicBezTo>
                        <a:pt x="21" y="33"/>
                        <a:pt x="22" y="33"/>
                        <a:pt x="22" y="34"/>
                      </a:cubicBezTo>
                      <a:cubicBezTo>
                        <a:pt x="22" y="33"/>
                        <a:pt x="21" y="32"/>
                        <a:pt x="19" y="33"/>
                      </a:cubicBezTo>
                      <a:cubicBezTo>
                        <a:pt x="18" y="33"/>
                        <a:pt x="18" y="35"/>
                        <a:pt x="19" y="35"/>
                      </a:cubicBezTo>
                      <a:cubicBezTo>
                        <a:pt x="22" y="35"/>
                        <a:pt x="24" y="34"/>
                        <a:pt x="27" y="33"/>
                      </a:cubicBezTo>
                      <a:cubicBezTo>
                        <a:pt x="27" y="33"/>
                        <a:pt x="27" y="32"/>
                        <a:pt x="26" y="32"/>
                      </a:cubicBezTo>
                      <a:cubicBezTo>
                        <a:pt x="25" y="32"/>
                        <a:pt x="25" y="32"/>
                        <a:pt x="24" y="33"/>
                      </a:cubicBezTo>
                      <a:cubicBezTo>
                        <a:pt x="23" y="33"/>
                        <a:pt x="23" y="34"/>
                        <a:pt x="24" y="34"/>
                      </a:cubicBezTo>
                      <a:cubicBezTo>
                        <a:pt x="28" y="34"/>
                        <a:pt x="30" y="32"/>
                        <a:pt x="31" y="28"/>
                      </a:cubicBezTo>
                      <a:cubicBezTo>
                        <a:pt x="31" y="28"/>
                        <a:pt x="30" y="27"/>
                        <a:pt x="30" y="28"/>
                      </a:cubicBezTo>
                      <a:cubicBezTo>
                        <a:pt x="25" y="29"/>
                        <a:pt x="31" y="27"/>
                        <a:pt x="31" y="30"/>
                      </a:cubicBezTo>
                      <a:cubicBezTo>
                        <a:pt x="33" y="30"/>
                        <a:pt x="33" y="29"/>
                        <a:pt x="32" y="27"/>
                      </a:cubicBezTo>
                      <a:cubicBezTo>
                        <a:pt x="34" y="32"/>
                        <a:pt x="33" y="33"/>
                        <a:pt x="30" y="30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3"/>
                        <a:pt x="33" y="35"/>
                        <a:pt x="34" y="36"/>
                      </a:cubicBezTo>
                      <a:cubicBezTo>
                        <a:pt x="37" y="35"/>
                        <a:pt x="38" y="36"/>
                        <a:pt x="38" y="39"/>
                      </a:cubicBezTo>
                      <a:cubicBezTo>
                        <a:pt x="37" y="38"/>
                        <a:pt x="37" y="34"/>
                        <a:pt x="37" y="32"/>
                      </a:cubicBezTo>
                      <a:cubicBezTo>
                        <a:pt x="36" y="29"/>
                        <a:pt x="36" y="26"/>
                        <a:pt x="34" y="24"/>
                      </a:cubicBezTo>
                      <a:cubicBezTo>
                        <a:pt x="39" y="30"/>
                        <a:pt x="39" y="32"/>
                        <a:pt x="34" y="28"/>
                      </a:cubicBezTo>
                      <a:cubicBezTo>
                        <a:pt x="32" y="22"/>
                        <a:pt x="35" y="30"/>
                        <a:pt x="35" y="30"/>
                      </a:cubicBezTo>
                      <a:cubicBezTo>
                        <a:pt x="35" y="31"/>
                        <a:pt x="37" y="30"/>
                        <a:pt x="36" y="30"/>
                      </a:cubicBezTo>
                      <a:cubicBezTo>
                        <a:pt x="35" y="25"/>
                        <a:pt x="33" y="21"/>
                        <a:pt x="30" y="18"/>
                      </a:cubicBezTo>
                      <a:cubicBezTo>
                        <a:pt x="29" y="17"/>
                        <a:pt x="28" y="17"/>
                        <a:pt x="29" y="18"/>
                      </a:cubicBezTo>
                      <a:cubicBezTo>
                        <a:pt x="29" y="21"/>
                        <a:pt x="31" y="22"/>
                        <a:pt x="33" y="24"/>
                      </a:cubicBezTo>
                      <a:cubicBezTo>
                        <a:pt x="36" y="28"/>
                        <a:pt x="38" y="29"/>
                        <a:pt x="38" y="35"/>
                      </a:cubicBezTo>
                      <a:cubicBezTo>
                        <a:pt x="39" y="37"/>
                        <a:pt x="36" y="45"/>
                        <a:pt x="36" y="47"/>
                      </a:cubicBezTo>
                      <a:cubicBezTo>
                        <a:pt x="36" y="48"/>
                        <a:pt x="37" y="49"/>
                        <a:pt x="37" y="48"/>
                      </a:cubicBezTo>
                      <a:cubicBezTo>
                        <a:pt x="38" y="45"/>
                        <a:pt x="38" y="43"/>
                        <a:pt x="37" y="39"/>
                      </a:cubicBezTo>
                      <a:cubicBezTo>
                        <a:pt x="37" y="39"/>
                        <a:pt x="36" y="39"/>
                        <a:pt x="36" y="40"/>
                      </a:cubicBezTo>
                      <a:cubicBezTo>
                        <a:pt x="36" y="41"/>
                        <a:pt x="36" y="42"/>
                        <a:pt x="36" y="44"/>
                      </a:cubicBezTo>
                      <a:cubicBezTo>
                        <a:pt x="37" y="45"/>
                        <a:pt x="38" y="44"/>
                        <a:pt x="38" y="44"/>
                      </a:cubicBezTo>
                      <a:cubicBezTo>
                        <a:pt x="40" y="38"/>
                        <a:pt x="41" y="33"/>
                        <a:pt x="38" y="28"/>
                      </a:cubicBezTo>
                      <a:cubicBezTo>
                        <a:pt x="36" y="26"/>
                        <a:pt x="34" y="24"/>
                        <a:pt x="32" y="22"/>
                      </a:cubicBezTo>
                      <a:cubicBezTo>
                        <a:pt x="27" y="16"/>
                        <a:pt x="39" y="35"/>
                        <a:pt x="33" y="23"/>
                      </a:cubicBezTo>
                      <a:cubicBezTo>
                        <a:pt x="33" y="23"/>
                        <a:pt x="32" y="23"/>
                        <a:pt x="32" y="24"/>
                      </a:cubicBezTo>
                      <a:cubicBezTo>
                        <a:pt x="33" y="28"/>
                        <a:pt x="33" y="33"/>
                        <a:pt x="37" y="35"/>
                      </a:cubicBezTo>
                      <a:cubicBezTo>
                        <a:pt x="38" y="35"/>
                        <a:pt x="38" y="35"/>
                        <a:pt x="39" y="34"/>
                      </a:cubicBezTo>
                      <a:cubicBezTo>
                        <a:pt x="39" y="29"/>
                        <a:pt x="37" y="25"/>
                        <a:pt x="33" y="21"/>
                      </a:cubicBezTo>
                      <a:cubicBezTo>
                        <a:pt x="32" y="21"/>
                        <a:pt x="31" y="22"/>
                        <a:pt x="32" y="22"/>
                      </a:cubicBezTo>
                      <a:cubicBezTo>
                        <a:pt x="36" y="28"/>
                        <a:pt x="36" y="35"/>
                        <a:pt x="38" y="41"/>
                      </a:cubicBezTo>
                      <a:cubicBezTo>
                        <a:pt x="38" y="42"/>
                        <a:pt x="40" y="41"/>
                        <a:pt x="39" y="41"/>
                      </a:cubicBezTo>
                      <a:cubicBezTo>
                        <a:pt x="39" y="37"/>
                        <a:pt x="38" y="34"/>
                        <a:pt x="36" y="31"/>
                      </a:cubicBezTo>
                      <a:cubicBezTo>
                        <a:pt x="36" y="30"/>
                        <a:pt x="35" y="31"/>
                        <a:pt x="35" y="31"/>
                      </a:cubicBezTo>
                      <a:cubicBezTo>
                        <a:pt x="34" y="35"/>
                        <a:pt x="34" y="37"/>
                        <a:pt x="37" y="40"/>
                      </a:cubicBezTo>
                      <a:cubicBezTo>
                        <a:pt x="37" y="41"/>
                        <a:pt x="38" y="40"/>
                        <a:pt x="38" y="39"/>
                      </a:cubicBezTo>
                      <a:cubicBezTo>
                        <a:pt x="37" y="38"/>
                        <a:pt x="32" y="31"/>
                        <a:pt x="32" y="31"/>
                      </a:cubicBezTo>
                      <a:cubicBezTo>
                        <a:pt x="33" y="30"/>
                        <a:pt x="33" y="30"/>
                        <a:pt x="32" y="30"/>
                      </a:cubicBezTo>
                      <a:cubicBezTo>
                        <a:pt x="31" y="28"/>
                        <a:pt x="32" y="28"/>
                        <a:pt x="30" y="28"/>
                      </a:cubicBezTo>
                      <a:cubicBezTo>
                        <a:pt x="29" y="27"/>
                        <a:pt x="29" y="28"/>
                        <a:pt x="29" y="28"/>
                      </a:cubicBezTo>
                      <a:cubicBezTo>
                        <a:pt x="30" y="31"/>
                        <a:pt x="30" y="33"/>
                        <a:pt x="33" y="35"/>
                      </a:cubicBezTo>
                      <a:cubicBezTo>
                        <a:pt x="33" y="35"/>
                        <a:pt x="34" y="35"/>
                        <a:pt x="34" y="34"/>
                      </a:cubicBezTo>
                      <a:cubicBezTo>
                        <a:pt x="34" y="30"/>
                        <a:pt x="34" y="26"/>
                        <a:pt x="32" y="22"/>
                      </a:cubicBezTo>
                      <a:cubicBezTo>
                        <a:pt x="32" y="22"/>
                        <a:pt x="31" y="22"/>
                        <a:pt x="31" y="22"/>
                      </a:cubicBezTo>
                      <a:cubicBezTo>
                        <a:pt x="30" y="26"/>
                        <a:pt x="30" y="29"/>
                        <a:pt x="31" y="33"/>
                      </a:cubicBezTo>
                      <a:cubicBezTo>
                        <a:pt x="31" y="33"/>
                        <a:pt x="33" y="33"/>
                        <a:pt x="33" y="32"/>
                      </a:cubicBezTo>
                      <a:cubicBezTo>
                        <a:pt x="33" y="29"/>
                        <a:pt x="33" y="27"/>
                        <a:pt x="31" y="24"/>
                      </a:cubicBezTo>
                      <a:cubicBezTo>
                        <a:pt x="31" y="23"/>
                        <a:pt x="31" y="23"/>
                        <a:pt x="30" y="24"/>
                      </a:cubicBezTo>
                      <a:cubicBezTo>
                        <a:pt x="29" y="25"/>
                        <a:pt x="27" y="27"/>
                        <a:pt x="26" y="29"/>
                      </a:cubicBezTo>
                      <a:cubicBezTo>
                        <a:pt x="25" y="30"/>
                        <a:pt x="26" y="31"/>
                        <a:pt x="27" y="30"/>
                      </a:cubicBezTo>
                      <a:cubicBezTo>
                        <a:pt x="27" y="34"/>
                        <a:pt x="26" y="35"/>
                        <a:pt x="24" y="33"/>
                      </a:cubicBezTo>
                      <a:cubicBezTo>
                        <a:pt x="21" y="35"/>
                        <a:pt x="21" y="35"/>
                        <a:pt x="25" y="35"/>
                      </a:cubicBezTo>
                      <a:cubicBezTo>
                        <a:pt x="26" y="35"/>
                        <a:pt x="26" y="34"/>
                        <a:pt x="25" y="33"/>
                      </a:cubicBezTo>
                      <a:cubicBezTo>
                        <a:pt x="24" y="32"/>
                        <a:pt x="23" y="31"/>
                        <a:pt x="23" y="30"/>
                      </a:cubicBezTo>
                      <a:cubicBezTo>
                        <a:pt x="22" y="30"/>
                        <a:pt x="22" y="31"/>
                        <a:pt x="23" y="31"/>
                      </a:cubicBezTo>
                      <a:cubicBezTo>
                        <a:pt x="24" y="32"/>
                        <a:pt x="26" y="31"/>
                        <a:pt x="27" y="31"/>
                      </a:cubicBezTo>
                      <a:cubicBezTo>
                        <a:pt x="28" y="31"/>
                        <a:pt x="28" y="30"/>
                        <a:pt x="28" y="30"/>
                      </a:cubicBezTo>
                      <a:cubicBezTo>
                        <a:pt x="23" y="28"/>
                        <a:pt x="26" y="32"/>
                        <a:pt x="29" y="32"/>
                      </a:cubicBezTo>
                      <a:cubicBezTo>
                        <a:pt x="31" y="32"/>
                        <a:pt x="33" y="32"/>
                        <a:pt x="34" y="31"/>
                      </a:cubicBezTo>
                      <a:cubicBezTo>
                        <a:pt x="36" y="26"/>
                        <a:pt x="34" y="22"/>
                        <a:pt x="30" y="19"/>
                      </a:cubicBezTo>
                      <a:cubicBezTo>
                        <a:pt x="30" y="19"/>
                        <a:pt x="30" y="19"/>
                        <a:pt x="29" y="19"/>
                      </a:cubicBezTo>
                      <a:cubicBezTo>
                        <a:pt x="28" y="23"/>
                        <a:pt x="28" y="25"/>
                        <a:pt x="31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2"/>
                        <a:pt x="31" y="18"/>
                        <a:pt x="26" y="15"/>
                      </a:cubicBezTo>
                      <a:cubicBezTo>
                        <a:pt x="25" y="15"/>
                        <a:pt x="24" y="16"/>
                        <a:pt x="25" y="16"/>
                      </a:cubicBezTo>
                      <a:cubicBezTo>
                        <a:pt x="26" y="18"/>
                        <a:pt x="27" y="19"/>
                        <a:pt x="29" y="19"/>
                      </a:cubicBezTo>
                      <a:cubicBezTo>
                        <a:pt x="30" y="19"/>
                        <a:pt x="30" y="19"/>
                        <a:pt x="30" y="18"/>
                      </a:cubicBezTo>
                      <a:cubicBezTo>
                        <a:pt x="30" y="15"/>
                        <a:pt x="30" y="16"/>
                        <a:pt x="29" y="13"/>
                      </a:cubicBezTo>
                      <a:cubicBezTo>
                        <a:pt x="29" y="12"/>
                        <a:pt x="28" y="12"/>
                        <a:pt x="28" y="13"/>
                      </a:cubicBezTo>
                      <a:cubicBezTo>
                        <a:pt x="26" y="18"/>
                        <a:pt x="27" y="22"/>
                        <a:pt x="28" y="26"/>
                      </a:cubicBezTo>
                      <a:cubicBezTo>
                        <a:pt x="28" y="27"/>
                        <a:pt x="30" y="27"/>
                        <a:pt x="30" y="26"/>
                      </a:cubicBezTo>
                      <a:cubicBezTo>
                        <a:pt x="29" y="22"/>
                        <a:pt x="29" y="19"/>
                        <a:pt x="28" y="16"/>
                      </a:cubicBezTo>
                      <a:cubicBezTo>
                        <a:pt x="27" y="15"/>
                        <a:pt x="26" y="15"/>
                        <a:pt x="26" y="16"/>
                      </a:cubicBezTo>
                      <a:cubicBezTo>
                        <a:pt x="25" y="20"/>
                        <a:pt x="25" y="23"/>
                        <a:pt x="26" y="28"/>
                      </a:cubicBezTo>
                      <a:cubicBezTo>
                        <a:pt x="26" y="28"/>
                        <a:pt x="27" y="28"/>
                        <a:pt x="27" y="28"/>
                      </a:cubicBezTo>
                      <a:cubicBezTo>
                        <a:pt x="27" y="24"/>
                        <a:pt x="27" y="21"/>
                        <a:pt x="26" y="18"/>
                      </a:cubicBezTo>
                      <a:cubicBezTo>
                        <a:pt x="26" y="17"/>
                        <a:pt x="24" y="17"/>
                        <a:pt x="24" y="18"/>
                      </a:cubicBezTo>
                      <a:cubicBezTo>
                        <a:pt x="24" y="22"/>
                        <a:pt x="24" y="27"/>
                        <a:pt x="24" y="31"/>
                      </a:cubicBezTo>
                      <a:cubicBezTo>
                        <a:pt x="24" y="32"/>
                        <a:pt x="25" y="32"/>
                        <a:pt x="25" y="31"/>
                      </a:cubicBezTo>
                      <a:cubicBezTo>
                        <a:pt x="25" y="27"/>
                        <a:pt x="26" y="23"/>
                        <a:pt x="25" y="20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4"/>
                        <a:pt x="22" y="27"/>
                        <a:pt x="22" y="31"/>
                      </a:cubicBezTo>
                      <a:cubicBezTo>
                        <a:pt x="22" y="32"/>
                        <a:pt x="23" y="32"/>
                        <a:pt x="23" y="31"/>
                      </a:cubicBezTo>
                      <a:cubicBezTo>
                        <a:pt x="24" y="28"/>
                        <a:pt x="24" y="24"/>
                        <a:pt x="23" y="20"/>
                      </a:cubicBezTo>
                      <a:cubicBezTo>
                        <a:pt x="23" y="20"/>
                        <a:pt x="22" y="20"/>
                        <a:pt x="22" y="20"/>
                      </a:cubicBezTo>
                      <a:cubicBezTo>
                        <a:pt x="21" y="23"/>
                        <a:pt x="20" y="25"/>
                        <a:pt x="20" y="27"/>
                      </a:cubicBezTo>
                      <a:cubicBezTo>
                        <a:pt x="20" y="28"/>
                        <a:pt x="20" y="28"/>
                        <a:pt x="21" y="28"/>
                      </a:cubicBezTo>
                      <a:cubicBezTo>
                        <a:pt x="21" y="26"/>
                        <a:pt x="20" y="23"/>
                        <a:pt x="19" y="21"/>
                      </a:cubicBezTo>
                      <a:cubicBezTo>
                        <a:pt x="19" y="20"/>
                        <a:pt x="18" y="20"/>
                        <a:pt x="18" y="20"/>
                      </a:cubicBezTo>
                      <a:cubicBezTo>
                        <a:pt x="15" y="23"/>
                        <a:pt x="15" y="24"/>
                        <a:pt x="15" y="27"/>
                      </a:cubicBezTo>
                      <a:cubicBezTo>
                        <a:pt x="15" y="28"/>
                        <a:pt x="16" y="28"/>
                        <a:pt x="17" y="28"/>
                      </a:cubicBezTo>
                      <a:cubicBezTo>
                        <a:pt x="18" y="25"/>
                        <a:pt x="17" y="28"/>
                        <a:pt x="17" y="29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21" y="26"/>
                        <a:pt x="23" y="23"/>
                        <a:pt x="24" y="19"/>
                      </a:cubicBezTo>
                      <a:cubicBezTo>
                        <a:pt x="24" y="19"/>
                        <a:pt x="24" y="18"/>
                        <a:pt x="23" y="19"/>
                      </a:cubicBezTo>
                      <a:cubicBezTo>
                        <a:pt x="17" y="21"/>
                        <a:pt x="15" y="26"/>
                        <a:pt x="19" y="31"/>
                      </a:cubicBezTo>
                      <a:cubicBezTo>
                        <a:pt x="23" y="36"/>
                        <a:pt x="28" y="30"/>
                        <a:pt x="28" y="26"/>
                      </a:cubicBezTo>
                      <a:cubicBezTo>
                        <a:pt x="28" y="15"/>
                        <a:pt x="8" y="27"/>
                        <a:pt x="20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4" y="31"/>
                        <a:pt x="27" y="27"/>
                        <a:pt x="25" y="22"/>
                      </a:cubicBezTo>
                      <a:cubicBezTo>
                        <a:pt x="25" y="22"/>
                        <a:pt x="24" y="21"/>
                        <a:pt x="24" y="21"/>
                      </a:cubicBezTo>
                      <a:cubicBezTo>
                        <a:pt x="20" y="22"/>
                        <a:pt x="18" y="24"/>
                        <a:pt x="18" y="28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32" y="32"/>
                        <a:pt x="20" y="12"/>
                        <a:pt x="18" y="24"/>
                      </a:cubicBezTo>
                      <a:cubicBezTo>
                        <a:pt x="18" y="25"/>
                        <a:pt x="18" y="25"/>
                        <a:pt x="19" y="25"/>
                      </a:cubicBezTo>
                      <a:cubicBezTo>
                        <a:pt x="23" y="24"/>
                        <a:pt x="25" y="22"/>
                        <a:pt x="24" y="17"/>
                      </a:cubicBezTo>
                      <a:cubicBezTo>
                        <a:pt x="24" y="17"/>
                        <a:pt x="23" y="17"/>
                        <a:pt x="23" y="17"/>
                      </a:cubicBezTo>
                      <a:cubicBezTo>
                        <a:pt x="20" y="18"/>
                        <a:pt x="20" y="18"/>
                        <a:pt x="19" y="20"/>
                      </a:cubicBezTo>
                      <a:cubicBezTo>
                        <a:pt x="18" y="21"/>
                        <a:pt x="19" y="21"/>
                        <a:pt x="19" y="21"/>
                      </a:cubicBezTo>
                      <a:cubicBezTo>
                        <a:pt x="24" y="20"/>
                        <a:pt x="26" y="18"/>
                        <a:pt x="25" y="13"/>
                      </a:cubicBezTo>
                      <a:cubicBezTo>
                        <a:pt x="25" y="12"/>
                        <a:pt x="24" y="13"/>
                        <a:pt x="24" y="13"/>
                      </a:cubicBezTo>
                      <a:cubicBezTo>
                        <a:pt x="23" y="20"/>
                        <a:pt x="32" y="17"/>
                        <a:pt x="30" y="12"/>
                      </a:cubicBezTo>
                      <a:cubicBezTo>
                        <a:pt x="26" y="3"/>
                        <a:pt x="9" y="5"/>
                        <a:pt x="9" y="16"/>
                      </a:cubicBezTo>
                      <a:cubicBezTo>
                        <a:pt x="9" y="16"/>
                        <a:pt x="10" y="17"/>
                        <a:pt x="11" y="16"/>
                      </a:cubicBezTo>
                      <a:cubicBezTo>
                        <a:pt x="11" y="16"/>
                        <a:pt x="11" y="16"/>
                        <a:pt x="12" y="15"/>
                      </a:cubicBezTo>
                      <a:cubicBezTo>
                        <a:pt x="10" y="17"/>
                        <a:pt x="12" y="15"/>
                        <a:pt x="11" y="13"/>
                      </a:cubicBezTo>
                      <a:cubicBezTo>
                        <a:pt x="11" y="13"/>
                        <a:pt x="11" y="12"/>
                        <a:pt x="10" y="13"/>
                      </a:cubicBezTo>
                      <a:cubicBezTo>
                        <a:pt x="8" y="14"/>
                        <a:pt x="11" y="12"/>
                        <a:pt x="11" y="10"/>
                      </a:cubicBezTo>
                      <a:cubicBezTo>
                        <a:pt x="11" y="9"/>
                        <a:pt x="11" y="7"/>
                        <a:pt x="11" y="6"/>
                      </a:cubicBezTo>
                      <a:cubicBezTo>
                        <a:pt x="10" y="3"/>
                        <a:pt x="9" y="2"/>
                        <a:pt x="6" y="1"/>
                      </a:cubicBezTo>
                      <a:cubicBezTo>
                        <a:pt x="5" y="1"/>
                        <a:pt x="5" y="2"/>
                        <a:pt x="6" y="2"/>
                      </a:cubicBezTo>
                      <a:cubicBezTo>
                        <a:pt x="3" y="1"/>
                        <a:pt x="17" y="6"/>
                        <a:pt x="15" y="7"/>
                      </a:cubicBezTo>
                      <a:cubicBezTo>
                        <a:pt x="14" y="8"/>
                        <a:pt x="14" y="9"/>
                        <a:pt x="15" y="9"/>
                      </a:cubicBezTo>
                      <a:cubicBezTo>
                        <a:pt x="16" y="9"/>
                        <a:pt x="17" y="9"/>
                        <a:pt x="18" y="8"/>
                      </a:cubicBezTo>
                      <a:cubicBezTo>
                        <a:pt x="17" y="8"/>
                        <a:pt x="17" y="9"/>
                        <a:pt x="17" y="9"/>
                      </a:cubicBezTo>
                      <a:cubicBezTo>
                        <a:pt x="19" y="9"/>
                        <a:pt x="20" y="9"/>
                        <a:pt x="22" y="10"/>
                      </a:cubicBezTo>
                      <a:cubicBezTo>
                        <a:pt x="22" y="10"/>
                        <a:pt x="22" y="8"/>
                        <a:pt x="22" y="8"/>
                      </a:cubicBezTo>
                      <a:cubicBezTo>
                        <a:pt x="21" y="8"/>
                        <a:pt x="12" y="6"/>
                        <a:pt x="16" y="5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4" y="3"/>
                        <a:pt x="12" y="3"/>
                        <a:pt x="10" y="4"/>
                      </a:cubicBezTo>
                      <a:cubicBezTo>
                        <a:pt x="9" y="4"/>
                        <a:pt x="9" y="5"/>
                        <a:pt x="10" y="5"/>
                      </a:cubicBezTo>
                      <a:cubicBezTo>
                        <a:pt x="11" y="5"/>
                        <a:pt x="13" y="5"/>
                        <a:pt x="14" y="5"/>
                      </a:cubicBezTo>
                      <a:cubicBezTo>
                        <a:pt x="15" y="5"/>
                        <a:pt x="15" y="3"/>
                        <a:pt x="14" y="3"/>
                      </a:cubicBezTo>
                      <a:cubicBezTo>
                        <a:pt x="11" y="4"/>
                        <a:pt x="12" y="3"/>
                        <a:pt x="9" y="4"/>
                      </a:cubicBezTo>
                      <a:cubicBezTo>
                        <a:pt x="8" y="5"/>
                        <a:pt x="8" y="6"/>
                        <a:pt x="9" y="6"/>
                      </a:cubicBezTo>
                      <a:cubicBezTo>
                        <a:pt x="14" y="6"/>
                        <a:pt x="10" y="10"/>
                        <a:pt x="10" y="13"/>
                      </a:cubicBezTo>
                      <a:cubicBezTo>
                        <a:pt x="9" y="13"/>
                        <a:pt x="10" y="14"/>
                        <a:pt x="10" y="14"/>
                      </a:cubicBezTo>
                      <a:cubicBezTo>
                        <a:pt x="14" y="13"/>
                        <a:pt x="16" y="12"/>
                        <a:pt x="18" y="9"/>
                      </a:cubicBezTo>
                      <a:cubicBezTo>
                        <a:pt x="18" y="8"/>
                        <a:pt x="18" y="7"/>
                        <a:pt x="17" y="7"/>
                      </a:cubicBezTo>
                      <a:cubicBezTo>
                        <a:pt x="14" y="8"/>
                        <a:pt x="12" y="8"/>
                        <a:pt x="11" y="11"/>
                      </a:cubicBezTo>
                      <a:cubicBezTo>
                        <a:pt x="11" y="12"/>
                        <a:pt x="13" y="12"/>
                        <a:pt x="13" y="11"/>
                      </a:cubicBezTo>
                      <a:cubicBezTo>
                        <a:pt x="13" y="9"/>
                        <a:pt x="13" y="10"/>
                        <a:pt x="13" y="8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0" y="9"/>
                        <a:pt x="9" y="11"/>
                        <a:pt x="8" y="14"/>
                      </a:cubicBezTo>
                      <a:cubicBezTo>
                        <a:pt x="7" y="16"/>
                        <a:pt x="9" y="19"/>
                        <a:pt x="8" y="16"/>
                      </a:cubicBezTo>
                      <a:cubicBezTo>
                        <a:pt x="7" y="15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7" y="20"/>
                      </a:cubicBezTo>
                      <a:cubicBezTo>
                        <a:pt x="7" y="21"/>
                        <a:pt x="8" y="20"/>
                        <a:pt x="8" y="20"/>
                      </a:cubicBezTo>
                      <a:cubicBezTo>
                        <a:pt x="7" y="22"/>
                        <a:pt x="9" y="17"/>
                        <a:pt x="9" y="17"/>
                      </a:cubicBezTo>
                      <a:cubicBezTo>
                        <a:pt x="9" y="17"/>
                        <a:pt x="10" y="17"/>
                        <a:pt x="10" y="16"/>
                      </a:cubicBezTo>
                      <a:cubicBezTo>
                        <a:pt x="10" y="16"/>
                        <a:pt x="9" y="13"/>
                        <a:pt x="10" y="13"/>
                      </a:cubicBezTo>
                      <a:cubicBezTo>
                        <a:pt x="10" y="13"/>
                        <a:pt x="11" y="12"/>
                        <a:pt x="11" y="12"/>
                      </a:cubicBezTo>
                      <a:cubicBezTo>
                        <a:pt x="11" y="10"/>
                        <a:pt x="10" y="11"/>
                        <a:pt x="12" y="12"/>
                      </a:cubicBezTo>
                      <a:cubicBezTo>
                        <a:pt x="12" y="12"/>
                        <a:pt x="12" y="12"/>
                        <a:pt x="13" y="12"/>
                      </a:cubicBezTo>
                      <a:cubicBezTo>
                        <a:pt x="26" y="5"/>
                        <a:pt x="1" y="2"/>
                        <a:pt x="10" y="11"/>
                      </a:cubicBezTo>
                      <a:cubicBezTo>
                        <a:pt x="11" y="11"/>
                        <a:pt x="11" y="11"/>
                        <a:pt x="11" y="11"/>
                      </a:cubicBezTo>
                      <a:cubicBezTo>
                        <a:pt x="22" y="5"/>
                        <a:pt x="0" y="0"/>
                        <a:pt x="5" y="10"/>
                      </a:cubicBezTo>
                      <a:cubicBezTo>
                        <a:pt x="5" y="11"/>
                        <a:pt x="6" y="11"/>
                        <a:pt x="6" y="11"/>
                      </a:cubicBezTo>
                      <a:cubicBezTo>
                        <a:pt x="9" y="9"/>
                        <a:pt x="10" y="9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4"/>
                        <a:pt x="8" y="4"/>
                        <a:pt x="6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5" y="7"/>
                        <a:pt x="5" y="7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9" y="7"/>
                        <a:pt x="10" y="7"/>
                        <a:pt x="11" y="4"/>
                      </a:cubicBezTo>
                      <a:cubicBezTo>
                        <a:pt x="11" y="4"/>
                        <a:pt x="10" y="3"/>
                        <a:pt x="10" y="4"/>
                      </a:cubicBezTo>
                      <a:cubicBezTo>
                        <a:pt x="8" y="5"/>
                        <a:pt x="8" y="5"/>
                        <a:pt x="7" y="7"/>
                      </a:cubicBezTo>
                      <a:cubicBezTo>
                        <a:pt x="7" y="8"/>
                        <a:pt x="8" y="8"/>
                        <a:pt x="9" y="8"/>
                      </a:cubicBezTo>
                      <a:cubicBezTo>
                        <a:pt x="9" y="7"/>
                        <a:pt x="10" y="7"/>
                        <a:pt x="11" y="6"/>
                      </a:cubicBezTo>
                      <a:cubicBezTo>
                        <a:pt x="11" y="6"/>
                        <a:pt x="11" y="5"/>
                        <a:pt x="10" y="5"/>
                      </a:cubicBezTo>
                      <a:cubicBezTo>
                        <a:pt x="10" y="5"/>
                        <a:pt x="9" y="5"/>
                        <a:pt x="9" y="5"/>
                      </a:cubicBezTo>
                      <a:cubicBezTo>
                        <a:pt x="9" y="5"/>
                        <a:pt x="8" y="6"/>
                        <a:pt x="9" y="6"/>
                      </a:cubicBezTo>
                      <a:cubicBezTo>
                        <a:pt x="9" y="6"/>
                        <a:pt x="9" y="7"/>
                        <a:pt x="9" y="7"/>
                      </a:cubicBezTo>
                      <a:cubicBezTo>
                        <a:pt x="9" y="8"/>
                        <a:pt x="11" y="7"/>
                        <a:pt x="10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3" name="Freeform 184">
                  <a:extLst>
                    <a:ext uri="{FF2B5EF4-FFF2-40B4-BE49-F238E27FC236}">
                      <a16:creationId xmlns="" xmlns:a16="http://schemas.microsoft.com/office/drawing/2014/main" id="{F2CB7F58-0431-4D4A-944F-699E617AF3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01763" y="2203451"/>
                  <a:ext cx="58738" cy="28575"/>
                </a:xfrm>
                <a:custGeom>
                  <a:avLst/>
                  <a:gdLst>
                    <a:gd name="T0" fmla="*/ 54 w 55"/>
                    <a:gd name="T1" fmla="*/ 21 h 26"/>
                    <a:gd name="T2" fmla="*/ 49 w 55"/>
                    <a:gd name="T3" fmla="*/ 17 h 26"/>
                    <a:gd name="T4" fmla="*/ 49 w 55"/>
                    <a:gd name="T5" fmla="*/ 16 h 26"/>
                    <a:gd name="T6" fmla="*/ 49 w 55"/>
                    <a:gd name="T7" fmla="*/ 16 h 26"/>
                    <a:gd name="T8" fmla="*/ 50 w 55"/>
                    <a:gd name="T9" fmla="*/ 15 h 26"/>
                    <a:gd name="T10" fmla="*/ 50 w 55"/>
                    <a:gd name="T11" fmla="*/ 14 h 26"/>
                    <a:gd name="T12" fmla="*/ 50 w 55"/>
                    <a:gd name="T13" fmla="*/ 12 h 26"/>
                    <a:gd name="T14" fmla="*/ 49 w 55"/>
                    <a:gd name="T15" fmla="*/ 11 h 26"/>
                    <a:gd name="T16" fmla="*/ 49 w 55"/>
                    <a:gd name="T17" fmla="*/ 12 h 26"/>
                    <a:gd name="T18" fmla="*/ 49 w 55"/>
                    <a:gd name="T19" fmla="*/ 12 h 26"/>
                    <a:gd name="T20" fmla="*/ 42 w 55"/>
                    <a:gd name="T21" fmla="*/ 15 h 26"/>
                    <a:gd name="T22" fmla="*/ 42 w 55"/>
                    <a:gd name="T23" fmla="*/ 16 h 26"/>
                    <a:gd name="T24" fmla="*/ 40 w 55"/>
                    <a:gd name="T25" fmla="*/ 19 h 26"/>
                    <a:gd name="T26" fmla="*/ 36 w 55"/>
                    <a:gd name="T27" fmla="*/ 16 h 26"/>
                    <a:gd name="T28" fmla="*/ 36 w 55"/>
                    <a:gd name="T29" fmla="*/ 13 h 26"/>
                    <a:gd name="T30" fmla="*/ 35 w 55"/>
                    <a:gd name="T31" fmla="*/ 12 h 26"/>
                    <a:gd name="T32" fmla="*/ 32 w 55"/>
                    <a:gd name="T33" fmla="*/ 21 h 26"/>
                    <a:gd name="T34" fmla="*/ 27 w 55"/>
                    <a:gd name="T35" fmla="*/ 18 h 26"/>
                    <a:gd name="T36" fmla="*/ 34 w 55"/>
                    <a:gd name="T37" fmla="*/ 1 h 26"/>
                    <a:gd name="T38" fmla="*/ 33 w 55"/>
                    <a:gd name="T39" fmla="*/ 1 h 26"/>
                    <a:gd name="T40" fmla="*/ 27 w 55"/>
                    <a:gd name="T41" fmla="*/ 11 h 26"/>
                    <a:gd name="T42" fmla="*/ 26 w 55"/>
                    <a:gd name="T43" fmla="*/ 12 h 26"/>
                    <a:gd name="T44" fmla="*/ 25 w 55"/>
                    <a:gd name="T45" fmla="*/ 12 h 26"/>
                    <a:gd name="T46" fmla="*/ 23 w 55"/>
                    <a:gd name="T47" fmla="*/ 13 h 26"/>
                    <a:gd name="T48" fmla="*/ 18 w 55"/>
                    <a:gd name="T49" fmla="*/ 18 h 26"/>
                    <a:gd name="T50" fmla="*/ 18 w 55"/>
                    <a:gd name="T51" fmla="*/ 20 h 26"/>
                    <a:gd name="T52" fmla="*/ 12 w 55"/>
                    <a:gd name="T53" fmla="*/ 19 h 26"/>
                    <a:gd name="T54" fmla="*/ 15 w 55"/>
                    <a:gd name="T55" fmla="*/ 11 h 26"/>
                    <a:gd name="T56" fmla="*/ 14 w 55"/>
                    <a:gd name="T57" fmla="*/ 10 h 26"/>
                    <a:gd name="T58" fmla="*/ 10 w 55"/>
                    <a:gd name="T59" fmla="*/ 20 h 26"/>
                    <a:gd name="T60" fmla="*/ 0 w 55"/>
                    <a:gd name="T61" fmla="*/ 23 h 26"/>
                    <a:gd name="T62" fmla="*/ 0 w 55"/>
                    <a:gd name="T63" fmla="*/ 25 h 26"/>
                    <a:gd name="T64" fmla="*/ 10 w 55"/>
                    <a:gd name="T65" fmla="*/ 21 h 26"/>
                    <a:gd name="T66" fmla="*/ 11 w 55"/>
                    <a:gd name="T67" fmla="*/ 25 h 26"/>
                    <a:gd name="T68" fmla="*/ 18 w 55"/>
                    <a:gd name="T69" fmla="*/ 24 h 26"/>
                    <a:gd name="T70" fmla="*/ 19 w 55"/>
                    <a:gd name="T71" fmla="*/ 23 h 26"/>
                    <a:gd name="T72" fmla="*/ 20 w 55"/>
                    <a:gd name="T73" fmla="*/ 24 h 26"/>
                    <a:gd name="T74" fmla="*/ 25 w 55"/>
                    <a:gd name="T75" fmla="*/ 21 h 26"/>
                    <a:gd name="T76" fmla="*/ 26 w 55"/>
                    <a:gd name="T77" fmla="*/ 24 h 26"/>
                    <a:gd name="T78" fmla="*/ 33 w 55"/>
                    <a:gd name="T79" fmla="*/ 22 h 26"/>
                    <a:gd name="T80" fmla="*/ 37 w 55"/>
                    <a:gd name="T81" fmla="*/ 23 h 26"/>
                    <a:gd name="T82" fmla="*/ 39 w 55"/>
                    <a:gd name="T83" fmla="*/ 22 h 26"/>
                    <a:gd name="T84" fmla="*/ 39 w 55"/>
                    <a:gd name="T85" fmla="*/ 22 h 26"/>
                    <a:gd name="T86" fmla="*/ 43 w 55"/>
                    <a:gd name="T87" fmla="*/ 25 h 26"/>
                    <a:gd name="T88" fmla="*/ 47 w 55"/>
                    <a:gd name="T89" fmla="*/ 21 h 26"/>
                    <a:gd name="T90" fmla="*/ 47 w 55"/>
                    <a:gd name="T91" fmla="*/ 22 h 26"/>
                    <a:gd name="T92" fmla="*/ 55 w 55"/>
                    <a:gd name="T93" fmla="*/ 22 h 26"/>
                    <a:gd name="T94" fmla="*/ 54 w 55"/>
                    <a:gd name="T95" fmla="*/ 21 h 26"/>
                    <a:gd name="T96" fmla="*/ 24 w 55"/>
                    <a:gd name="T97" fmla="*/ 19 h 26"/>
                    <a:gd name="T98" fmla="*/ 21 w 55"/>
                    <a:gd name="T99" fmla="*/ 18 h 26"/>
                    <a:gd name="T100" fmla="*/ 23 w 55"/>
                    <a:gd name="T101" fmla="*/ 15 h 26"/>
                    <a:gd name="T102" fmla="*/ 25 w 55"/>
                    <a:gd name="T103" fmla="*/ 14 h 26"/>
                    <a:gd name="T104" fmla="*/ 26 w 55"/>
                    <a:gd name="T105" fmla="*/ 13 h 26"/>
                    <a:gd name="T106" fmla="*/ 25 w 55"/>
                    <a:gd name="T107" fmla="*/ 18 h 26"/>
                    <a:gd name="T108" fmla="*/ 24 w 55"/>
                    <a:gd name="T109" fmla="*/ 19 h 26"/>
                    <a:gd name="T110" fmla="*/ 45 w 55"/>
                    <a:gd name="T111" fmla="*/ 21 h 26"/>
                    <a:gd name="T112" fmla="*/ 43 w 55"/>
                    <a:gd name="T113" fmla="*/ 17 h 26"/>
                    <a:gd name="T114" fmla="*/ 44 w 55"/>
                    <a:gd name="T115" fmla="*/ 17 h 26"/>
                    <a:gd name="T116" fmla="*/ 48 w 55"/>
                    <a:gd name="T117" fmla="*/ 14 h 26"/>
                    <a:gd name="T118" fmla="*/ 47 w 55"/>
                    <a:gd name="T119" fmla="*/ 16 h 26"/>
                    <a:gd name="T120" fmla="*/ 45 w 55"/>
                    <a:gd name="T121" fmla="*/ 2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5" h="26">
                      <a:moveTo>
                        <a:pt x="54" y="21"/>
                      </a:moveTo>
                      <a:cubicBezTo>
                        <a:pt x="50" y="20"/>
                        <a:pt x="48" y="19"/>
                        <a:pt x="49" y="17"/>
                      </a:cubicBezTo>
                      <a:cubicBezTo>
                        <a:pt x="49" y="17"/>
                        <a:pt x="49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50" y="15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0" y="13"/>
                        <a:pt x="50" y="12"/>
                        <a:pt x="50" y="12"/>
                      </a:cubicBezTo>
                      <a:cubicBezTo>
                        <a:pt x="51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6" y="12"/>
                        <a:pt x="44" y="13"/>
                        <a:pt x="42" y="15"/>
                      </a:cubicBezTo>
                      <a:cubicBezTo>
                        <a:pt x="42" y="15"/>
                        <a:pt x="42" y="16"/>
                        <a:pt x="42" y="16"/>
                      </a:cubicBezTo>
                      <a:cubicBezTo>
                        <a:pt x="41" y="17"/>
                        <a:pt x="40" y="18"/>
                        <a:pt x="40" y="19"/>
                      </a:cubicBezTo>
                      <a:cubicBezTo>
                        <a:pt x="38" y="19"/>
                        <a:pt x="37" y="18"/>
                        <a:pt x="36" y="16"/>
                      </a:cubicBezTo>
                      <a:cubicBezTo>
                        <a:pt x="36" y="15"/>
                        <a:pt x="36" y="14"/>
                        <a:pt x="36" y="13"/>
                      </a:cubicBezTo>
                      <a:cubicBezTo>
                        <a:pt x="36" y="12"/>
                        <a:pt x="36" y="12"/>
                        <a:pt x="35" y="12"/>
                      </a:cubicBezTo>
                      <a:cubicBezTo>
                        <a:pt x="31" y="14"/>
                        <a:pt x="30" y="19"/>
                        <a:pt x="32" y="21"/>
                      </a:cubicBezTo>
                      <a:cubicBezTo>
                        <a:pt x="31" y="22"/>
                        <a:pt x="29" y="21"/>
                        <a:pt x="27" y="18"/>
                      </a:cubicBezTo>
                      <a:cubicBezTo>
                        <a:pt x="31" y="13"/>
                        <a:pt x="33" y="5"/>
                        <a:pt x="34" y="1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32" y="3"/>
                        <a:pt x="29" y="7"/>
                        <a:pt x="27" y="11"/>
                      </a:cubicBezTo>
                      <a:cubicBezTo>
                        <a:pt x="27" y="12"/>
                        <a:pt x="26" y="12"/>
                        <a:pt x="26" y="12"/>
                      </a:cubicBezTo>
                      <a:cubicBezTo>
                        <a:pt x="26" y="12"/>
                        <a:pt x="25" y="12"/>
                        <a:pt x="25" y="12"/>
                      </a:cubicBezTo>
                      <a:cubicBezTo>
                        <a:pt x="24" y="12"/>
                        <a:pt x="23" y="13"/>
                        <a:pt x="23" y="13"/>
                      </a:cubicBezTo>
                      <a:cubicBezTo>
                        <a:pt x="21" y="14"/>
                        <a:pt x="19" y="16"/>
                        <a:pt x="18" y="18"/>
                      </a:cubicBezTo>
                      <a:cubicBezTo>
                        <a:pt x="18" y="19"/>
                        <a:pt x="18" y="20"/>
                        <a:pt x="18" y="20"/>
                      </a:cubicBezTo>
                      <a:cubicBezTo>
                        <a:pt x="17" y="21"/>
                        <a:pt x="15" y="21"/>
                        <a:pt x="12" y="19"/>
                      </a:cubicBezTo>
                      <a:cubicBezTo>
                        <a:pt x="13" y="17"/>
                        <a:pt x="15" y="14"/>
                        <a:pt x="15" y="11"/>
                      </a:cubicBezTo>
                      <a:cubicBezTo>
                        <a:pt x="15" y="10"/>
                        <a:pt x="14" y="9"/>
                        <a:pt x="14" y="10"/>
                      </a:cubicBezTo>
                      <a:cubicBezTo>
                        <a:pt x="13" y="12"/>
                        <a:pt x="10" y="16"/>
                        <a:pt x="10" y="20"/>
                      </a:cubicBezTo>
                      <a:cubicBezTo>
                        <a:pt x="7" y="22"/>
                        <a:pt x="4" y="23"/>
                        <a:pt x="0" y="23"/>
                      </a:cubicBezTo>
                      <a:cubicBezTo>
                        <a:pt x="0" y="23"/>
                        <a:pt x="0" y="25"/>
                        <a:pt x="0" y="25"/>
                      </a:cubicBezTo>
                      <a:cubicBezTo>
                        <a:pt x="4" y="24"/>
                        <a:pt x="7" y="23"/>
                        <a:pt x="10" y="21"/>
                      </a:cubicBezTo>
                      <a:cubicBezTo>
                        <a:pt x="10" y="23"/>
                        <a:pt x="10" y="24"/>
                        <a:pt x="11" y="25"/>
                      </a:cubicBezTo>
                      <a:cubicBezTo>
                        <a:pt x="14" y="26"/>
                        <a:pt x="16" y="25"/>
                        <a:pt x="18" y="24"/>
                      </a:cubicBezTo>
                      <a:cubicBezTo>
                        <a:pt x="18" y="23"/>
                        <a:pt x="18" y="23"/>
                        <a:pt x="19" y="23"/>
                      </a:cubicBezTo>
                      <a:cubicBezTo>
                        <a:pt x="19" y="23"/>
                        <a:pt x="20" y="24"/>
                        <a:pt x="20" y="24"/>
                      </a:cubicBezTo>
                      <a:cubicBezTo>
                        <a:pt x="22" y="24"/>
                        <a:pt x="24" y="23"/>
                        <a:pt x="25" y="21"/>
                      </a:cubicBezTo>
                      <a:cubicBezTo>
                        <a:pt x="25" y="22"/>
                        <a:pt x="26" y="23"/>
                        <a:pt x="26" y="24"/>
                      </a:cubicBezTo>
                      <a:cubicBezTo>
                        <a:pt x="29" y="26"/>
                        <a:pt x="31" y="25"/>
                        <a:pt x="33" y="22"/>
                      </a:cubicBezTo>
                      <a:cubicBezTo>
                        <a:pt x="34" y="23"/>
                        <a:pt x="35" y="23"/>
                        <a:pt x="37" y="23"/>
                      </a:cubicBezTo>
                      <a:cubicBezTo>
                        <a:pt x="38" y="23"/>
                        <a:pt x="38" y="22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24"/>
                        <a:pt x="42" y="25"/>
                        <a:pt x="43" y="25"/>
                      </a:cubicBezTo>
                      <a:cubicBezTo>
                        <a:pt x="45" y="24"/>
                        <a:pt x="46" y="23"/>
                        <a:pt x="47" y="21"/>
                      </a:cubicBezTo>
                      <a:cubicBezTo>
                        <a:pt x="47" y="21"/>
                        <a:pt x="47" y="22"/>
                        <a:pt x="47" y="22"/>
                      </a:cubicBezTo>
                      <a:cubicBezTo>
                        <a:pt x="50" y="25"/>
                        <a:pt x="52" y="25"/>
                        <a:pt x="55" y="22"/>
                      </a:cubicBezTo>
                      <a:cubicBezTo>
                        <a:pt x="55" y="21"/>
                        <a:pt x="54" y="20"/>
                        <a:pt x="54" y="21"/>
                      </a:cubicBezTo>
                      <a:close/>
                      <a:moveTo>
                        <a:pt x="24" y="19"/>
                      </a:moveTo>
                      <a:cubicBezTo>
                        <a:pt x="22" y="23"/>
                        <a:pt x="21" y="22"/>
                        <a:pt x="21" y="18"/>
                      </a:cubicBezTo>
                      <a:cubicBezTo>
                        <a:pt x="22" y="17"/>
                        <a:pt x="22" y="16"/>
                        <a:pt x="23" y="15"/>
                      </a:cubicBezTo>
                      <a:cubicBezTo>
                        <a:pt x="24" y="15"/>
                        <a:pt x="24" y="14"/>
                        <a:pt x="25" y="14"/>
                      </a:cubicBezTo>
                      <a:cubicBezTo>
                        <a:pt x="25" y="14"/>
                        <a:pt x="26" y="13"/>
                        <a:pt x="26" y="13"/>
                      </a:cubicBezTo>
                      <a:cubicBezTo>
                        <a:pt x="25" y="15"/>
                        <a:pt x="25" y="17"/>
                        <a:pt x="25" y="18"/>
                      </a:cubicBezTo>
                      <a:cubicBezTo>
                        <a:pt x="25" y="19"/>
                        <a:pt x="24" y="19"/>
                        <a:pt x="24" y="19"/>
                      </a:cubicBezTo>
                      <a:close/>
                      <a:moveTo>
                        <a:pt x="45" y="21"/>
                      </a:moveTo>
                      <a:cubicBezTo>
                        <a:pt x="45" y="20"/>
                        <a:pt x="44" y="18"/>
                        <a:pt x="43" y="17"/>
                      </a:cubicBezTo>
                      <a:cubicBezTo>
                        <a:pt x="43" y="17"/>
                        <a:pt x="43" y="17"/>
                        <a:pt x="44" y="17"/>
                      </a:cubicBezTo>
                      <a:cubicBezTo>
                        <a:pt x="45" y="15"/>
                        <a:pt x="47" y="14"/>
                        <a:pt x="48" y="14"/>
                      </a:cubicBezTo>
                      <a:cubicBezTo>
                        <a:pt x="48" y="15"/>
                        <a:pt x="48" y="15"/>
                        <a:pt x="47" y="16"/>
                      </a:cubicBezTo>
                      <a:cubicBezTo>
                        <a:pt x="47" y="18"/>
                        <a:pt x="46" y="20"/>
                        <a:pt x="45" y="2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4" name="Freeform 185">
                  <a:extLst>
                    <a:ext uri="{FF2B5EF4-FFF2-40B4-BE49-F238E27FC236}">
                      <a16:creationId xmlns="" xmlns:a16="http://schemas.microsoft.com/office/drawing/2014/main" id="{4A00DDC3-B00E-48F1-A656-69757066F26B}"/>
                    </a:ext>
                  </a:extLst>
                </p:cNvPr>
                <p:cNvSpPr/>
                <p:nvPr/>
              </p:nvSpPr>
              <p:spPr bwMode="auto">
                <a:xfrm>
                  <a:off x="1417638" y="2205038"/>
                  <a:ext cx="3175" cy="3175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1 h 3"/>
                    <a:gd name="T4" fmla="*/ 0 w 3"/>
                    <a:gd name="T5" fmla="*/ 2 h 3"/>
                    <a:gd name="T6" fmla="*/ 1 w 3"/>
                    <a:gd name="T7" fmla="*/ 2 h 3"/>
                    <a:gd name="T8" fmla="*/ 2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5" name="Freeform 186">
                  <a:extLst>
                    <a:ext uri="{FF2B5EF4-FFF2-40B4-BE49-F238E27FC236}">
                      <a16:creationId xmlns="" xmlns:a16="http://schemas.microsoft.com/office/drawing/2014/main" id="{E254F362-9F44-4C1C-963F-4E0571B90F03}"/>
                    </a:ext>
                  </a:extLst>
                </p:cNvPr>
                <p:cNvSpPr/>
                <p:nvPr/>
              </p:nvSpPr>
              <p:spPr bwMode="auto">
                <a:xfrm>
                  <a:off x="1401763" y="2225676"/>
                  <a:ext cx="31750" cy="53975"/>
                </a:xfrm>
                <a:custGeom>
                  <a:avLst/>
                  <a:gdLst>
                    <a:gd name="T0" fmla="*/ 1 w 31"/>
                    <a:gd name="T1" fmla="*/ 5 h 50"/>
                    <a:gd name="T2" fmla="*/ 21 w 31"/>
                    <a:gd name="T3" fmla="*/ 19 h 50"/>
                    <a:gd name="T4" fmla="*/ 27 w 31"/>
                    <a:gd name="T5" fmla="*/ 49 h 50"/>
                    <a:gd name="T6" fmla="*/ 29 w 31"/>
                    <a:gd name="T7" fmla="*/ 49 h 50"/>
                    <a:gd name="T8" fmla="*/ 29 w 31"/>
                    <a:gd name="T9" fmla="*/ 47 h 50"/>
                    <a:gd name="T10" fmla="*/ 28 w 31"/>
                    <a:gd name="T11" fmla="*/ 46 h 50"/>
                    <a:gd name="T12" fmla="*/ 1 w 31"/>
                    <a:gd name="T13" fmla="*/ 3 h 50"/>
                    <a:gd name="T14" fmla="*/ 1 w 31"/>
                    <a:gd name="T15" fmla="*/ 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50">
                      <a:moveTo>
                        <a:pt x="1" y="5"/>
                      </a:moveTo>
                      <a:cubicBezTo>
                        <a:pt x="10" y="3"/>
                        <a:pt x="17" y="13"/>
                        <a:pt x="21" y="19"/>
                      </a:cubicBezTo>
                      <a:cubicBezTo>
                        <a:pt x="26" y="28"/>
                        <a:pt x="27" y="39"/>
                        <a:pt x="27" y="49"/>
                      </a:cubicBezTo>
                      <a:cubicBezTo>
                        <a:pt x="27" y="49"/>
                        <a:pt x="28" y="50"/>
                        <a:pt x="29" y="49"/>
                      </a:cubicBezTo>
                      <a:cubicBezTo>
                        <a:pt x="29" y="48"/>
                        <a:pt x="29" y="47"/>
                        <a:pt x="29" y="47"/>
                      </a:cubicBezTo>
                      <a:cubicBezTo>
                        <a:pt x="29" y="46"/>
                        <a:pt x="28" y="46"/>
                        <a:pt x="28" y="46"/>
                      </a:cubicBezTo>
                      <a:cubicBezTo>
                        <a:pt x="31" y="33"/>
                        <a:pt x="20" y="0"/>
                        <a:pt x="1" y="3"/>
                      </a:cubicBezTo>
                      <a:cubicBezTo>
                        <a:pt x="0" y="4"/>
                        <a:pt x="0" y="5"/>
                        <a:pt x="1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6" name="Freeform 187">
                  <a:extLst>
                    <a:ext uri="{FF2B5EF4-FFF2-40B4-BE49-F238E27FC236}">
                      <a16:creationId xmlns="" xmlns:a16="http://schemas.microsoft.com/office/drawing/2014/main" id="{EF54968F-F41A-482C-AD82-5D53205265C5}"/>
                    </a:ext>
                  </a:extLst>
                </p:cNvPr>
                <p:cNvSpPr/>
                <p:nvPr/>
              </p:nvSpPr>
              <p:spPr bwMode="auto">
                <a:xfrm>
                  <a:off x="1433513" y="2225676"/>
                  <a:ext cx="25400" cy="50800"/>
                </a:xfrm>
                <a:custGeom>
                  <a:avLst/>
                  <a:gdLst>
                    <a:gd name="T0" fmla="*/ 23 w 24"/>
                    <a:gd name="T1" fmla="*/ 0 h 48"/>
                    <a:gd name="T2" fmla="*/ 0 w 24"/>
                    <a:gd name="T3" fmla="*/ 47 h 48"/>
                    <a:gd name="T4" fmla="*/ 1 w 24"/>
                    <a:gd name="T5" fmla="*/ 47 h 48"/>
                    <a:gd name="T6" fmla="*/ 23 w 24"/>
                    <a:gd name="T7" fmla="*/ 2 h 48"/>
                    <a:gd name="T8" fmla="*/ 23 w 24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8">
                      <a:moveTo>
                        <a:pt x="23" y="0"/>
                      </a:moveTo>
                      <a:cubicBezTo>
                        <a:pt x="5" y="11"/>
                        <a:pt x="0" y="28"/>
                        <a:pt x="0" y="47"/>
                      </a:cubicBezTo>
                      <a:cubicBezTo>
                        <a:pt x="0" y="48"/>
                        <a:pt x="1" y="48"/>
                        <a:pt x="1" y="47"/>
                      </a:cubicBezTo>
                      <a:cubicBezTo>
                        <a:pt x="1" y="29"/>
                        <a:pt x="6" y="12"/>
                        <a:pt x="23" y="2"/>
                      </a:cubicBezTo>
                      <a:cubicBezTo>
                        <a:pt x="24" y="1"/>
                        <a:pt x="23" y="0"/>
                        <a:pt x="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7" name="Freeform 188">
                  <a:extLst>
                    <a:ext uri="{FF2B5EF4-FFF2-40B4-BE49-F238E27FC236}">
                      <a16:creationId xmlns="" xmlns:a16="http://schemas.microsoft.com/office/drawing/2014/main" id="{5861BC3A-2FFA-47C3-AB52-910C707F15B8}"/>
                    </a:ext>
                  </a:extLst>
                </p:cNvPr>
                <p:cNvSpPr/>
                <p:nvPr/>
              </p:nvSpPr>
              <p:spPr bwMode="auto">
                <a:xfrm>
                  <a:off x="1395413" y="2182813"/>
                  <a:ext cx="76200" cy="98425"/>
                </a:xfrm>
                <a:custGeom>
                  <a:avLst/>
                  <a:gdLst>
                    <a:gd name="T0" fmla="*/ 21 w 73"/>
                    <a:gd name="T1" fmla="*/ 90 h 93"/>
                    <a:gd name="T2" fmla="*/ 18 w 73"/>
                    <a:gd name="T3" fmla="*/ 69 h 93"/>
                    <a:gd name="T4" fmla="*/ 7 w 73"/>
                    <a:gd name="T5" fmla="*/ 46 h 93"/>
                    <a:gd name="T6" fmla="*/ 39 w 73"/>
                    <a:gd name="T7" fmla="*/ 4 h 93"/>
                    <a:gd name="T8" fmla="*/ 65 w 73"/>
                    <a:gd name="T9" fmla="*/ 23 h 93"/>
                    <a:gd name="T10" fmla="*/ 61 w 73"/>
                    <a:gd name="T11" fmla="*/ 50 h 93"/>
                    <a:gd name="T12" fmla="*/ 50 w 73"/>
                    <a:gd name="T13" fmla="*/ 66 h 93"/>
                    <a:gd name="T14" fmla="*/ 44 w 73"/>
                    <a:gd name="T15" fmla="*/ 92 h 93"/>
                    <a:gd name="T16" fmla="*/ 45 w 73"/>
                    <a:gd name="T17" fmla="*/ 93 h 93"/>
                    <a:gd name="T18" fmla="*/ 53 w 73"/>
                    <a:gd name="T19" fmla="*/ 64 h 93"/>
                    <a:gd name="T20" fmla="*/ 67 w 73"/>
                    <a:gd name="T21" fmla="*/ 40 h 93"/>
                    <a:gd name="T22" fmla="*/ 42 w 73"/>
                    <a:gd name="T23" fmla="*/ 3 h 93"/>
                    <a:gd name="T24" fmla="*/ 5 w 73"/>
                    <a:gd name="T25" fmla="*/ 32 h 93"/>
                    <a:gd name="T26" fmla="*/ 10 w 73"/>
                    <a:gd name="T27" fmla="*/ 57 h 93"/>
                    <a:gd name="T28" fmla="*/ 17 w 73"/>
                    <a:gd name="T29" fmla="*/ 79 h 93"/>
                    <a:gd name="T30" fmla="*/ 20 w 73"/>
                    <a:gd name="T31" fmla="*/ 91 h 93"/>
                    <a:gd name="T32" fmla="*/ 21 w 73"/>
                    <a:gd name="T33" fmla="*/ 90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3" h="93">
                      <a:moveTo>
                        <a:pt x="21" y="90"/>
                      </a:moveTo>
                      <a:cubicBezTo>
                        <a:pt x="16" y="84"/>
                        <a:pt x="19" y="76"/>
                        <a:pt x="18" y="69"/>
                      </a:cubicBezTo>
                      <a:cubicBezTo>
                        <a:pt x="16" y="61"/>
                        <a:pt x="9" y="54"/>
                        <a:pt x="7" y="46"/>
                      </a:cubicBezTo>
                      <a:cubicBezTo>
                        <a:pt x="0" y="26"/>
                        <a:pt x="19" y="4"/>
                        <a:pt x="39" y="4"/>
                      </a:cubicBezTo>
                      <a:cubicBezTo>
                        <a:pt x="51" y="4"/>
                        <a:pt x="61" y="13"/>
                        <a:pt x="65" y="23"/>
                      </a:cubicBezTo>
                      <a:cubicBezTo>
                        <a:pt x="69" y="33"/>
                        <a:pt x="66" y="42"/>
                        <a:pt x="61" y="50"/>
                      </a:cubicBezTo>
                      <a:cubicBezTo>
                        <a:pt x="57" y="55"/>
                        <a:pt x="53" y="60"/>
                        <a:pt x="50" y="66"/>
                      </a:cubicBezTo>
                      <a:cubicBezTo>
                        <a:pt x="47" y="74"/>
                        <a:pt x="50" y="85"/>
                        <a:pt x="44" y="92"/>
                      </a:cubicBezTo>
                      <a:cubicBezTo>
                        <a:pt x="43" y="92"/>
                        <a:pt x="44" y="93"/>
                        <a:pt x="45" y="93"/>
                      </a:cubicBezTo>
                      <a:cubicBezTo>
                        <a:pt x="52" y="85"/>
                        <a:pt x="48" y="74"/>
                        <a:pt x="53" y="64"/>
                      </a:cubicBezTo>
                      <a:cubicBezTo>
                        <a:pt x="57" y="56"/>
                        <a:pt x="64" y="50"/>
                        <a:pt x="67" y="40"/>
                      </a:cubicBezTo>
                      <a:cubicBezTo>
                        <a:pt x="73" y="23"/>
                        <a:pt x="59" y="5"/>
                        <a:pt x="42" y="3"/>
                      </a:cubicBezTo>
                      <a:cubicBezTo>
                        <a:pt x="24" y="0"/>
                        <a:pt x="9" y="16"/>
                        <a:pt x="5" y="32"/>
                      </a:cubicBezTo>
                      <a:cubicBezTo>
                        <a:pt x="3" y="41"/>
                        <a:pt x="6" y="49"/>
                        <a:pt x="10" y="57"/>
                      </a:cubicBezTo>
                      <a:cubicBezTo>
                        <a:pt x="15" y="64"/>
                        <a:pt x="17" y="70"/>
                        <a:pt x="17" y="79"/>
                      </a:cubicBezTo>
                      <a:cubicBezTo>
                        <a:pt x="16" y="84"/>
                        <a:pt x="17" y="87"/>
                        <a:pt x="20" y="91"/>
                      </a:cubicBezTo>
                      <a:cubicBezTo>
                        <a:pt x="20" y="92"/>
                        <a:pt x="21" y="91"/>
                        <a:pt x="21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8" name="Freeform 189">
                  <a:extLst>
                    <a:ext uri="{FF2B5EF4-FFF2-40B4-BE49-F238E27FC236}">
                      <a16:creationId xmlns="" xmlns:a16="http://schemas.microsoft.com/office/drawing/2014/main" id="{8411D5A8-8DBE-40C1-A27E-6DD6B0887473}"/>
                    </a:ext>
                  </a:extLst>
                </p:cNvPr>
                <p:cNvSpPr/>
                <p:nvPr/>
              </p:nvSpPr>
              <p:spPr bwMode="auto">
                <a:xfrm>
                  <a:off x="1411288" y="228123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9" name="Freeform 190">
                  <a:extLst>
                    <a:ext uri="{FF2B5EF4-FFF2-40B4-BE49-F238E27FC236}">
                      <a16:creationId xmlns="" xmlns:a16="http://schemas.microsoft.com/office/drawing/2014/main" id="{E8BEFCD5-E7EB-49D2-AEB7-9D8B953EF336}"/>
                    </a:ext>
                  </a:extLst>
                </p:cNvPr>
                <p:cNvSpPr/>
                <p:nvPr/>
              </p:nvSpPr>
              <p:spPr bwMode="auto">
                <a:xfrm>
                  <a:off x="1411288" y="2287588"/>
                  <a:ext cx="34925" cy="4763"/>
                </a:xfrm>
                <a:custGeom>
                  <a:avLst/>
                  <a:gdLst>
                    <a:gd name="T0" fmla="*/ 3 w 33"/>
                    <a:gd name="T1" fmla="*/ 4 h 4"/>
                    <a:gd name="T2" fmla="*/ 30 w 33"/>
                    <a:gd name="T3" fmla="*/ 4 h 4"/>
                    <a:gd name="T4" fmla="*/ 30 w 33"/>
                    <a:gd name="T5" fmla="*/ 0 h 4"/>
                    <a:gd name="T6" fmla="*/ 3 w 33"/>
                    <a:gd name="T7" fmla="*/ 0 h 4"/>
                    <a:gd name="T8" fmla="*/ 3 w 33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4">
                      <a:moveTo>
                        <a:pt x="3" y="4"/>
                      </a:moveTo>
                      <a:cubicBezTo>
                        <a:pt x="12" y="4"/>
                        <a:pt x="21" y="4"/>
                        <a:pt x="30" y="4"/>
                      </a:cubicBezTo>
                      <a:cubicBezTo>
                        <a:pt x="33" y="4"/>
                        <a:pt x="33" y="0"/>
                        <a:pt x="30" y="0"/>
                      </a:cubicBezTo>
                      <a:cubicBezTo>
                        <a:pt x="21" y="0"/>
                        <a:pt x="12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0" name="Freeform 191">
                  <a:extLst>
                    <a:ext uri="{FF2B5EF4-FFF2-40B4-BE49-F238E27FC236}">
                      <a16:creationId xmlns="" xmlns:a16="http://schemas.microsoft.com/office/drawing/2014/main" id="{653B709F-1E56-4FF0-B836-8433EB7EF6AB}"/>
                    </a:ext>
                  </a:extLst>
                </p:cNvPr>
                <p:cNvSpPr/>
                <p:nvPr/>
              </p:nvSpPr>
              <p:spPr bwMode="auto">
                <a:xfrm>
                  <a:off x="1412875" y="2293938"/>
                  <a:ext cx="33338" cy="4763"/>
                </a:xfrm>
                <a:custGeom>
                  <a:avLst/>
                  <a:gdLst>
                    <a:gd name="T0" fmla="*/ 3 w 31"/>
                    <a:gd name="T1" fmla="*/ 5 h 5"/>
                    <a:gd name="T2" fmla="*/ 28 w 31"/>
                    <a:gd name="T3" fmla="*/ 5 h 5"/>
                    <a:gd name="T4" fmla="*/ 28 w 31"/>
                    <a:gd name="T5" fmla="*/ 0 h 5"/>
                    <a:gd name="T6" fmla="*/ 3 w 31"/>
                    <a:gd name="T7" fmla="*/ 0 h 5"/>
                    <a:gd name="T8" fmla="*/ 3 w 3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5">
                      <a:moveTo>
                        <a:pt x="3" y="5"/>
                      </a:moveTo>
                      <a:cubicBezTo>
                        <a:pt x="11" y="5"/>
                        <a:pt x="20" y="5"/>
                        <a:pt x="28" y="5"/>
                      </a:cubicBezTo>
                      <a:cubicBezTo>
                        <a:pt x="31" y="5"/>
                        <a:pt x="31" y="0"/>
                        <a:pt x="28" y="0"/>
                      </a:cubicBezTo>
                      <a:cubicBezTo>
                        <a:pt x="20" y="0"/>
                        <a:pt x="11" y="0"/>
                        <a:pt x="3" y="0"/>
                      </a:cubicBezTo>
                      <a:cubicBezTo>
                        <a:pt x="0" y="0"/>
                        <a:pt x="0" y="5"/>
                        <a:pt x="3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1" name="Freeform 192">
                  <a:extLst>
                    <a:ext uri="{FF2B5EF4-FFF2-40B4-BE49-F238E27FC236}">
                      <a16:creationId xmlns="" xmlns:a16="http://schemas.microsoft.com/office/drawing/2014/main" id="{2E940D6C-E615-409A-B0C8-B42F85E65236}"/>
                    </a:ext>
                  </a:extLst>
                </p:cNvPr>
                <p:cNvSpPr/>
                <p:nvPr/>
              </p:nvSpPr>
              <p:spPr bwMode="auto">
                <a:xfrm>
                  <a:off x="1417638" y="2301876"/>
                  <a:ext cx="25400" cy="4763"/>
                </a:xfrm>
                <a:custGeom>
                  <a:avLst/>
                  <a:gdLst>
                    <a:gd name="T0" fmla="*/ 4 w 25"/>
                    <a:gd name="T1" fmla="*/ 5 h 5"/>
                    <a:gd name="T2" fmla="*/ 21 w 25"/>
                    <a:gd name="T3" fmla="*/ 5 h 5"/>
                    <a:gd name="T4" fmla="*/ 21 w 25"/>
                    <a:gd name="T5" fmla="*/ 0 h 5"/>
                    <a:gd name="T6" fmla="*/ 4 w 25"/>
                    <a:gd name="T7" fmla="*/ 0 h 5"/>
                    <a:gd name="T8" fmla="*/ 4 w 25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5">
                      <a:moveTo>
                        <a:pt x="4" y="5"/>
                      </a:moveTo>
                      <a:cubicBezTo>
                        <a:pt x="10" y="5"/>
                        <a:pt x="15" y="5"/>
                        <a:pt x="21" y="5"/>
                      </a:cubicBezTo>
                      <a:cubicBezTo>
                        <a:pt x="25" y="5"/>
                        <a:pt x="25" y="0"/>
                        <a:pt x="21" y="0"/>
                      </a:cubicBezTo>
                      <a:cubicBezTo>
                        <a:pt x="15" y="0"/>
                        <a:pt x="10" y="0"/>
                        <a:pt x="4" y="0"/>
                      </a:cubicBezTo>
                      <a:cubicBezTo>
                        <a:pt x="0" y="0"/>
                        <a:pt x="0" y="5"/>
                        <a:pt x="4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2" name="Freeform 197">
                  <a:extLst>
                    <a:ext uri="{FF2B5EF4-FFF2-40B4-BE49-F238E27FC236}">
                      <a16:creationId xmlns="" xmlns:a16="http://schemas.microsoft.com/office/drawing/2014/main" id="{6C765E5D-7521-489A-A922-CF92E92EA6B6}"/>
                    </a:ext>
                  </a:extLst>
                </p:cNvPr>
                <p:cNvSpPr/>
                <p:nvPr/>
              </p:nvSpPr>
              <p:spPr bwMode="auto">
                <a:xfrm>
                  <a:off x="1052513" y="2039938"/>
                  <a:ext cx="76200" cy="85725"/>
                </a:xfrm>
                <a:custGeom>
                  <a:avLst/>
                  <a:gdLst>
                    <a:gd name="T0" fmla="*/ 24 w 72"/>
                    <a:gd name="T1" fmla="*/ 63 h 80"/>
                    <a:gd name="T2" fmla="*/ 2 w 72"/>
                    <a:gd name="T3" fmla="*/ 65 h 80"/>
                    <a:gd name="T4" fmla="*/ 14 w 72"/>
                    <a:gd name="T5" fmla="*/ 78 h 80"/>
                    <a:gd name="T6" fmla="*/ 26 w 72"/>
                    <a:gd name="T7" fmla="*/ 43 h 80"/>
                    <a:gd name="T8" fmla="*/ 28 w 72"/>
                    <a:gd name="T9" fmla="*/ 16 h 80"/>
                    <a:gd name="T10" fmla="*/ 58 w 72"/>
                    <a:gd name="T11" fmla="*/ 9 h 80"/>
                    <a:gd name="T12" fmla="*/ 69 w 72"/>
                    <a:gd name="T13" fmla="*/ 6 h 80"/>
                    <a:gd name="T14" fmla="*/ 66 w 72"/>
                    <a:gd name="T15" fmla="*/ 25 h 80"/>
                    <a:gd name="T16" fmla="*/ 65 w 72"/>
                    <a:gd name="T17" fmla="*/ 59 h 80"/>
                    <a:gd name="T18" fmla="*/ 65 w 72"/>
                    <a:gd name="T19" fmla="*/ 67 h 80"/>
                    <a:gd name="T20" fmla="*/ 65 w 72"/>
                    <a:gd name="T21" fmla="*/ 65 h 80"/>
                    <a:gd name="T22" fmla="*/ 53 w 72"/>
                    <a:gd name="T23" fmla="*/ 62 h 80"/>
                    <a:gd name="T24" fmla="*/ 48 w 72"/>
                    <a:gd name="T25" fmla="*/ 75 h 80"/>
                    <a:gd name="T26" fmla="*/ 69 w 72"/>
                    <a:gd name="T27" fmla="*/ 70 h 80"/>
                    <a:gd name="T28" fmla="*/ 67 w 72"/>
                    <a:gd name="T29" fmla="*/ 68 h 80"/>
                    <a:gd name="T30" fmla="*/ 60 w 72"/>
                    <a:gd name="T31" fmla="*/ 72 h 80"/>
                    <a:gd name="T32" fmla="*/ 66 w 72"/>
                    <a:gd name="T33" fmla="*/ 70 h 80"/>
                    <a:gd name="T34" fmla="*/ 69 w 72"/>
                    <a:gd name="T35" fmla="*/ 69 h 80"/>
                    <a:gd name="T36" fmla="*/ 71 w 72"/>
                    <a:gd name="T37" fmla="*/ 2 h 80"/>
                    <a:gd name="T38" fmla="*/ 69 w 72"/>
                    <a:gd name="T39" fmla="*/ 0 h 80"/>
                    <a:gd name="T40" fmla="*/ 24 w 72"/>
                    <a:gd name="T41" fmla="*/ 12 h 80"/>
                    <a:gd name="T42" fmla="*/ 22 w 72"/>
                    <a:gd name="T43" fmla="*/ 14 h 80"/>
                    <a:gd name="T44" fmla="*/ 23 w 72"/>
                    <a:gd name="T45" fmla="*/ 48 h 80"/>
                    <a:gd name="T46" fmla="*/ 22 w 72"/>
                    <a:gd name="T47" fmla="*/ 61 h 80"/>
                    <a:gd name="T48" fmla="*/ 18 w 72"/>
                    <a:gd name="T49" fmla="*/ 65 h 80"/>
                    <a:gd name="T50" fmla="*/ 23 w 72"/>
                    <a:gd name="T51" fmla="*/ 66 h 80"/>
                    <a:gd name="T52" fmla="*/ 24 w 72"/>
                    <a:gd name="T53" fmla="*/ 63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72" h="80">
                      <a:moveTo>
                        <a:pt x="24" y="63"/>
                      </a:moveTo>
                      <a:cubicBezTo>
                        <a:pt x="18" y="62"/>
                        <a:pt x="5" y="58"/>
                        <a:pt x="2" y="65"/>
                      </a:cubicBezTo>
                      <a:cubicBezTo>
                        <a:pt x="0" y="72"/>
                        <a:pt x="6" y="80"/>
                        <a:pt x="14" y="78"/>
                      </a:cubicBezTo>
                      <a:cubicBezTo>
                        <a:pt x="27" y="73"/>
                        <a:pt x="26" y="55"/>
                        <a:pt x="26" y="43"/>
                      </a:cubicBezTo>
                      <a:cubicBezTo>
                        <a:pt x="26" y="39"/>
                        <a:pt x="20" y="15"/>
                        <a:pt x="28" y="16"/>
                      </a:cubicBezTo>
                      <a:cubicBezTo>
                        <a:pt x="39" y="17"/>
                        <a:pt x="48" y="14"/>
                        <a:pt x="58" y="9"/>
                      </a:cubicBezTo>
                      <a:cubicBezTo>
                        <a:pt x="59" y="9"/>
                        <a:pt x="69" y="2"/>
                        <a:pt x="69" y="6"/>
                      </a:cubicBezTo>
                      <a:cubicBezTo>
                        <a:pt x="69" y="12"/>
                        <a:pt x="67" y="18"/>
                        <a:pt x="66" y="25"/>
                      </a:cubicBezTo>
                      <a:cubicBezTo>
                        <a:pt x="65" y="36"/>
                        <a:pt x="66" y="47"/>
                        <a:pt x="65" y="59"/>
                      </a:cubicBezTo>
                      <a:cubicBezTo>
                        <a:pt x="65" y="61"/>
                        <a:pt x="65" y="64"/>
                        <a:pt x="65" y="67"/>
                      </a:cubicBezTo>
                      <a:cubicBezTo>
                        <a:pt x="65" y="66"/>
                        <a:pt x="71" y="68"/>
                        <a:pt x="65" y="65"/>
                      </a:cubicBezTo>
                      <a:cubicBezTo>
                        <a:pt x="61" y="63"/>
                        <a:pt x="57" y="61"/>
                        <a:pt x="53" y="62"/>
                      </a:cubicBezTo>
                      <a:cubicBezTo>
                        <a:pt x="47" y="64"/>
                        <a:pt x="44" y="70"/>
                        <a:pt x="48" y="75"/>
                      </a:cubicBezTo>
                      <a:cubicBezTo>
                        <a:pt x="53" y="80"/>
                        <a:pt x="66" y="74"/>
                        <a:pt x="69" y="70"/>
                      </a:cubicBezTo>
                      <a:cubicBezTo>
                        <a:pt x="70" y="68"/>
                        <a:pt x="68" y="66"/>
                        <a:pt x="67" y="68"/>
                      </a:cubicBezTo>
                      <a:cubicBezTo>
                        <a:pt x="65" y="70"/>
                        <a:pt x="63" y="72"/>
                        <a:pt x="60" y="72"/>
                      </a:cubicBezTo>
                      <a:cubicBezTo>
                        <a:pt x="55" y="74"/>
                        <a:pt x="56" y="55"/>
                        <a:pt x="66" y="70"/>
                      </a:cubicBezTo>
                      <a:cubicBezTo>
                        <a:pt x="67" y="72"/>
                        <a:pt x="69" y="71"/>
                        <a:pt x="69" y="69"/>
                      </a:cubicBezTo>
                      <a:cubicBezTo>
                        <a:pt x="63" y="47"/>
                        <a:pt x="72" y="24"/>
                        <a:pt x="71" y="2"/>
                      </a:cubicBezTo>
                      <a:cubicBezTo>
                        <a:pt x="71" y="0"/>
                        <a:pt x="70" y="0"/>
                        <a:pt x="69" y="0"/>
                      </a:cubicBezTo>
                      <a:cubicBezTo>
                        <a:pt x="54" y="7"/>
                        <a:pt x="42" y="17"/>
                        <a:pt x="24" y="12"/>
                      </a:cubicBezTo>
                      <a:cubicBezTo>
                        <a:pt x="23" y="12"/>
                        <a:pt x="22" y="13"/>
                        <a:pt x="22" y="14"/>
                      </a:cubicBezTo>
                      <a:cubicBezTo>
                        <a:pt x="21" y="25"/>
                        <a:pt x="23" y="36"/>
                        <a:pt x="23" y="48"/>
                      </a:cubicBezTo>
                      <a:cubicBezTo>
                        <a:pt x="23" y="52"/>
                        <a:pt x="23" y="57"/>
                        <a:pt x="22" y="61"/>
                      </a:cubicBezTo>
                      <a:cubicBezTo>
                        <a:pt x="14" y="63"/>
                        <a:pt x="13" y="64"/>
                        <a:pt x="18" y="65"/>
                      </a:cubicBezTo>
                      <a:cubicBezTo>
                        <a:pt x="20" y="65"/>
                        <a:pt x="21" y="66"/>
                        <a:pt x="23" y="66"/>
                      </a:cubicBezTo>
                      <a:cubicBezTo>
                        <a:pt x="25" y="66"/>
                        <a:pt x="25" y="64"/>
                        <a:pt x="24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3" name="Freeform 198">
                  <a:extLst>
                    <a:ext uri="{FF2B5EF4-FFF2-40B4-BE49-F238E27FC236}">
                      <a16:creationId xmlns="" xmlns:a16="http://schemas.microsoft.com/office/drawing/2014/main" id="{A55F496B-2A63-4DFA-9C97-C03756D3F6BA}"/>
                    </a:ext>
                  </a:extLst>
                </p:cNvPr>
                <p:cNvSpPr/>
                <p:nvPr/>
              </p:nvSpPr>
              <p:spPr bwMode="auto">
                <a:xfrm>
                  <a:off x="1073150" y="2051051"/>
                  <a:ext cx="57150" cy="20638"/>
                </a:xfrm>
                <a:custGeom>
                  <a:avLst/>
                  <a:gdLst>
                    <a:gd name="T0" fmla="*/ 2 w 53"/>
                    <a:gd name="T1" fmla="*/ 19 h 20"/>
                    <a:gd name="T2" fmla="*/ 21 w 53"/>
                    <a:gd name="T3" fmla="*/ 14 h 20"/>
                    <a:gd name="T4" fmla="*/ 51 w 53"/>
                    <a:gd name="T5" fmla="*/ 3 h 20"/>
                    <a:gd name="T6" fmla="*/ 50 w 53"/>
                    <a:gd name="T7" fmla="*/ 1 h 20"/>
                    <a:gd name="T8" fmla="*/ 28 w 53"/>
                    <a:gd name="T9" fmla="*/ 9 h 20"/>
                    <a:gd name="T10" fmla="*/ 3 w 53"/>
                    <a:gd name="T11" fmla="*/ 16 h 20"/>
                    <a:gd name="T12" fmla="*/ 2 w 53"/>
                    <a:gd name="T13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3" h="20">
                      <a:moveTo>
                        <a:pt x="2" y="19"/>
                      </a:moveTo>
                      <a:cubicBezTo>
                        <a:pt x="8" y="20"/>
                        <a:pt x="16" y="16"/>
                        <a:pt x="21" y="14"/>
                      </a:cubicBezTo>
                      <a:cubicBezTo>
                        <a:pt x="31" y="11"/>
                        <a:pt x="42" y="8"/>
                        <a:pt x="51" y="3"/>
                      </a:cubicBezTo>
                      <a:cubicBezTo>
                        <a:pt x="53" y="2"/>
                        <a:pt x="51" y="0"/>
                        <a:pt x="50" y="1"/>
                      </a:cubicBezTo>
                      <a:cubicBezTo>
                        <a:pt x="43" y="5"/>
                        <a:pt x="35" y="7"/>
                        <a:pt x="28" y="9"/>
                      </a:cubicBezTo>
                      <a:cubicBezTo>
                        <a:pt x="21" y="11"/>
                        <a:pt x="10" y="18"/>
                        <a:pt x="3" y="16"/>
                      </a:cubicBezTo>
                      <a:cubicBezTo>
                        <a:pt x="1" y="16"/>
                        <a:pt x="0" y="18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4" name="Freeform 199">
                  <a:extLst>
                    <a:ext uri="{FF2B5EF4-FFF2-40B4-BE49-F238E27FC236}">
                      <a16:creationId xmlns="" xmlns:a16="http://schemas.microsoft.com/office/drawing/2014/main" id="{B3452FE6-BE29-4A02-B5BD-0B491DE1C3B2}"/>
                    </a:ext>
                  </a:extLst>
                </p:cNvPr>
                <p:cNvSpPr/>
                <p:nvPr/>
              </p:nvSpPr>
              <p:spPr bwMode="auto">
                <a:xfrm>
                  <a:off x="1111250" y="2106613"/>
                  <a:ext cx="11113" cy="12700"/>
                </a:xfrm>
                <a:custGeom>
                  <a:avLst/>
                  <a:gdLst>
                    <a:gd name="T0" fmla="*/ 1 w 10"/>
                    <a:gd name="T1" fmla="*/ 4 h 11"/>
                    <a:gd name="T2" fmla="*/ 1 w 10"/>
                    <a:gd name="T3" fmla="*/ 5 h 11"/>
                    <a:gd name="T4" fmla="*/ 3 w 10"/>
                    <a:gd name="T5" fmla="*/ 5 h 11"/>
                    <a:gd name="T6" fmla="*/ 3 w 10"/>
                    <a:gd name="T7" fmla="*/ 1 h 11"/>
                    <a:gd name="T8" fmla="*/ 0 w 10"/>
                    <a:gd name="T9" fmla="*/ 1 h 11"/>
                    <a:gd name="T10" fmla="*/ 2 w 10"/>
                    <a:gd name="T11" fmla="*/ 5 h 11"/>
                    <a:gd name="T12" fmla="*/ 4 w 10"/>
                    <a:gd name="T13" fmla="*/ 5 h 11"/>
                    <a:gd name="T14" fmla="*/ 3 w 10"/>
                    <a:gd name="T15" fmla="*/ 4 h 11"/>
                    <a:gd name="T16" fmla="*/ 4 w 10"/>
                    <a:gd name="T17" fmla="*/ 5 h 11"/>
                    <a:gd name="T18" fmla="*/ 2 w 10"/>
                    <a:gd name="T19" fmla="*/ 5 h 11"/>
                    <a:gd name="T20" fmla="*/ 3 w 10"/>
                    <a:gd name="T21" fmla="*/ 6 h 11"/>
                    <a:gd name="T22" fmla="*/ 6 w 10"/>
                    <a:gd name="T23" fmla="*/ 5 h 11"/>
                    <a:gd name="T24" fmla="*/ 3 w 10"/>
                    <a:gd name="T25" fmla="*/ 7 h 11"/>
                    <a:gd name="T26" fmla="*/ 4 w 10"/>
                    <a:gd name="T27" fmla="*/ 9 h 11"/>
                    <a:gd name="T28" fmla="*/ 8 w 10"/>
                    <a:gd name="T29" fmla="*/ 7 h 11"/>
                    <a:gd name="T30" fmla="*/ 7 w 10"/>
                    <a:gd name="T31" fmla="*/ 6 h 11"/>
                    <a:gd name="T32" fmla="*/ 5 w 10"/>
                    <a:gd name="T33" fmla="*/ 7 h 11"/>
                    <a:gd name="T34" fmla="*/ 3 w 10"/>
                    <a:gd name="T35" fmla="*/ 9 h 11"/>
                    <a:gd name="T36" fmla="*/ 9 w 10"/>
                    <a:gd name="T37" fmla="*/ 5 h 11"/>
                    <a:gd name="T38" fmla="*/ 8 w 10"/>
                    <a:gd name="T39" fmla="*/ 4 h 11"/>
                    <a:gd name="T40" fmla="*/ 1 w 10"/>
                    <a:gd name="T41" fmla="*/ 7 h 11"/>
                    <a:gd name="T42" fmla="*/ 2 w 10"/>
                    <a:gd name="T43" fmla="*/ 9 h 11"/>
                    <a:gd name="T44" fmla="*/ 9 w 10"/>
                    <a:gd name="T45" fmla="*/ 3 h 11"/>
                    <a:gd name="T46" fmla="*/ 3 w 10"/>
                    <a:gd name="T47" fmla="*/ 2 h 11"/>
                    <a:gd name="T48" fmla="*/ 1 w 10"/>
                    <a:gd name="T49" fmla="*/ 7 h 11"/>
                    <a:gd name="T50" fmla="*/ 2 w 10"/>
                    <a:gd name="T51" fmla="*/ 8 h 11"/>
                    <a:gd name="T52" fmla="*/ 6 w 10"/>
                    <a:gd name="T53" fmla="*/ 7 h 11"/>
                    <a:gd name="T54" fmla="*/ 6 w 10"/>
                    <a:gd name="T55" fmla="*/ 3 h 11"/>
                    <a:gd name="T56" fmla="*/ 4 w 10"/>
                    <a:gd name="T57" fmla="*/ 2 h 11"/>
                    <a:gd name="T58" fmla="*/ 1 w 10"/>
                    <a:gd name="T59" fmla="*/ 5 h 11"/>
                    <a:gd name="T60" fmla="*/ 4 w 10"/>
                    <a:gd name="T61" fmla="*/ 4 h 11"/>
                    <a:gd name="T62" fmla="*/ 3 w 10"/>
                    <a:gd name="T63" fmla="*/ 1 h 11"/>
                    <a:gd name="T64" fmla="*/ 0 w 10"/>
                    <a:gd name="T65" fmla="*/ 1 h 11"/>
                    <a:gd name="T66" fmla="*/ 1 w 10"/>
                    <a:gd name="T67" fmla="*/ 6 h 11"/>
                    <a:gd name="T68" fmla="*/ 3 w 10"/>
                    <a:gd name="T69" fmla="*/ 6 h 11"/>
                    <a:gd name="T70" fmla="*/ 4 w 10"/>
                    <a:gd name="T71" fmla="*/ 5 h 11"/>
                    <a:gd name="T72" fmla="*/ 1 w 10"/>
                    <a:gd name="T7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" h="11">
                      <a:moveTo>
                        <a:pt x="1" y="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4"/>
                        <a:pt x="3" y="3"/>
                        <a:pt x="3" y="1"/>
                      </a:cubicBezTo>
                      <a:cubicBezTo>
                        <a:pt x="2" y="1"/>
                        <a:pt x="1" y="1"/>
                        <a:pt x="0" y="1"/>
                      </a:cubicBezTo>
                      <a:cubicBezTo>
                        <a:pt x="0" y="3"/>
                        <a:pt x="1" y="4"/>
                        <a:pt x="2" y="5"/>
                      </a:cubicBezTo>
                      <a:cubicBezTo>
                        <a:pt x="2" y="7"/>
                        <a:pt x="4" y="6"/>
                        <a:pt x="4" y="5"/>
                      </a:cubicBezTo>
                      <a:cubicBezTo>
                        <a:pt x="4" y="3"/>
                        <a:pt x="4" y="5"/>
                        <a:pt x="3" y="4"/>
                      </a:cubicBezTo>
                      <a:cubicBezTo>
                        <a:pt x="3" y="4"/>
                        <a:pt x="4" y="5"/>
                        <a:pt x="4" y="5"/>
                      </a:cubicBezTo>
                      <a:cubicBezTo>
                        <a:pt x="4" y="6"/>
                        <a:pt x="3" y="5"/>
                        <a:pt x="2" y="5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3" y="5"/>
                        <a:pt x="6" y="4"/>
                        <a:pt x="6" y="5"/>
                      </a:cubicBezTo>
                      <a:cubicBezTo>
                        <a:pt x="6" y="6"/>
                        <a:pt x="4" y="7"/>
                        <a:pt x="3" y="7"/>
                      </a:cubicBezTo>
                      <a:cubicBezTo>
                        <a:pt x="3" y="8"/>
                        <a:pt x="3" y="8"/>
                        <a:pt x="4" y="9"/>
                      </a:cubicBezTo>
                      <a:cubicBezTo>
                        <a:pt x="4" y="8"/>
                        <a:pt x="6" y="7"/>
                        <a:pt x="8" y="7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5" y="7"/>
                      </a:cubicBezTo>
                      <a:cubicBezTo>
                        <a:pt x="3" y="6"/>
                        <a:pt x="2" y="9"/>
                        <a:pt x="3" y="9"/>
                      </a:cubicBezTo>
                      <a:cubicBezTo>
                        <a:pt x="7" y="11"/>
                        <a:pt x="10" y="9"/>
                        <a:pt x="9" y="5"/>
                      </a:cubicBezTo>
                      <a:cubicBezTo>
                        <a:pt x="9" y="5"/>
                        <a:pt x="9" y="4"/>
                        <a:pt x="8" y="4"/>
                      </a:cubicBezTo>
                      <a:cubicBezTo>
                        <a:pt x="5" y="4"/>
                        <a:pt x="3" y="5"/>
                        <a:pt x="1" y="7"/>
                      </a:cubicBezTo>
                      <a:cubicBezTo>
                        <a:pt x="1" y="8"/>
                        <a:pt x="1" y="9"/>
                        <a:pt x="2" y="9"/>
                      </a:cubicBezTo>
                      <a:cubicBezTo>
                        <a:pt x="5" y="11"/>
                        <a:pt x="10" y="7"/>
                        <a:pt x="9" y="3"/>
                      </a:cubicBezTo>
                      <a:cubicBezTo>
                        <a:pt x="8" y="1"/>
                        <a:pt x="5" y="1"/>
                        <a:pt x="3" y="2"/>
                      </a:cubicBezTo>
                      <a:cubicBezTo>
                        <a:pt x="1" y="3"/>
                        <a:pt x="0" y="5"/>
                        <a:pt x="1" y="7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3" y="8"/>
                        <a:pt x="5" y="8"/>
                        <a:pt x="6" y="7"/>
                      </a:cubicBezTo>
                      <a:cubicBezTo>
                        <a:pt x="7" y="6"/>
                        <a:pt x="7" y="5"/>
                        <a:pt x="6" y="3"/>
                      </a:cubicBezTo>
                      <a:cubicBezTo>
                        <a:pt x="6" y="2"/>
                        <a:pt x="5" y="2"/>
                        <a:pt x="4" y="2"/>
                      </a:cubicBezTo>
                      <a:cubicBezTo>
                        <a:pt x="2" y="1"/>
                        <a:pt x="2" y="3"/>
                        <a:pt x="1" y="5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4" y="3"/>
                        <a:pt x="3" y="2"/>
                        <a:pt x="3" y="1"/>
                      </a:cubicBezTo>
                      <a:cubicBezTo>
                        <a:pt x="3" y="0"/>
                        <a:pt x="0" y="0"/>
                        <a:pt x="0" y="1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1" y="7"/>
                        <a:pt x="3" y="7"/>
                        <a:pt x="3" y="6"/>
                      </a:cubicBezTo>
                      <a:cubicBezTo>
                        <a:pt x="4" y="6"/>
                        <a:pt x="4" y="6"/>
                        <a:pt x="4" y="5"/>
                      </a:cubicBezTo>
                      <a:cubicBezTo>
                        <a:pt x="5" y="3"/>
                        <a:pt x="2" y="3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C3B8295B-7FB0-40F7-A1F9-CCFCE85DDC68}"/>
                  </a:ext>
                </a:extLst>
              </p:cNvPr>
              <p:cNvGrpSpPr/>
              <p:nvPr/>
            </p:nvGrpSpPr>
            <p:grpSpPr>
              <a:xfrm>
                <a:off x="1341438" y="2374901"/>
                <a:ext cx="174625" cy="404812"/>
                <a:chOff x="1341438" y="2374901"/>
                <a:chExt cx="174625" cy="404812"/>
              </a:xfrm>
              <a:grpFill/>
            </p:grpSpPr>
            <p:sp>
              <p:nvSpPr>
                <p:cNvPr id="344" name="Freeform 92">
                  <a:extLst>
                    <a:ext uri="{FF2B5EF4-FFF2-40B4-BE49-F238E27FC236}">
                      <a16:creationId xmlns="" xmlns:a16="http://schemas.microsoft.com/office/drawing/2014/main" id="{8CE6C64C-EA26-4C5C-B213-693281373720}"/>
                    </a:ext>
                  </a:extLst>
                </p:cNvPr>
                <p:cNvSpPr/>
                <p:nvPr/>
              </p:nvSpPr>
              <p:spPr bwMode="auto">
                <a:xfrm>
                  <a:off x="1470025" y="2381251"/>
                  <a:ext cx="44450" cy="47625"/>
                </a:xfrm>
                <a:custGeom>
                  <a:avLst/>
                  <a:gdLst>
                    <a:gd name="T0" fmla="*/ 36 w 42"/>
                    <a:gd name="T1" fmla="*/ 2 h 46"/>
                    <a:gd name="T2" fmla="*/ 11 w 42"/>
                    <a:gd name="T3" fmla="*/ 7 h 46"/>
                    <a:gd name="T4" fmla="*/ 17 w 42"/>
                    <a:gd name="T5" fmla="*/ 17 h 46"/>
                    <a:gd name="T6" fmla="*/ 29 w 42"/>
                    <a:gd name="T7" fmla="*/ 19 h 46"/>
                    <a:gd name="T8" fmla="*/ 32 w 42"/>
                    <a:gd name="T9" fmla="*/ 34 h 46"/>
                    <a:gd name="T10" fmla="*/ 11 w 42"/>
                    <a:gd name="T11" fmla="*/ 22 h 46"/>
                    <a:gd name="T12" fmla="*/ 8 w 42"/>
                    <a:gd name="T13" fmla="*/ 21 h 46"/>
                    <a:gd name="T14" fmla="*/ 37 w 42"/>
                    <a:gd name="T15" fmla="*/ 33 h 46"/>
                    <a:gd name="T16" fmla="*/ 29 w 42"/>
                    <a:gd name="T17" fmla="*/ 16 h 46"/>
                    <a:gd name="T18" fmla="*/ 17 w 42"/>
                    <a:gd name="T19" fmla="*/ 14 h 46"/>
                    <a:gd name="T20" fmla="*/ 14 w 42"/>
                    <a:gd name="T21" fmla="*/ 8 h 46"/>
                    <a:gd name="T22" fmla="*/ 23 w 42"/>
                    <a:gd name="T23" fmla="*/ 4 h 46"/>
                    <a:gd name="T24" fmla="*/ 36 w 42"/>
                    <a:gd name="T25" fmla="*/ 5 h 46"/>
                    <a:gd name="T26" fmla="*/ 36 w 42"/>
                    <a:gd name="T27" fmla="*/ 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46">
                      <a:moveTo>
                        <a:pt x="36" y="2"/>
                      </a:moveTo>
                      <a:cubicBezTo>
                        <a:pt x="27" y="2"/>
                        <a:pt x="18" y="0"/>
                        <a:pt x="11" y="7"/>
                      </a:cubicBezTo>
                      <a:cubicBezTo>
                        <a:pt x="7" y="12"/>
                        <a:pt x="13" y="16"/>
                        <a:pt x="17" y="17"/>
                      </a:cubicBezTo>
                      <a:cubicBezTo>
                        <a:pt x="21" y="18"/>
                        <a:pt x="25" y="17"/>
                        <a:pt x="29" y="19"/>
                      </a:cubicBezTo>
                      <a:cubicBezTo>
                        <a:pt x="35" y="22"/>
                        <a:pt x="39" y="30"/>
                        <a:pt x="32" y="34"/>
                      </a:cubicBezTo>
                      <a:cubicBezTo>
                        <a:pt x="24" y="39"/>
                        <a:pt x="5" y="33"/>
                        <a:pt x="11" y="22"/>
                      </a:cubicBezTo>
                      <a:cubicBezTo>
                        <a:pt x="12" y="20"/>
                        <a:pt x="9" y="19"/>
                        <a:pt x="8" y="21"/>
                      </a:cubicBezTo>
                      <a:cubicBezTo>
                        <a:pt x="0" y="36"/>
                        <a:pt x="29" y="46"/>
                        <a:pt x="37" y="33"/>
                      </a:cubicBezTo>
                      <a:cubicBezTo>
                        <a:pt x="42" y="26"/>
                        <a:pt x="35" y="19"/>
                        <a:pt x="29" y="16"/>
                      </a:cubicBezTo>
                      <a:cubicBezTo>
                        <a:pt x="25" y="14"/>
                        <a:pt x="21" y="15"/>
                        <a:pt x="17" y="14"/>
                      </a:cubicBezTo>
                      <a:cubicBezTo>
                        <a:pt x="14" y="14"/>
                        <a:pt x="13" y="12"/>
                        <a:pt x="14" y="8"/>
                      </a:cubicBezTo>
                      <a:cubicBezTo>
                        <a:pt x="16" y="6"/>
                        <a:pt x="21" y="5"/>
                        <a:pt x="23" y="4"/>
                      </a:cubicBezTo>
                      <a:cubicBezTo>
                        <a:pt x="27" y="4"/>
                        <a:pt x="32" y="5"/>
                        <a:pt x="36" y="5"/>
                      </a:cubicBezTo>
                      <a:cubicBezTo>
                        <a:pt x="38" y="5"/>
                        <a:pt x="38" y="2"/>
                        <a:pt x="36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5" name="Freeform 93">
                  <a:extLst>
                    <a:ext uri="{FF2B5EF4-FFF2-40B4-BE49-F238E27FC236}">
                      <a16:creationId xmlns="" xmlns:a16="http://schemas.microsoft.com/office/drawing/2014/main" id="{7BA483A5-C76A-4A54-9ED9-277A5F5AA683}"/>
                    </a:ext>
                  </a:extLst>
                </p:cNvPr>
                <p:cNvSpPr/>
                <p:nvPr/>
              </p:nvSpPr>
              <p:spPr bwMode="auto">
                <a:xfrm>
                  <a:off x="1487488" y="2374901"/>
                  <a:ext cx="9525" cy="57150"/>
                </a:xfrm>
                <a:custGeom>
                  <a:avLst/>
                  <a:gdLst>
                    <a:gd name="T0" fmla="*/ 8 w 9"/>
                    <a:gd name="T1" fmla="*/ 2 h 53"/>
                    <a:gd name="T2" fmla="*/ 7 w 9"/>
                    <a:gd name="T3" fmla="*/ 0 h 53"/>
                    <a:gd name="T4" fmla="*/ 4 w 9"/>
                    <a:gd name="T5" fmla="*/ 1 h 53"/>
                    <a:gd name="T6" fmla="*/ 4 w 9"/>
                    <a:gd name="T7" fmla="*/ 51 h 53"/>
                    <a:gd name="T8" fmla="*/ 7 w 9"/>
                    <a:gd name="T9" fmla="*/ 51 h 53"/>
                    <a:gd name="T10" fmla="*/ 7 w 9"/>
                    <a:gd name="T11" fmla="*/ 49 h 53"/>
                    <a:gd name="T12" fmla="*/ 4 w 9"/>
                    <a:gd name="T13" fmla="*/ 49 h 53"/>
                    <a:gd name="T14" fmla="*/ 4 w 9"/>
                    <a:gd name="T15" fmla="*/ 51 h 53"/>
                    <a:gd name="T16" fmla="*/ 7 w 9"/>
                    <a:gd name="T17" fmla="*/ 51 h 53"/>
                    <a:gd name="T18" fmla="*/ 7 w 9"/>
                    <a:gd name="T19" fmla="*/ 2 h 53"/>
                    <a:gd name="T20" fmla="*/ 5 w 9"/>
                    <a:gd name="T21" fmla="*/ 2 h 53"/>
                    <a:gd name="T22" fmla="*/ 6 w 9"/>
                    <a:gd name="T23" fmla="*/ 4 h 53"/>
                    <a:gd name="T24" fmla="*/ 8 w 9"/>
                    <a:gd name="T25" fmla="*/ 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" h="53">
                      <a:moveTo>
                        <a:pt x="8" y="2"/>
                      </a:moveTo>
                      <a:cubicBezTo>
                        <a:pt x="8" y="1"/>
                        <a:pt x="7" y="1"/>
                        <a:pt x="7" y="0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0" y="17"/>
                        <a:pt x="5" y="34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7" y="51"/>
                        <a:pt x="7" y="50"/>
                        <a:pt x="7" y="49"/>
                      </a:cubicBezTo>
                      <a:cubicBezTo>
                        <a:pt x="7" y="48"/>
                        <a:pt x="4" y="48"/>
                        <a:pt x="4" y="49"/>
                      </a:cubicBezTo>
                      <a:cubicBezTo>
                        <a:pt x="4" y="50"/>
                        <a:pt x="4" y="51"/>
                        <a:pt x="4" y="51"/>
                      </a:cubicBezTo>
                      <a:cubicBezTo>
                        <a:pt x="4" y="53"/>
                        <a:pt x="7" y="53"/>
                        <a:pt x="7" y="51"/>
                      </a:cubicBezTo>
                      <a:cubicBezTo>
                        <a:pt x="7" y="35"/>
                        <a:pt x="3" y="18"/>
                        <a:pt x="7" y="2"/>
                      </a:cubicBezTo>
                      <a:cubicBezTo>
                        <a:pt x="6" y="2"/>
                        <a:pt x="5" y="2"/>
                        <a:pt x="5" y="2"/>
                      </a:cubicBezTo>
                      <a:cubicBezTo>
                        <a:pt x="5" y="3"/>
                        <a:pt x="6" y="3"/>
                        <a:pt x="6" y="4"/>
                      </a:cubicBezTo>
                      <a:cubicBezTo>
                        <a:pt x="7" y="5"/>
                        <a:pt x="9" y="3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6" name="Freeform 94">
                  <a:extLst>
                    <a:ext uri="{FF2B5EF4-FFF2-40B4-BE49-F238E27FC236}">
                      <a16:creationId xmlns="" xmlns:a16="http://schemas.microsoft.com/office/drawing/2014/main" id="{E7ABD83C-764B-4B56-AF50-36E7D043FF83}"/>
                    </a:ext>
                  </a:extLst>
                </p:cNvPr>
                <p:cNvSpPr/>
                <p:nvPr/>
              </p:nvSpPr>
              <p:spPr bwMode="auto">
                <a:xfrm>
                  <a:off x="1493838" y="2376488"/>
                  <a:ext cx="9525" cy="55563"/>
                </a:xfrm>
                <a:custGeom>
                  <a:avLst/>
                  <a:gdLst>
                    <a:gd name="T0" fmla="*/ 4 w 8"/>
                    <a:gd name="T1" fmla="*/ 1 h 53"/>
                    <a:gd name="T2" fmla="*/ 2 w 8"/>
                    <a:gd name="T3" fmla="*/ 22 h 53"/>
                    <a:gd name="T4" fmla="*/ 2 w 8"/>
                    <a:gd name="T5" fmla="*/ 51 h 53"/>
                    <a:gd name="T6" fmla="*/ 5 w 8"/>
                    <a:gd name="T7" fmla="*/ 51 h 53"/>
                    <a:gd name="T8" fmla="*/ 5 w 8"/>
                    <a:gd name="T9" fmla="*/ 29 h 53"/>
                    <a:gd name="T10" fmla="*/ 6 w 8"/>
                    <a:gd name="T11" fmla="*/ 3 h 53"/>
                    <a:gd name="T12" fmla="*/ 4 w 8"/>
                    <a:gd name="T13" fmla="*/ 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3">
                      <a:moveTo>
                        <a:pt x="4" y="1"/>
                      </a:moveTo>
                      <a:cubicBezTo>
                        <a:pt x="0" y="7"/>
                        <a:pt x="1" y="16"/>
                        <a:pt x="2" y="22"/>
                      </a:cubicBezTo>
                      <a:cubicBezTo>
                        <a:pt x="2" y="32"/>
                        <a:pt x="2" y="42"/>
                        <a:pt x="2" y="51"/>
                      </a:cubicBezTo>
                      <a:cubicBezTo>
                        <a:pt x="2" y="53"/>
                        <a:pt x="5" y="53"/>
                        <a:pt x="5" y="51"/>
                      </a:cubicBezTo>
                      <a:cubicBezTo>
                        <a:pt x="5" y="44"/>
                        <a:pt x="6" y="36"/>
                        <a:pt x="5" y="29"/>
                      </a:cubicBezTo>
                      <a:cubicBezTo>
                        <a:pt x="5" y="21"/>
                        <a:pt x="2" y="9"/>
                        <a:pt x="6" y="3"/>
                      </a:cubicBezTo>
                      <a:cubicBezTo>
                        <a:pt x="8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7" name="Freeform 101">
                  <a:extLst>
                    <a:ext uri="{FF2B5EF4-FFF2-40B4-BE49-F238E27FC236}">
                      <a16:creationId xmlns="" xmlns:a16="http://schemas.microsoft.com/office/drawing/2014/main" id="{C672166D-F43E-435B-BF00-65C29E60A2F4}"/>
                    </a:ext>
                  </a:extLst>
                </p:cNvPr>
                <p:cNvSpPr/>
                <p:nvPr/>
              </p:nvSpPr>
              <p:spPr bwMode="auto">
                <a:xfrm>
                  <a:off x="1341438" y="2697163"/>
                  <a:ext cx="85725" cy="82550"/>
                </a:xfrm>
                <a:custGeom>
                  <a:avLst/>
                  <a:gdLst>
                    <a:gd name="T0" fmla="*/ 54 w 80"/>
                    <a:gd name="T1" fmla="*/ 8 h 77"/>
                    <a:gd name="T2" fmla="*/ 6 w 80"/>
                    <a:gd name="T3" fmla="*/ 25 h 77"/>
                    <a:gd name="T4" fmla="*/ 28 w 80"/>
                    <a:gd name="T5" fmla="*/ 71 h 77"/>
                    <a:gd name="T6" fmla="*/ 75 w 80"/>
                    <a:gd name="T7" fmla="*/ 48 h 77"/>
                    <a:gd name="T8" fmla="*/ 47 w 80"/>
                    <a:gd name="T9" fmla="*/ 7 h 77"/>
                    <a:gd name="T10" fmla="*/ 47 w 80"/>
                    <a:gd name="T11" fmla="*/ 8 h 77"/>
                    <a:gd name="T12" fmla="*/ 75 w 80"/>
                    <a:gd name="T13" fmla="*/ 44 h 77"/>
                    <a:gd name="T14" fmla="*/ 34 w 80"/>
                    <a:gd name="T15" fmla="*/ 71 h 77"/>
                    <a:gd name="T16" fmla="*/ 6 w 80"/>
                    <a:gd name="T17" fmla="*/ 33 h 77"/>
                    <a:gd name="T18" fmla="*/ 53 w 80"/>
                    <a:gd name="T19" fmla="*/ 9 h 77"/>
                    <a:gd name="T20" fmla="*/ 54 w 80"/>
                    <a:gd name="T21" fmla="*/ 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0" h="77">
                      <a:moveTo>
                        <a:pt x="54" y="8"/>
                      </a:moveTo>
                      <a:cubicBezTo>
                        <a:pt x="37" y="0"/>
                        <a:pt x="12" y="7"/>
                        <a:pt x="6" y="25"/>
                      </a:cubicBezTo>
                      <a:cubicBezTo>
                        <a:pt x="0" y="43"/>
                        <a:pt x="11" y="65"/>
                        <a:pt x="28" y="71"/>
                      </a:cubicBezTo>
                      <a:cubicBezTo>
                        <a:pt x="45" y="77"/>
                        <a:pt x="70" y="64"/>
                        <a:pt x="75" y="48"/>
                      </a:cubicBezTo>
                      <a:cubicBezTo>
                        <a:pt x="80" y="30"/>
                        <a:pt x="65" y="9"/>
                        <a:pt x="47" y="7"/>
                      </a:cubicBezTo>
                      <a:cubicBezTo>
                        <a:pt x="46" y="7"/>
                        <a:pt x="46" y="8"/>
                        <a:pt x="47" y="8"/>
                      </a:cubicBezTo>
                      <a:cubicBezTo>
                        <a:pt x="64" y="11"/>
                        <a:pt x="75" y="27"/>
                        <a:pt x="75" y="44"/>
                      </a:cubicBezTo>
                      <a:cubicBezTo>
                        <a:pt x="73" y="62"/>
                        <a:pt x="50" y="71"/>
                        <a:pt x="34" y="71"/>
                      </a:cubicBezTo>
                      <a:cubicBezTo>
                        <a:pt x="16" y="70"/>
                        <a:pt x="5" y="49"/>
                        <a:pt x="6" y="33"/>
                      </a:cubicBezTo>
                      <a:cubicBezTo>
                        <a:pt x="6" y="12"/>
                        <a:pt x="35" y="1"/>
                        <a:pt x="53" y="9"/>
                      </a:cubicBezTo>
                      <a:cubicBezTo>
                        <a:pt x="54" y="9"/>
                        <a:pt x="55" y="8"/>
                        <a:pt x="5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8" name="Freeform 102">
                  <a:extLst>
                    <a:ext uri="{FF2B5EF4-FFF2-40B4-BE49-F238E27FC236}">
                      <a16:creationId xmlns="" xmlns:a16="http://schemas.microsoft.com/office/drawing/2014/main" id="{31EA85AB-1E6D-4551-A046-0ABC5ED848ED}"/>
                    </a:ext>
                  </a:extLst>
                </p:cNvPr>
                <p:cNvSpPr/>
                <p:nvPr/>
              </p:nvSpPr>
              <p:spPr bwMode="auto">
                <a:xfrm>
                  <a:off x="1347788" y="2703513"/>
                  <a:ext cx="66675" cy="69850"/>
                </a:xfrm>
                <a:custGeom>
                  <a:avLst/>
                  <a:gdLst>
                    <a:gd name="T0" fmla="*/ 33 w 63"/>
                    <a:gd name="T1" fmla="*/ 0 h 66"/>
                    <a:gd name="T2" fmla="*/ 16 w 63"/>
                    <a:gd name="T3" fmla="*/ 13 h 66"/>
                    <a:gd name="T4" fmla="*/ 6 w 63"/>
                    <a:gd name="T5" fmla="*/ 23 h 66"/>
                    <a:gd name="T6" fmla="*/ 16 w 63"/>
                    <a:gd name="T7" fmla="*/ 29 h 66"/>
                    <a:gd name="T8" fmla="*/ 19 w 63"/>
                    <a:gd name="T9" fmla="*/ 30 h 66"/>
                    <a:gd name="T10" fmla="*/ 12 w 63"/>
                    <a:gd name="T11" fmla="*/ 31 h 66"/>
                    <a:gd name="T12" fmla="*/ 7 w 63"/>
                    <a:gd name="T13" fmla="*/ 32 h 66"/>
                    <a:gd name="T14" fmla="*/ 5 w 63"/>
                    <a:gd name="T15" fmla="*/ 42 h 66"/>
                    <a:gd name="T16" fmla="*/ 17 w 63"/>
                    <a:gd name="T17" fmla="*/ 51 h 66"/>
                    <a:gd name="T18" fmla="*/ 34 w 63"/>
                    <a:gd name="T19" fmla="*/ 64 h 66"/>
                    <a:gd name="T20" fmla="*/ 38 w 63"/>
                    <a:gd name="T21" fmla="*/ 50 h 66"/>
                    <a:gd name="T22" fmla="*/ 38 w 63"/>
                    <a:gd name="T23" fmla="*/ 38 h 66"/>
                    <a:gd name="T24" fmla="*/ 37 w 63"/>
                    <a:gd name="T25" fmla="*/ 34 h 66"/>
                    <a:gd name="T26" fmla="*/ 38 w 63"/>
                    <a:gd name="T27" fmla="*/ 29 h 66"/>
                    <a:gd name="T28" fmla="*/ 45 w 63"/>
                    <a:gd name="T29" fmla="*/ 34 h 66"/>
                    <a:gd name="T30" fmla="*/ 51 w 63"/>
                    <a:gd name="T31" fmla="*/ 35 h 66"/>
                    <a:gd name="T32" fmla="*/ 55 w 63"/>
                    <a:gd name="T33" fmla="*/ 26 h 66"/>
                    <a:gd name="T34" fmla="*/ 54 w 63"/>
                    <a:gd name="T35" fmla="*/ 8 h 66"/>
                    <a:gd name="T36" fmla="*/ 53 w 63"/>
                    <a:gd name="T37" fmla="*/ 9 h 66"/>
                    <a:gd name="T38" fmla="*/ 56 w 63"/>
                    <a:gd name="T39" fmla="*/ 19 h 66"/>
                    <a:gd name="T40" fmla="*/ 51 w 63"/>
                    <a:gd name="T41" fmla="*/ 24 h 66"/>
                    <a:gd name="T42" fmla="*/ 49 w 63"/>
                    <a:gd name="T43" fmla="*/ 25 h 66"/>
                    <a:gd name="T44" fmla="*/ 48 w 63"/>
                    <a:gd name="T45" fmla="*/ 34 h 66"/>
                    <a:gd name="T46" fmla="*/ 33 w 63"/>
                    <a:gd name="T47" fmla="*/ 28 h 66"/>
                    <a:gd name="T48" fmla="*/ 36 w 63"/>
                    <a:gd name="T49" fmla="*/ 40 h 66"/>
                    <a:gd name="T50" fmla="*/ 38 w 63"/>
                    <a:gd name="T51" fmla="*/ 58 h 66"/>
                    <a:gd name="T52" fmla="*/ 30 w 63"/>
                    <a:gd name="T53" fmla="*/ 61 h 66"/>
                    <a:gd name="T54" fmla="*/ 25 w 63"/>
                    <a:gd name="T55" fmla="*/ 55 h 66"/>
                    <a:gd name="T56" fmla="*/ 19 w 63"/>
                    <a:gd name="T57" fmla="*/ 50 h 66"/>
                    <a:gd name="T58" fmla="*/ 15 w 63"/>
                    <a:gd name="T59" fmla="*/ 49 h 66"/>
                    <a:gd name="T60" fmla="*/ 11 w 63"/>
                    <a:gd name="T61" fmla="*/ 47 h 66"/>
                    <a:gd name="T62" fmla="*/ 12 w 63"/>
                    <a:gd name="T63" fmla="*/ 32 h 66"/>
                    <a:gd name="T64" fmla="*/ 21 w 63"/>
                    <a:gd name="T65" fmla="*/ 31 h 66"/>
                    <a:gd name="T66" fmla="*/ 22 w 63"/>
                    <a:gd name="T67" fmla="*/ 30 h 66"/>
                    <a:gd name="T68" fmla="*/ 18 w 63"/>
                    <a:gd name="T69" fmla="*/ 27 h 66"/>
                    <a:gd name="T70" fmla="*/ 11 w 63"/>
                    <a:gd name="T71" fmla="*/ 29 h 66"/>
                    <a:gd name="T72" fmla="*/ 12 w 63"/>
                    <a:gd name="T73" fmla="*/ 17 h 66"/>
                    <a:gd name="T74" fmla="*/ 35 w 63"/>
                    <a:gd name="T75" fmla="*/ 0 h 66"/>
                    <a:gd name="T76" fmla="*/ 33 w 63"/>
                    <a:gd name="T77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66">
                      <a:moveTo>
                        <a:pt x="33" y="0"/>
                      </a:moveTo>
                      <a:cubicBezTo>
                        <a:pt x="33" y="9"/>
                        <a:pt x="23" y="11"/>
                        <a:pt x="16" y="13"/>
                      </a:cubicBezTo>
                      <a:cubicBezTo>
                        <a:pt x="12" y="15"/>
                        <a:pt x="9" y="19"/>
                        <a:pt x="6" y="23"/>
                      </a:cubicBezTo>
                      <a:cubicBezTo>
                        <a:pt x="0" y="32"/>
                        <a:pt x="9" y="31"/>
                        <a:pt x="16" y="29"/>
                      </a:cubicBezTo>
                      <a:cubicBezTo>
                        <a:pt x="17" y="28"/>
                        <a:pt x="18" y="29"/>
                        <a:pt x="19" y="30"/>
                      </a:cubicBezTo>
                      <a:cubicBezTo>
                        <a:pt x="17" y="31"/>
                        <a:pt x="14" y="31"/>
                        <a:pt x="12" y="31"/>
                      </a:cubicBezTo>
                      <a:cubicBezTo>
                        <a:pt x="10" y="30"/>
                        <a:pt x="8" y="31"/>
                        <a:pt x="7" y="32"/>
                      </a:cubicBezTo>
                      <a:cubicBezTo>
                        <a:pt x="4" y="34"/>
                        <a:pt x="3" y="40"/>
                        <a:pt x="5" y="42"/>
                      </a:cubicBezTo>
                      <a:cubicBezTo>
                        <a:pt x="7" y="47"/>
                        <a:pt x="12" y="49"/>
                        <a:pt x="17" y="51"/>
                      </a:cubicBezTo>
                      <a:cubicBezTo>
                        <a:pt x="24" y="53"/>
                        <a:pt x="26" y="61"/>
                        <a:pt x="34" y="64"/>
                      </a:cubicBezTo>
                      <a:cubicBezTo>
                        <a:pt x="41" y="66"/>
                        <a:pt x="39" y="54"/>
                        <a:pt x="38" y="50"/>
                      </a:cubicBezTo>
                      <a:cubicBezTo>
                        <a:pt x="37" y="46"/>
                        <a:pt x="37" y="43"/>
                        <a:pt x="38" y="38"/>
                      </a:cubicBezTo>
                      <a:cubicBezTo>
                        <a:pt x="39" y="36"/>
                        <a:pt x="38" y="36"/>
                        <a:pt x="37" y="34"/>
                      </a:cubicBezTo>
                      <a:cubicBezTo>
                        <a:pt x="36" y="33"/>
                        <a:pt x="31" y="25"/>
                        <a:pt x="38" y="29"/>
                      </a:cubicBezTo>
                      <a:cubicBezTo>
                        <a:pt x="40" y="30"/>
                        <a:pt x="43" y="32"/>
                        <a:pt x="45" y="34"/>
                      </a:cubicBezTo>
                      <a:cubicBezTo>
                        <a:pt x="46" y="35"/>
                        <a:pt x="49" y="36"/>
                        <a:pt x="51" y="35"/>
                      </a:cubicBezTo>
                      <a:cubicBezTo>
                        <a:pt x="55" y="33"/>
                        <a:pt x="45" y="24"/>
                        <a:pt x="55" y="26"/>
                      </a:cubicBezTo>
                      <a:cubicBezTo>
                        <a:pt x="63" y="28"/>
                        <a:pt x="55" y="10"/>
                        <a:pt x="54" y="8"/>
                      </a:cubicBezTo>
                      <a:cubicBezTo>
                        <a:pt x="53" y="7"/>
                        <a:pt x="52" y="8"/>
                        <a:pt x="53" y="9"/>
                      </a:cubicBezTo>
                      <a:cubicBezTo>
                        <a:pt x="55" y="12"/>
                        <a:pt x="55" y="15"/>
                        <a:pt x="56" y="19"/>
                      </a:cubicBezTo>
                      <a:cubicBezTo>
                        <a:pt x="58" y="24"/>
                        <a:pt x="54" y="23"/>
                        <a:pt x="51" y="24"/>
                      </a:cubicBezTo>
                      <a:cubicBezTo>
                        <a:pt x="50" y="24"/>
                        <a:pt x="50" y="25"/>
                        <a:pt x="49" y="25"/>
                      </a:cubicBezTo>
                      <a:cubicBezTo>
                        <a:pt x="49" y="27"/>
                        <a:pt x="50" y="35"/>
                        <a:pt x="48" y="34"/>
                      </a:cubicBezTo>
                      <a:cubicBezTo>
                        <a:pt x="45" y="33"/>
                        <a:pt x="35" y="23"/>
                        <a:pt x="33" y="28"/>
                      </a:cubicBezTo>
                      <a:cubicBezTo>
                        <a:pt x="31" y="32"/>
                        <a:pt x="38" y="35"/>
                        <a:pt x="36" y="40"/>
                      </a:cubicBezTo>
                      <a:cubicBezTo>
                        <a:pt x="34" y="45"/>
                        <a:pt x="37" y="53"/>
                        <a:pt x="38" y="58"/>
                      </a:cubicBezTo>
                      <a:cubicBezTo>
                        <a:pt x="38" y="62"/>
                        <a:pt x="36" y="63"/>
                        <a:pt x="30" y="61"/>
                      </a:cubicBezTo>
                      <a:cubicBezTo>
                        <a:pt x="27" y="59"/>
                        <a:pt x="27" y="57"/>
                        <a:pt x="25" y="55"/>
                      </a:cubicBezTo>
                      <a:cubicBezTo>
                        <a:pt x="23" y="53"/>
                        <a:pt x="21" y="51"/>
                        <a:pt x="19" y="50"/>
                      </a:cubicBezTo>
                      <a:cubicBezTo>
                        <a:pt x="17" y="50"/>
                        <a:pt x="16" y="49"/>
                        <a:pt x="15" y="49"/>
                      </a:cubicBezTo>
                      <a:cubicBezTo>
                        <a:pt x="14" y="48"/>
                        <a:pt x="12" y="48"/>
                        <a:pt x="11" y="47"/>
                      </a:cubicBezTo>
                      <a:cubicBezTo>
                        <a:pt x="5" y="44"/>
                        <a:pt x="5" y="39"/>
                        <a:pt x="12" y="32"/>
                      </a:cubicBezTo>
                      <a:cubicBezTo>
                        <a:pt x="15" y="32"/>
                        <a:pt x="18" y="32"/>
                        <a:pt x="21" y="31"/>
                      </a:cubicBezTo>
                      <a:cubicBezTo>
                        <a:pt x="21" y="31"/>
                        <a:pt x="22" y="30"/>
                        <a:pt x="22" y="30"/>
                      </a:cubicBezTo>
                      <a:cubicBezTo>
                        <a:pt x="21" y="28"/>
                        <a:pt x="20" y="27"/>
                        <a:pt x="18" y="27"/>
                      </a:cubicBezTo>
                      <a:cubicBezTo>
                        <a:pt x="15" y="28"/>
                        <a:pt x="13" y="29"/>
                        <a:pt x="11" y="29"/>
                      </a:cubicBezTo>
                      <a:cubicBezTo>
                        <a:pt x="1" y="33"/>
                        <a:pt x="10" y="20"/>
                        <a:pt x="12" y="17"/>
                      </a:cubicBezTo>
                      <a:cubicBezTo>
                        <a:pt x="19" y="11"/>
                        <a:pt x="34" y="12"/>
                        <a:pt x="35" y="0"/>
                      </a:cubicBezTo>
                      <a:cubicBezTo>
                        <a:pt x="35" y="0"/>
                        <a:pt x="33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9" name="Freeform 103">
                  <a:extLst>
                    <a:ext uri="{FF2B5EF4-FFF2-40B4-BE49-F238E27FC236}">
                      <a16:creationId xmlns="" xmlns:a16="http://schemas.microsoft.com/office/drawing/2014/main" id="{69C06EC9-2917-4665-B40D-C2B330F91595}"/>
                    </a:ext>
                  </a:extLst>
                </p:cNvPr>
                <p:cNvSpPr/>
                <p:nvPr/>
              </p:nvSpPr>
              <p:spPr bwMode="auto">
                <a:xfrm>
                  <a:off x="1354138" y="2735263"/>
                  <a:ext cx="6350" cy="12700"/>
                </a:xfrm>
                <a:custGeom>
                  <a:avLst/>
                  <a:gdLst>
                    <a:gd name="T0" fmla="*/ 2 w 7"/>
                    <a:gd name="T1" fmla="*/ 9 h 11"/>
                    <a:gd name="T2" fmla="*/ 1 w 7"/>
                    <a:gd name="T3" fmla="*/ 10 h 11"/>
                    <a:gd name="T4" fmla="*/ 2 w 7"/>
                    <a:gd name="T5" fmla="*/ 11 h 11"/>
                    <a:gd name="T6" fmla="*/ 7 w 7"/>
                    <a:gd name="T7" fmla="*/ 2 h 11"/>
                    <a:gd name="T8" fmla="*/ 6 w 7"/>
                    <a:gd name="T9" fmla="*/ 1 h 11"/>
                    <a:gd name="T10" fmla="*/ 0 w 7"/>
                    <a:gd name="T11" fmla="*/ 10 h 11"/>
                    <a:gd name="T12" fmla="*/ 1 w 7"/>
                    <a:gd name="T13" fmla="*/ 11 h 11"/>
                    <a:gd name="T14" fmla="*/ 3 w 7"/>
                    <a:gd name="T15" fmla="*/ 10 h 11"/>
                    <a:gd name="T16" fmla="*/ 2 w 7"/>
                    <a:gd name="T17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1">
                      <a:moveTo>
                        <a:pt x="2" y="9"/>
                      </a:moveTo>
                      <a:cubicBezTo>
                        <a:pt x="1" y="9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2" y="11"/>
                      </a:cubicBezTo>
                      <a:cubicBezTo>
                        <a:pt x="3" y="7"/>
                        <a:pt x="4" y="4"/>
                        <a:pt x="7" y="2"/>
                      </a:cubicBezTo>
                      <a:cubicBezTo>
                        <a:pt x="7" y="1"/>
                        <a:pt x="6" y="0"/>
                        <a:pt x="6" y="1"/>
                      </a:cubicBezTo>
                      <a:cubicBezTo>
                        <a:pt x="3" y="3"/>
                        <a:pt x="2" y="7"/>
                        <a:pt x="0" y="10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2" y="11"/>
                        <a:pt x="2" y="10"/>
                        <a:pt x="3" y="10"/>
                      </a:cubicBezTo>
                      <a:cubicBezTo>
                        <a:pt x="3" y="9"/>
                        <a:pt x="2" y="8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0" name="Freeform 104">
                  <a:extLst>
                    <a:ext uri="{FF2B5EF4-FFF2-40B4-BE49-F238E27FC236}">
                      <a16:creationId xmlns="" xmlns:a16="http://schemas.microsoft.com/office/drawing/2014/main" id="{F16D9DA8-DC36-4286-B037-09943B861070}"/>
                    </a:ext>
                  </a:extLst>
                </p:cNvPr>
                <p:cNvSpPr/>
                <p:nvPr/>
              </p:nvSpPr>
              <p:spPr bwMode="auto">
                <a:xfrm>
                  <a:off x="135572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8 w 9"/>
                    <a:gd name="T3" fmla="*/ 1 h 15"/>
                    <a:gd name="T4" fmla="*/ 7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8" y="1"/>
                      </a:cubicBezTo>
                      <a:cubicBezTo>
                        <a:pt x="9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1" name="Freeform 105">
                  <a:extLst>
                    <a:ext uri="{FF2B5EF4-FFF2-40B4-BE49-F238E27FC236}">
                      <a16:creationId xmlns="" xmlns:a16="http://schemas.microsoft.com/office/drawing/2014/main" id="{9E1C02DE-FB2E-4494-8CB3-AE9233A47A36}"/>
                    </a:ext>
                  </a:extLst>
                </p:cNvPr>
                <p:cNvSpPr/>
                <p:nvPr/>
              </p:nvSpPr>
              <p:spPr bwMode="auto">
                <a:xfrm>
                  <a:off x="1357313" y="2735263"/>
                  <a:ext cx="9525" cy="15875"/>
                </a:xfrm>
                <a:custGeom>
                  <a:avLst/>
                  <a:gdLst>
                    <a:gd name="T0" fmla="*/ 1 w 10"/>
                    <a:gd name="T1" fmla="*/ 14 h 15"/>
                    <a:gd name="T2" fmla="*/ 3 w 10"/>
                    <a:gd name="T3" fmla="*/ 12 h 15"/>
                    <a:gd name="T4" fmla="*/ 6 w 10"/>
                    <a:gd name="T5" fmla="*/ 8 h 15"/>
                    <a:gd name="T6" fmla="*/ 8 w 10"/>
                    <a:gd name="T7" fmla="*/ 4 h 15"/>
                    <a:gd name="T8" fmla="*/ 10 w 10"/>
                    <a:gd name="T9" fmla="*/ 1 h 15"/>
                    <a:gd name="T10" fmla="*/ 9 w 10"/>
                    <a:gd name="T11" fmla="*/ 1 h 15"/>
                    <a:gd name="T12" fmla="*/ 8 w 10"/>
                    <a:gd name="T13" fmla="*/ 1 h 15"/>
                    <a:gd name="T14" fmla="*/ 10 w 10"/>
                    <a:gd name="T15" fmla="*/ 1 h 15"/>
                    <a:gd name="T16" fmla="*/ 10 w 10"/>
                    <a:gd name="T17" fmla="*/ 0 h 15"/>
                    <a:gd name="T18" fmla="*/ 9 w 10"/>
                    <a:gd name="T19" fmla="*/ 0 h 15"/>
                    <a:gd name="T20" fmla="*/ 5 w 10"/>
                    <a:gd name="T21" fmla="*/ 6 h 15"/>
                    <a:gd name="T22" fmla="*/ 3 w 10"/>
                    <a:gd name="T23" fmla="*/ 9 h 15"/>
                    <a:gd name="T24" fmla="*/ 1 w 10"/>
                    <a:gd name="T25" fmla="*/ 13 h 15"/>
                    <a:gd name="T26" fmla="*/ 1 w 10"/>
                    <a:gd name="T2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" h="15">
                      <a:moveTo>
                        <a:pt x="1" y="14"/>
                      </a:moveTo>
                      <a:cubicBezTo>
                        <a:pt x="2" y="14"/>
                        <a:pt x="3" y="12"/>
                        <a:pt x="3" y="12"/>
                      </a:cubicBezTo>
                      <a:cubicBezTo>
                        <a:pt x="4" y="10"/>
                        <a:pt x="5" y="9"/>
                        <a:pt x="6" y="8"/>
                      </a:cubicBezTo>
                      <a:cubicBezTo>
                        <a:pt x="6" y="6"/>
                        <a:pt x="7" y="5"/>
                        <a:pt x="8" y="4"/>
                      </a:cubicBezTo>
                      <a:cubicBezTo>
                        <a:pt x="8" y="3"/>
                        <a:pt x="9" y="2"/>
                        <a:pt x="10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9" y="1"/>
                        <a:pt x="8" y="1"/>
                      </a:cubicBezTo>
                      <a:cubicBezTo>
                        <a:pt x="8" y="2"/>
                        <a:pt x="9" y="2"/>
                        <a:pt x="10" y="1"/>
                      </a:cubicBezTo>
                      <a:cubicBezTo>
                        <a:pt x="10" y="1"/>
                        <a:pt x="10" y="1"/>
                        <a:pt x="10" y="0"/>
                      </a:cubicBezTo>
                      <a:cubicBezTo>
                        <a:pt x="10" y="0"/>
                        <a:pt x="9" y="0"/>
                        <a:pt x="9" y="0"/>
                      </a:cubicBezTo>
                      <a:cubicBezTo>
                        <a:pt x="7" y="1"/>
                        <a:pt x="6" y="4"/>
                        <a:pt x="5" y="6"/>
                      </a:cubicBezTo>
                      <a:cubicBezTo>
                        <a:pt x="5" y="7"/>
                        <a:pt x="4" y="8"/>
                        <a:pt x="3" y="9"/>
                      </a:cubicBezTo>
                      <a:cubicBezTo>
                        <a:pt x="3" y="10"/>
                        <a:pt x="2" y="13"/>
                        <a:pt x="1" y="13"/>
                      </a:cubicBezTo>
                      <a:cubicBezTo>
                        <a:pt x="0" y="14"/>
                        <a:pt x="0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2" name="Freeform 106">
                  <a:extLst>
                    <a:ext uri="{FF2B5EF4-FFF2-40B4-BE49-F238E27FC236}">
                      <a16:creationId xmlns="" xmlns:a16="http://schemas.microsoft.com/office/drawing/2014/main" id="{1CCF29ED-01F1-4D0F-B59F-D9E5164B613F}"/>
                    </a:ext>
                  </a:extLst>
                </p:cNvPr>
                <p:cNvSpPr/>
                <p:nvPr/>
              </p:nvSpPr>
              <p:spPr bwMode="auto">
                <a:xfrm>
                  <a:off x="1358900" y="2735263"/>
                  <a:ext cx="11113" cy="17463"/>
                </a:xfrm>
                <a:custGeom>
                  <a:avLst/>
                  <a:gdLst>
                    <a:gd name="T0" fmla="*/ 2 w 10"/>
                    <a:gd name="T1" fmla="*/ 16 h 17"/>
                    <a:gd name="T2" fmla="*/ 10 w 10"/>
                    <a:gd name="T3" fmla="*/ 1 h 17"/>
                    <a:gd name="T4" fmla="*/ 9 w 10"/>
                    <a:gd name="T5" fmla="*/ 1 h 17"/>
                    <a:gd name="T6" fmla="*/ 1 w 10"/>
                    <a:gd name="T7" fmla="*/ 16 h 17"/>
                    <a:gd name="T8" fmla="*/ 2 w 10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7">
                      <a:moveTo>
                        <a:pt x="2" y="16"/>
                      </a:moveTo>
                      <a:cubicBezTo>
                        <a:pt x="4" y="11"/>
                        <a:pt x="8" y="7"/>
                        <a:pt x="10" y="1"/>
                      </a:cubicBezTo>
                      <a:cubicBezTo>
                        <a:pt x="10" y="1"/>
                        <a:pt x="9" y="0"/>
                        <a:pt x="9" y="1"/>
                      </a:cubicBezTo>
                      <a:cubicBezTo>
                        <a:pt x="7" y="6"/>
                        <a:pt x="3" y="11"/>
                        <a:pt x="1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3" name="Freeform 107">
                  <a:extLst>
                    <a:ext uri="{FF2B5EF4-FFF2-40B4-BE49-F238E27FC236}">
                      <a16:creationId xmlns="" xmlns:a16="http://schemas.microsoft.com/office/drawing/2014/main" id="{F39869E1-98BA-4121-88EA-0086087BA6E5}"/>
                    </a:ext>
                  </a:extLst>
                </p:cNvPr>
                <p:cNvSpPr/>
                <p:nvPr/>
              </p:nvSpPr>
              <p:spPr bwMode="auto">
                <a:xfrm>
                  <a:off x="1362075" y="2735263"/>
                  <a:ext cx="9525" cy="15875"/>
                </a:xfrm>
                <a:custGeom>
                  <a:avLst/>
                  <a:gdLst>
                    <a:gd name="T0" fmla="*/ 1 w 9"/>
                    <a:gd name="T1" fmla="*/ 14 h 15"/>
                    <a:gd name="T2" fmla="*/ 9 w 9"/>
                    <a:gd name="T3" fmla="*/ 2 h 15"/>
                    <a:gd name="T4" fmla="*/ 8 w 9"/>
                    <a:gd name="T5" fmla="*/ 1 h 15"/>
                    <a:gd name="T6" fmla="*/ 0 w 9"/>
                    <a:gd name="T7" fmla="*/ 14 h 15"/>
                    <a:gd name="T8" fmla="*/ 1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1" y="14"/>
                      </a:moveTo>
                      <a:cubicBezTo>
                        <a:pt x="4" y="10"/>
                        <a:pt x="6" y="6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5"/>
                        <a:pt x="3" y="9"/>
                        <a:pt x="0" y="14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4" name="Freeform 108">
                  <a:extLst>
                    <a:ext uri="{FF2B5EF4-FFF2-40B4-BE49-F238E27FC236}">
                      <a16:creationId xmlns="" xmlns:a16="http://schemas.microsoft.com/office/drawing/2014/main" id="{0FCBDE6E-3F01-4F0C-9AC5-6AFA8834EB56}"/>
                    </a:ext>
                  </a:extLst>
                </p:cNvPr>
                <p:cNvSpPr/>
                <p:nvPr/>
              </p:nvSpPr>
              <p:spPr bwMode="auto">
                <a:xfrm>
                  <a:off x="1363663" y="2735263"/>
                  <a:ext cx="12700" cy="19050"/>
                </a:xfrm>
                <a:custGeom>
                  <a:avLst/>
                  <a:gdLst>
                    <a:gd name="T0" fmla="*/ 2 w 12"/>
                    <a:gd name="T1" fmla="*/ 18 h 19"/>
                    <a:gd name="T2" fmla="*/ 11 w 12"/>
                    <a:gd name="T3" fmla="*/ 2 h 19"/>
                    <a:gd name="T4" fmla="*/ 10 w 12"/>
                    <a:gd name="T5" fmla="*/ 1 h 19"/>
                    <a:gd name="T6" fmla="*/ 1 w 12"/>
                    <a:gd name="T7" fmla="*/ 18 h 19"/>
                    <a:gd name="T8" fmla="*/ 2 w 12"/>
                    <a:gd name="T9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9">
                      <a:moveTo>
                        <a:pt x="2" y="18"/>
                      </a:moveTo>
                      <a:cubicBezTo>
                        <a:pt x="4" y="12"/>
                        <a:pt x="7" y="6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6" y="6"/>
                        <a:pt x="2" y="11"/>
                        <a:pt x="1" y="18"/>
                      </a:cubicBezTo>
                      <a:cubicBezTo>
                        <a:pt x="0" y="18"/>
                        <a:pt x="2" y="19"/>
                        <a:pt x="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5" name="Freeform 109">
                  <a:extLst>
                    <a:ext uri="{FF2B5EF4-FFF2-40B4-BE49-F238E27FC236}">
                      <a16:creationId xmlns="" xmlns:a16="http://schemas.microsoft.com/office/drawing/2014/main" id="{F77E3321-7F0D-4445-AF16-72BF0E9F2127}"/>
                    </a:ext>
                  </a:extLst>
                </p:cNvPr>
                <p:cNvSpPr/>
                <p:nvPr/>
              </p:nvSpPr>
              <p:spPr bwMode="auto">
                <a:xfrm>
                  <a:off x="1365250" y="2738438"/>
                  <a:ext cx="11113" cy="17463"/>
                </a:xfrm>
                <a:custGeom>
                  <a:avLst/>
                  <a:gdLst>
                    <a:gd name="T0" fmla="*/ 2 w 11"/>
                    <a:gd name="T1" fmla="*/ 16 h 17"/>
                    <a:gd name="T2" fmla="*/ 11 w 11"/>
                    <a:gd name="T3" fmla="*/ 1 h 17"/>
                    <a:gd name="T4" fmla="*/ 10 w 11"/>
                    <a:gd name="T5" fmla="*/ 1 h 17"/>
                    <a:gd name="T6" fmla="*/ 0 w 11"/>
                    <a:gd name="T7" fmla="*/ 16 h 17"/>
                    <a:gd name="T8" fmla="*/ 2 w 11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7">
                      <a:moveTo>
                        <a:pt x="2" y="16"/>
                      </a:moveTo>
                      <a:cubicBezTo>
                        <a:pt x="5" y="11"/>
                        <a:pt x="7" y="6"/>
                        <a:pt x="11" y="1"/>
                      </a:cubicBezTo>
                      <a:cubicBezTo>
                        <a:pt x="11" y="1"/>
                        <a:pt x="10" y="0"/>
                        <a:pt x="10" y="1"/>
                      </a:cubicBezTo>
                      <a:cubicBezTo>
                        <a:pt x="6" y="5"/>
                        <a:pt x="4" y="11"/>
                        <a:pt x="0" y="16"/>
                      </a:cubicBezTo>
                      <a:cubicBezTo>
                        <a:pt x="0" y="16"/>
                        <a:pt x="1" y="17"/>
                        <a:pt x="2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6" name="Freeform 110">
                  <a:extLst>
                    <a:ext uri="{FF2B5EF4-FFF2-40B4-BE49-F238E27FC236}">
                      <a16:creationId xmlns="" xmlns:a16="http://schemas.microsoft.com/office/drawing/2014/main" id="{82A45F7D-8132-4A7C-BC31-28EC414B73B6}"/>
                    </a:ext>
                  </a:extLst>
                </p:cNvPr>
                <p:cNvSpPr/>
                <p:nvPr/>
              </p:nvSpPr>
              <p:spPr bwMode="auto">
                <a:xfrm>
                  <a:off x="1368425" y="2740026"/>
                  <a:ext cx="9525" cy="15875"/>
                </a:xfrm>
                <a:custGeom>
                  <a:avLst/>
                  <a:gdLst>
                    <a:gd name="T0" fmla="*/ 2 w 9"/>
                    <a:gd name="T1" fmla="*/ 14 h 15"/>
                    <a:gd name="T2" fmla="*/ 9 w 9"/>
                    <a:gd name="T3" fmla="*/ 1 h 15"/>
                    <a:gd name="T4" fmla="*/ 7 w 9"/>
                    <a:gd name="T5" fmla="*/ 0 h 15"/>
                    <a:gd name="T6" fmla="*/ 0 w 9"/>
                    <a:gd name="T7" fmla="*/ 14 h 15"/>
                    <a:gd name="T8" fmla="*/ 2 w 9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5">
                      <a:moveTo>
                        <a:pt x="2" y="14"/>
                      </a:moveTo>
                      <a:cubicBezTo>
                        <a:pt x="3" y="9"/>
                        <a:pt x="6" y="5"/>
                        <a:pt x="9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ubicBezTo>
                        <a:pt x="5" y="5"/>
                        <a:pt x="2" y="9"/>
                        <a:pt x="0" y="14"/>
                      </a:cubicBezTo>
                      <a:cubicBezTo>
                        <a:pt x="0" y="14"/>
                        <a:pt x="1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7" name="Freeform 111">
                  <a:extLst>
                    <a:ext uri="{FF2B5EF4-FFF2-40B4-BE49-F238E27FC236}">
                      <a16:creationId xmlns="" xmlns:a16="http://schemas.microsoft.com/office/drawing/2014/main" id="{B5CF76F8-75EA-4205-9134-FB9B6CABA144}"/>
                    </a:ext>
                  </a:extLst>
                </p:cNvPr>
                <p:cNvSpPr/>
                <p:nvPr/>
              </p:nvSpPr>
              <p:spPr bwMode="auto">
                <a:xfrm>
                  <a:off x="1370013" y="2743201"/>
                  <a:ext cx="9525" cy="17463"/>
                </a:xfrm>
                <a:custGeom>
                  <a:avLst/>
                  <a:gdLst>
                    <a:gd name="T0" fmla="*/ 1 w 8"/>
                    <a:gd name="T1" fmla="*/ 16 h 16"/>
                    <a:gd name="T2" fmla="*/ 8 w 8"/>
                    <a:gd name="T3" fmla="*/ 1 h 16"/>
                    <a:gd name="T4" fmla="*/ 7 w 8"/>
                    <a:gd name="T5" fmla="*/ 1 h 16"/>
                    <a:gd name="T6" fmla="*/ 0 w 8"/>
                    <a:gd name="T7" fmla="*/ 15 h 16"/>
                    <a:gd name="T8" fmla="*/ 1 w 8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1" y="16"/>
                      </a:moveTo>
                      <a:cubicBezTo>
                        <a:pt x="3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6"/>
                        <a:pt x="2" y="10"/>
                        <a:pt x="0" y="15"/>
                      </a:cubicBezTo>
                      <a:cubicBezTo>
                        <a:pt x="0" y="16"/>
                        <a:pt x="1" y="16"/>
                        <a:pt x="1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8" name="Freeform 112">
                  <a:extLst>
                    <a:ext uri="{FF2B5EF4-FFF2-40B4-BE49-F238E27FC236}">
                      <a16:creationId xmlns="" xmlns:a16="http://schemas.microsoft.com/office/drawing/2014/main" id="{C5CB61A6-53B8-4E32-882A-BAA48E30B302}"/>
                    </a:ext>
                  </a:extLst>
                </p:cNvPr>
                <p:cNvSpPr/>
                <p:nvPr/>
              </p:nvSpPr>
              <p:spPr bwMode="auto">
                <a:xfrm>
                  <a:off x="1373188" y="2743201"/>
                  <a:ext cx="7938" cy="17463"/>
                </a:xfrm>
                <a:custGeom>
                  <a:avLst/>
                  <a:gdLst>
                    <a:gd name="T0" fmla="*/ 2 w 8"/>
                    <a:gd name="T1" fmla="*/ 15 h 16"/>
                    <a:gd name="T2" fmla="*/ 8 w 8"/>
                    <a:gd name="T3" fmla="*/ 1 h 16"/>
                    <a:gd name="T4" fmla="*/ 7 w 8"/>
                    <a:gd name="T5" fmla="*/ 1 h 16"/>
                    <a:gd name="T6" fmla="*/ 1 w 8"/>
                    <a:gd name="T7" fmla="*/ 14 h 16"/>
                    <a:gd name="T8" fmla="*/ 2 w 8"/>
                    <a:gd name="T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6">
                      <a:moveTo>
                        <a:pt x="2" y="15"/>
                      </a:moveTo>
                      <a:cubicBezTo>
                        <a:pt x="4" y="11"/>
                        <a:pt x="6" y="6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5"/>
                        <a:pt x="3" y="10"/>
                        <a:pt x="1" y="14"/>
                      </a:cubicBezTo>
                      <a:cubicBezTo>
                        <a:pt x="0" y="15"/>
                        <a:pt x="1" y="16"/>
                        <a:pt x="2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9" name="Freeform 113">
                  <a:extLst>
                    <a:ext uri="{FF2B5EF4-FFF2-40B4-BE49-F238E27FC236}">
                      <a16:creationId xmlns="" xmlns:a16="http://schemas.microsoft.com/office/drawing/2014/main" id="{72EF4016-B11E-4421-B988-48805C749515}"/>
                    </a:ext>
                  </a:extLst>
                </p:cNvPr>
                <p:cNvSpPr/>
                <p:nvPr/>
              </p:nvSpPr>
              <p:spPr bwMode="auto">
                <a:xfrm>
                  <a:off x="1376363" y="2744788"/>
                  <a:ext cx="6350" cy="20638"/>
                </a:xfrm>
                <a:custGeom>
                  <a:avLst/>
                  <a:gdLst>
                    <a:gd name="T0" fmla="*/ 2 w 6"/>
                    <a:gd name="T1" fmla="*/ 19 h 19"/>
                    <a:gd name="T2" fmla="*/ 6 w 6"/>
                    <a:gd name="T3" fmla="*/ 1 h 19"/>
                    <a:gd name="T4" fmla="*/ 5 w 6"/>
                    <a:gd name="T5" fmla="*/ 1 h 19"/>
                    <a:gd name="T6" fmla="*/ 0 w 6"/>
                    <a:gd name="T7" fmla="*/ 19 h 19"/>
                    <a:gd name="T8" fmla="*/ 2 w 6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9">
                      <a:moveTo>
                        <a:pt x="2" y="19"/>
                      </a:moveTo>
                      <a:cubicBezTo>
                        <a:pt x="2" y="12"/>
                        <a:pt x="5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4" y="7"/>
                        <a:pt x="1" y="12"/>
                        <a:pt x="0" y="19"/>
                      </a:cubicBezTo>
                      <a:cubicBezTo>
                        <a:pt x="0" y="19"/>
                        <a:pt x="2" y="19"/>
                        <a:pt x="2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0" name="Freeform 114">
                  <a:extLst>
                    <a:ext uri="{FF2B5EF4-FFF2-40B4-BE49-F238E27FC236}">
                      <a16:creationId xmlns="" xmlns:a16="http://schemas.microsoft.com/office/drawing/2014/main" id="{440D9EF0-FF8D-47C2-9298-5A6EF01D0AD8}"/>
                    </a:ext>
                  </a:extLst>
                </p:cNvPr>
                <p:cNvSpPr/>
                <p:nvPr/>
              </p:nvSpPr>
              <p:spPr bwMode="auto">
                <a:xfrm>
                  <a:off x="1376363" y="2751138"/>
                  <a:ext cx="6350" cy="15875"/>
                </a:xfrm>
                <a:custGeom>
                  <a:avLst/>
                  <a:gdLst>
                    <a:gd name="T0" fmla="*/ 1 w 6"/>
                    <a:gd name="T1" fmla="*/ 14 h 15"/>
                    <a:gd name="T2" fmla="*/ 5 w 6"/>
                    <a:gd name="T3" fmla="*/ 1 h 15"/>
                    <a:gd name="T4" fmla="*/ 4 w 6"/>
                    <a:gd name="T5" fmla="*/ 1 h 15"/>
                    <a:gd name="T6" fmla="*/ 0 w 6"/>
                    <a:gd name="T7" fmla="*/ 13 h 15"/>
                    <a:gd name="T8" fmla="*/ 1 w 6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5">
                      <a:moveTo>
                        <a:pt x="1" y="14"/>
                      </a:moveTo>
                      <a:cubicBezTo>
                        <a:pt x="2" y="10"/>
                        <a:pt x="4" y="6"/>
                        <a:pt x="5" y="1"/>
                      </a:cubicBezTo>
                      <a:cubicBezTo>
                        <a:pt x="6" y="0"/>
                        <a:pt x="4" y="0"/>
                        <a:pt x="4" y="1"/>
                      </a:cubicBezTo>
                      <a:cubicBezTo>
                        <a:pt x="3" y="5"/>
                        <a:pt x="1" y="9"/>
                        <a:pt x="0" y="13"/>
                      </a:cubicBezTo>
                      <a:cubicBezTo>
                        <a:pt x="0" y="14"/>
                        <a:pt x="1" y="15"/>
                        <a:pt x="1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1" name="Freeform 115">
                  <a:extLst>
                    <a:ext uri="{FF2B5EF4-FFF2-40B4-BE49-F238E27FC236}">
                      <a16:creationId xmlns="" xmlns:a16="http://schemas.microsoft.com/office/drawing/2014/main" id="{024F49FB-9959-4374-A2D5-7D23657119C6}"/>
                    </a:ext>
                  </a:extLst>
                </p:cNvPr>
                <p:cNvSpPr/>
                <p:nvPr/>
              </p:nvSpPr>
              <p:spPr bwMode="auto">
                <a:xfrm>
                  <a:off x="1379538" y="2754313"/>
                  <a:ext cx="4763" cy="14288"/>
                </a:xfrm>
                <a:custGeom>
                  <a:avLst/>
                  <a:gdLst>
                    <a:gd name="T0" fmla="*/ 2 w 4"/>
                    <a:gd name="T1" fmla="*/ 13 h 14"/>
                    <a:gd name="T2" fmla="*/ 3 w 4"/>
                    <a:gd name="T3" fmla="*/ 2 h 14"/>
                    <a:gd name="T4" fmla="*/ 2 w 4"/>
                    <a:gd name="T5" fmla="*/ 1 h 14"/>
                    <a:gd name="T6" fmla="*/ 0 w 4"/>
                    <a:gd name="T7" fmla="*/ 13 h 14"/>
                    <a:gd name="T8" fmla="*/ 2 w 4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4">
                      <a:moveTo>
                        <a:pt x="2" y="13"/>
                      </a:moveTo>
                      <a:cubicBezTo>
                        <a:pt x="2" y="9"/>
                        <a:pt x="3" y="5"/>
                        <a:pt x="3" y="2"/>
                      </a:cubicBezTo>
                      <a:cubicBezTo>
                        <a:pt x="4" y="1"/>
                        <a:pt x="2" y="0"/>
                        <a:pt x="2" y="1"/>
                      </a:cubicBezTo>
                      <a:cubicBezTo>
                        <a:pt x="1" y="5"/>
                        <a:pt x="1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2" name="Freeform 116">
                  <a:extLst>
                    <a:ext uri="{FF2B5EF4-FFF2-40B4-BE49-F238E27FC236}">
                      <a16:creationId xmlns="" xmlns:a16="http://schemas.microsoft.com/office/drawing/2014/main" id="{F6725230-AEB1-4D0D-AB32-798649354B4C}"/>
                    </a:ext>
                  </a:extLst>
                </p:cNvPr>
                <p:cNvSpPr/>
                <p:nvPr/>
              </p:nvSpPr>
              <p:spPr bwMode="auto">
                <a:xfrm>
                  <a:off x="1382713" y="2754313"/>
                  <a:ext cx="1588" cy="15875"/>
                </a:xfrm>
                <a:custGeom>
                  <a:avLst/>
                  <a:gdLst>
                    <a:gd name="T0" fmla="*/ 2 w 2"/>
                    <a:gd name="T1" fmla="*/ 14 h 14"/>
                    <a:gd name="T2" fmla="*/ 2 w 2"/>
                    <a:gd name="T3" fmla="*/ 1 h 14"/>
                    <a:gd name="T4" fmla="*/ 1 w 2"/>
                    <a:gd name="T5" fmla="*/ 1 h 14"/>
                    <a:gd name="T6" fmla="*/ 0 w 2"/>
                    <a:gd name="T7" fmla="*/ 14 h 14"/>
                    <a:gd name="T8" fmla="*/ 2 w 2"/>
                    <a:gd name="T9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4">
                      <a:moveTo>
                        <a:pt x="2" y="14"/>
                      </a:moveTo>
                      <a:cubicBezTo>
                        <a:pt x="2" y="9"/>
                        <a:pt x="1" y="5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0" y="5"/>
                        <a:pt x="0" y="9"/>
                        <a:pt x="0" y="14"/>
                      </a:cubicBezTo>
                      <a:cubicBezTo>
                        <a:pt x="0" y="14"/>
                        <a:pt x="2" y="14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3" name="Freeform 117">
                  <a:extLst>
                    <a:ext uri="{FF2B5EF4-FFF2-40B4-BE49-F238E27FC236}">
                      <a16:creationId xmlns="" xmlns:a16="http://schemas.microsoft.com/office/drawing/2014/main" id="{A7E909D4-BB98-4754-8BA4-0D7F6AF18E35}"/>
                    </a:ext>
                  </a:extLst>
                </p:cNvPr>
                <p:cNvSpPr/>
                <p:nvPr/>
              </p:nvSpPr>
              <p:spPr bwMode="auto">
                <a:xfrm>
                  <a:off x="1384300" y="2755901"/>
                  <a:ext cx="1588" cy="14288"/>
                </a:xfrm>
                <a:custGeom>
                  <a:avLst/>
                  <a:gdLst>
                    <a:gd name="T0" fmla="*/ 1 w 2"/>
                    <a:gd name="T1" fmla="*/ 12 h 13"/>
                    <a:gd name="T2" fmla="*/ 2 w 2"/>
                    <a:gd name="T3" fmla="*/ 1 h 13"/>
                    <a:gd name="T4" fmla="*/ 1 w 2"/>
                    <a:gd name="T5" fmla="*/ 1 h 13"/>
                    <a:gd name="T6" fmla="*/ 0 w 2"/>
                    <a:gd name="T7" fmla="*/ 12 h 13"/>
                    <a:gd name="T8" fmla="*/ 1 w 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3">
                      <a:moveTo>
                        <a:pt x="1" y="12"/>
                      </a:moveTo>
                      <a:cubicBezTo>
                        <a:pt x="2" y="8"/>
                        <a:pt x="2" y="4"/>
                        <a:pt x="2" y="1"/>
                      </a:cubicBezTo>
                      <a:cubicBezTo>
                        <a:pt x="2" y="0"/>
                        <a:pt x="1" y="0"/>
                        <a:pt x="1" y="1"/>
                      </a:cubicBezTo>
                      <a:cubicBezTo>
                        <a:pt x="1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4" name="Freeform 118">
                  <a:extLst>
                    <a:ext uri="{FF2B5EF4-FFF2-40B4-BE49-F238E27FC236}">
                      <a16:creationId xmlns="" xmlns:a16="http://schemas.microsoft.com/office/drawing/2014/main" id="{38BC4BF9-70AE-45C7-B602-B7F79D60FEA8}"/>
                    </a:ext>
                  </a:extLst>
                </p:cNvPr>
                <p:cNvSpPr/>
                <p:nvPr/>
              </p:nvSpPr>
              <p:spPr bwMode="auto">
                <a:xfrm>
                  <a:off x="1385888" y="2751138"/>
                  <a:ext cx="0" cy="15875"/>
                </a:xfrm>
                <a:custGeom>
                  <a:avLst/>
                  <a:gdLst>
                    <a:gd name="T0" fmla="*/ 1 w 1"/>
                    <a:gd name="T1" fmla="*/ 13 h 14"/>
                    <a:gd name="T2" fmla="*/ 1 w 1"/>
                    <a:gd name="T3" fmla="*/ 1 h 14"/>
                    <a:gd name="T4" fmla="*/ 0 w 1"/>
                    <a:gd name="T5" fmla="*/ 1 h 14"/>
                    <a:gd name="T6" fmla="*/ 0 w 1"/>
                    <a:gd name="T7" fmla="*/ 13 h 14"/>
                    <a:gd name="T8" fmla="*/ 1 w 1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4">
                      <a:moveTo>
                        <a:pt x="1" y="13"/>
                      </a:moveTo>
                      <a:cubicBezTo>
                        <a:pt x="1" y="9"/>
                        <a:pt x="1" y="5"/>
                        <a:pt x="1" y="1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ubicBezTo>
                        <a:pt x="0" y="14"/>
                        <a:pt x="1" y="14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5" name="Freeform 119">
                  <a:extLst>
                    <a:ext uri="{FF2B5EF4-FFF2-40B4-BE49-F238E27FC236}">
                      <a16:creationId xmlns="" xmlns:a16="http://schemas.microsoft.com/office/drawing/2014/main" id="{EBCF76A0-657D-4EB8-8932-C0DF59863834}"/>
                    </a:ext>
                  </a:extLst>
                </p:cNvPr>
                <p:cNvSpPr/>
                <p:nvPr/>
              </p:nvSpPr>
              <p:spPr bwMode="auto">
                <a:xfrm>
                  <a:off x="1354138" y="2720976"/>
                  <a:ext cx="9525" cy="12700"/>
                </a:xfrm>
                <a:custGeom>
                  <a:avLst/>
                  <a:gdLst>
                    <a:gd name="T0" fmla="*/ 1 w 9"/>
                    <a:gd name="T1" fmla="*/ 11 h 12"/>
                    <a:gd name="T2" fmla="*/ 9 w 9"/>
                    <a:gd name="T3" fmla="*/ 1 h 12"/>
                    <a:gd name="T4" fmla="*/ 8 w 9"/>
                    <a:gd name="T5" fmla="*/ 1 h 12"/>
                    <a:gd name="T6" fmla="*/ 0 w 9"/>
                    <a:gd name="T7" fmla="*/ 10 h 12"/>
                    <a:gd name="T8" fmla="*/ 1 w 9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2">
                      <a:moveTo>
                        <a:pt x="1" y="11"/>
                      </a:moveTo>
                      <a:cubicBezTo>
                        <a:pt x="4" y="8"/>
                        <a:pt x="6" y="4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4"/>
                        <a:pt x="3" y="7"/>
                        <a:pt x="0" y="10"/>
                      </a:cubicBezTo>
                      <a:cubicBezTo>
                        <a:pt x="0" y="11"/>
                        <a:pt x="0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6" name="Freeform 120">
                  <a:extLst>
                    <a:ext uri="{FF2B5EF4-FFF2-40B4-BE49-F238E27FC236}">
                      <a16:creationId xmlns="" xmlns:a16="http://schemas.microsoft.com/office/drawing/2014/main" id="{DA674EFF-9B72-4B9A-8BDF-0FBF810CEA31}"/>
                    </a:ext>
                  </a:extLst>
                </p:cNvPr>
                <p:cNvSpPr/>
                <p:nvPr/>
              </p:nvSpPr>
              <p:spPr bwMode="auto">
                <a:xfrm>
                  <a:off x="1355725" y="2720976"/>
                  <a:ext cx="11113" cy="12700"/>
                </a:xfrm>
                <a:custGeom>
                  <a:avLst/>
                  <a:gdLst>
                    <a:gd name="T0" fmla="*/ 1 w 10"/>
                    <a:gd name="T1" fmla="*/ 11 h 12"/>
                    <a:gd name="T2" fmla="*/ 9 w 10"/>
                    <a:gd name="T3" fmla="*/ 1 h 12"/>
                    <a:gd name="T4" fmla="*/ 8 w 10"/>
                    <a:gd name="T5" fmla="*/ 1 h 12"/>
                    <a:gd name="T6" fmla="*/ 0 w 10"/>
                    <a:gd name="T7" fmla="*/ 11 h 12"/>
                    <a:gd name="T8" fmla="*/ 1 w 10"/>
                    <a:gd name="T9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2">
                      <a:moveTo>
                        <a:pt x="1" y="11"/>
                      </a:moveTo>
                      <a:cubicBezTo>
                        <a:pt x="3" y="7"/>
                        <a:pt x="6" y="4"/>
                        <a:pt x="9" y="1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3"/>
                        <a:pt x="2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7" name="Freeform 121">
                  <a:extLst>
                    <a:ext uri="{FF2B5EF4-FFF2-40B4-BE49-F238E27FC236}">
                      <a16:creationId xmlns="" xmlns:a16="http://schemas.microsoft.com/office/drawing/2014/main" id="{D4AEE65C-BDFD-44C0-AB8E-7E09F52EA6DF}"/>
                    </a:ext>
                  </a:extLst>
                </p:cNvPr>
                <p:cNvSpPr/>
                <p:nvPr/>
              </p:nvSpPr>
              <p:spPr bwMode="auto">
                <a:xfrm>
                  <a:off x="1360488" y="2720976"/>
                  <a:ext cx="9525" cy="11113"/>
                </a:xfrm>
                <a:custGeom>
                  <a:avLst/>
                  <a:gdLst>
                    <a:gd name="T0" fmla="*/ 2 w 8"/>
                    <a:gd name="T1" fmla="*/ 9 h 10"/>
                    <a:gd name="T2" fmla="*/ 8 w 8"/>
                    <a:gd name="T3" fmla="*/ 1 h 10"/>
                    <a:gd name="T4" fmla="*/ 7 w 8"/>
                    <a:gd name="T5" fmla="*/ 1 h 10"/>
                    <a:gd name="T6" fmla="*/ 1 w 8"/>
                    <a:gd name="T7" fmla="*/ 9 h 10"/>
                    <a:gd name="T8" fmla="*/ 2 w 8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0">
                      <a:moveTo>
                        <a:pt x="2" y="9"/>
                      </a:moveTo>
                      <a:cubicBezTo>
                        <a:pt x="4" y="7"/>
                        <a:pt x="6" y="4"/>
                        <a:pt x="8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3"/>
                        <a:pt x="3" y="6"/>
                        <a:pt x="1" y="9"/>
                      </a:cubicBezTo>
                      <a:cubicBezTo>
                        <a:pt x="0" y="9"/>
                        <a:pt x="2" y="10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8" name="Freeform 122">
                  <a:extLst>
                    <a:ext uri="{FF2B5EF4-FFF2-40B4-BE49-F238E27FC236}">
                      <a16:creationId xmlns="" xmlns:a16="http://schemas.microsoft.com/office/drawing/2014/main" id="{9E11AEB7-242E-41F1-B6CB-4CB9E2870D0E}"/>
                    </a:ext>
                  </a:extLst>
                </p:cNvPr>
                <p:cNvSpPr/>
                <p:nvPr/>
              </p:nvSpPr>
              <p:spPr bwMode="auto">
                <a:xfrm>
                  <a:off x="1362075" y="2720976"/>
                  <a:ext cx="7938" cy="11113"/>
                </a:xfrm>
                <a:custGeom>
                  <a:avLst/>
                  <a:gdLst>
                    <a:gd name="T0" fmla="*/ 1 w 8"/>
                    <a:gd name="T1" fmla="*/ 10 h 11"/>
                    <a:gd name="T2" fmla="*/ 7 w 8"/>
                    <a:gd name="T3" fmla="*/ 1 h 11"/>
                    <a:gd name="T4" fmla="*/ 7 w 8"/>
                    <a:gd name="T5" fmla="*/ 1 h 11"/>
                    <a:gd name="T6" fmla="*/ 0 w 8"/>
                    <a:gd name="T7" fmla="*/ 9 h 11"/>
                    <a:gd name="T8" fmla="*/ 1 w 8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1">
                      <a:moveTo>
                        <a:pt x="1" y="10"/>
                      </a:moveTo>
                      <a:cubicBezTo>
                        <a:pt x="3" y="7"/>
                        <a:pt x="5" y="4"/>
                        <a:pt x="7" y="1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4" y="3"/>
                        <a:pt x="2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9" name="Freeform 123">
                  <a:extLst>
                    <a:ext uri="{FF2B5EF4-FFF2-40B4-BE49-F238E27FC236}">
                      <a16:creationId xmlns="" xmlns:a16="http://schemas.microsoft.com/office/drawing/2014/main" id="{FDCDBB66-8EEE-4F17-9C80-2098025B7BBE}"/>
                    </a:ext>
                  </a:extLst>
                </p:cNvPr>
                <p:cNvSpPr/>
                <p:nvPr/>
              </p:nvSpPr>
              <p:spPr bwMode="auto">
                <a:xfrm>
                  <a:off x="1363663" y="2719388"/>
                  <a:ext cx="12700" cy="11113"/>
                </a:xfrm>
                <a:custGeom>
                  <a:avLst/>
                  <a:gdLst>
                    <a:gd name="T0" fmla="*/ 1 w 11"/>
                    <a:gd name="T1" fmla="*/ 10 h 11"/>
                    <a:gd name="T2" fmla="*/ 10 w 11"/>
                    <a:gd name="T3" fmla="*/ 2 h 11"/>
                    <a:gd name="T4" fmla="*/ 9 w 11"/>
                    <a:gd name="T5" fmla="*/ 1 h 11"/>
                    <a:gd name="T6" fmla="*/ 1 w 11"/>
                    <a:gd name="T7" fmla="*/ 9 h 11"/>
                    <a:gd name="T8" fmla="*/ 1 w 11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1">
                      <a:moveTo>
                        <a:pt x="1" y="10"/>
                      </a:moveTo>
                      <a:cubicBezTo>
                        <a:pt x="5" y="8"/>
                        <a:pt x="8" y="5"/>
                        <a:pt x="10" y="2"/>
                      </a:cubicBezTo>
                      <a:cubicBezTo>
                        <a:pt x="11" y="1"/>
                        <a:pt x="10" y="0"/>
                        <a:pt x="9" y="1"/>
                      </a:cubicBezTo>
                      <a:cubicBezTo>
                        <a:pt x="7" y="4"/>
                        <a:pt x="4" y="7"/>
                        <a:pt x="1" y="9"/>
                      </a:cubicBezTo>
                      <a:cubicBezTo>
                        <a:pt x="0" y="10"/>
                        <a:pt x="0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0" name="Freeform 124">
                  <a:extLst>
                    <a:ext uri="{FF2B5EF4-FFF2-40B4-BE49-F238E27FC236}">
                      <a16:creationId xmlns="" xmlns:a16="http://schemas.microsoft.com/office/drawing/2014/main" id="{EF41D11C-3DAD-4031-9BD0-40B9388E1BD6}"/>
                    </a:ext>
                  </a:extLst>
                </p:cNvPr>
                <p:cNvSpPr/>
                <p:nvPr/>
              </p:nvSpPr>
              <p:spPr bwMode="auto">
                <a:xfrm>
                  <a:off x="1368425" y="2722563"/>
                  <a:ext cx="7938" cy="9525"/>
                </a:xfrm>
                <a:custGeom>
                  <a:avLst/>
                  <a:gdLst>
                    <a:gd name="T0" fmla="*/ 1 w 8"/>
                    <a:gd name="T1" fmla="*/ 9 h 9"/>
                    <a:gd name="T2" fmla="*/ 8 w 8"/>
                    <a:gd name="T3" fmla="*/ 2 h 9"/>
                    <a:gd name="T4" fmla="*/ 7 w 8"/>
                    <a:gd name="T5" fmla="*/ 1 h 9"/>
                    <a:gd name="T6" fmla="*/ 1 w 8"/>
                    <a:gd name="T7" fmla="*/ 8 h 9"/>
                    <a:gd name="T8" fmla="*/ 1 w 8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9">
                      <a:moveTo>
                        <a:pt x="1" y="9"/>
                      </a:moveTo>
                      <a:cubicBezTo>
                        <a:pt x="4" y="7"/>
                        <a:pt x="6" y="4"/>
                        <a:pt x="8" y="2"/>
                      </a:cubicBezTo>
                      <a:cubicBezTo>
                        <a:pt x="8" y="1"/>
                        <a:pt x="7" y="0"/>
                        <a:pt x="7" y="1"/>
                      </a:cubicBezTo>
                      <a:cubicBezTo>
                        <a:pt x="5" y="4"/>
                        <a:pt x="3" y="6"/>
                        <a:pt x="1" y="8"/>
                      </a:cubicBezTo>
                      <a:cubicBezTo>
                        <a:pt x="0" y="8"/>
                        <a:pt x="1" y="9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1" name="Freeform 125">
                  <a:extLst>
                    <a:ext uri="{FF2B5EF4-FFF2-40B4-BE49-F238E27FC236}">
                      <a16:creationId xmlns="" xmlns:a16="http://schemas.microsoft.com/office/drawing/2014/main" id="{8169A7B9-A429-4F93-A09D-6C9921833AFA}"/>
                    </a:ext>
                  </a:extLst>
                </p:cNvPr>
                <p:cNvSpPr/>
                <p:nvPr/>
              </p:nvSpPr>
              <p:spPr bwMode="auto">
                <a:xfrm>
                  <a:off x="1370013" y="2724151"/>
                  <a:ext cx="9525" cy="11113"/>
                </a:xfrm>
                <a:custGeom>
                  <a:avLst/>
                  <a:gdLst>
                    <a:gd name="T0" fmla="*/ 1 w 9"/>
                    <a:gd name="T1" fmla="*/ 10 h 11"/>
                    <a:gd name="T2" fmla="*/ 9 w 9"/>
                    <a:gd name="T3" fmla="*/ 1 h 11"/>
                    <a:gd name="T4" fmla="*/ 8 w 9"/>
                    <a:gd name="T5" fmla="*/ 0 h 11"/>
                    <a:gd name="T6" fmla="*/ 0 w 9"/>
                    <a:gd name="T7" fmla="*/ 9 h 11"/>
                    <a:gd name="T8" fmla="*/ 1 w 9"/>
                    <a:gd name="T9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10"/>
                      </a:moveTo>
                      <a:cubicBezTo>
                        <a:pt x="4" y="7"/>
                        <a:pt x="6" y="4"/>
                        <a:pt x="9" y="1"/>
                      </a:cubicBezTo>
                      <a:cubicBezTo>
                        <a:pt x="9" y="1"/>
                        <a:pt x="9" y="0"/>
                        <a:pt x="8" y="0"/>
                      </a:cubicBezTo>
                      <a:cubicBezTo>
                        <a:pt x="5" y="3"/>
                        <a:pt x="3" y="6"/>
                        <a:pt x="0" y="9"/>
                      </a:cubicBezTo>
                      <a:cubicBezTo>
                        <a:pt x="0" y="10"/>
                        <a:pt x="1" y="11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2" name="Freeform 126">
                  <a:extLst>
                    <a:ext uri="{FF2B5EF4-FFF2-40B4-BE49-F238E27FC236}">
                      <a16:creationId xmlns="" xmlns:a16="http://schemas.microsoft.com/office/drawing/2014/main" id="{B371DEA1-5EF7-4A0D-8E7B-1D9063413C53}"/>
                    </a:ext>
                  </a:extLst>
                </p:cNvPr>
                <p:cNvSpPr/>
                <p:nvPr/>
              </p:nvSpPr>
              <p:spPr bwMode="auto">
                <a:xfrm>
                  <a:off x="1370013" y="2727326"/>
                  <a:ext cx="12700" cy="15875"/>
                </a:xfrm>
                <a:custGeom>
                  <a:avLst/>
                  <a:gdLst>
                    <a:gd name="T0" fmla="*/ 2 w 11"/>
                    <a:gd name="T1" fmla="*/ 14 h 15"/>
                    <a:gd name="T2" fmla="*/ 10 w 11"/>
                    <a:gd name="T3" fmla="*/ 2 h 15"/>
                    <a:gd name="T4" fmla="*/ 9 w 11"/>
                    <a:gd name="T5" fmla="*/ 1 h 15"/>
                    <a:gd name="T6" fmla="*/ 1 w 11"/>
                    <a:gd name="T7" fmla="*/ 14 h 15"/>
                    <a:gd name="T8" fmla="*/ 2 w 11"/>
                    <a:gd name="T9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5">
                      <a:moveTo>
                        <a:pt x="2" y="14"/>
                      </a:moveTo>
                      <a:cubicBezTo>
                        <a:pt x="4" y="10"/>
                        <a:pt x="7" y="6"/>
                        <a:pt x="10" y="2"/>
                      </a:cubicBezTo>
                      <a:cubicBezTo>
                        <a:pt x="11" y="1"/>
                        <a:pt x="9" y="0"/>
                        <a:pt x="9" y="1"/>
                      </a:cubicBezTo>
                      <a:cubicBezTo>
                        <a:pt x="6" y="5"/>
                        <a:pt x="3" y="9"/>
                        <a:pt x="1" y="14"/>
                      </a:cubicBezTo>
                      <a:cubicBezTo>
                        <a:pt x="0" y="14"/>
                        <a:pt x="2" y="15"/>
                        <a:pt x="2" y="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3" name="Freeform 127">
                  <a:extLst>
                    <a:ext uri="{FF2B5EF4-FFF2-40B4-BE49-F238E27FC236}">
                      <a16:creationId xmlns="" xmlns:a16="http://schemas.microsoft.com/office/drawing/2014/main" id="{835BE632-FE93-4773-B6B1-7B7F9208ED96}"/>
                    </a:ext>
                  </a:extLst>
                </p:cNvPr>
                <p:cNvSpPr/>
                <p:nvPr/>
              </p:nvSpPr>
              <p:spPr bwMode="auto">
                <a:xfrm>
                  <a:off x="1374775" y="2725738"/>
                  <a:ext cx="9525" cy="17463"/>
                </a:xfrm>
                <a:custGeom>
                  <a:avLst/>
                  <a:gdLst>
                    <a:gd name="T0" fmla="*/ 1 w 9"/>
                    <a:gd name="T1" fmla="*/ 17 h 17"/>
                    <a:gd name="T2" fmla="*/ 9 w 9"/>
                    <a:gd name="T3" fmla="*/ 1 h 17"/>
                    <a:gd name="T4" fmla="*/ 8 w 9"/>
                    <a:gd name="T5" fmla="*/ 1 h 17"/>
                    <a:gd name="T6" fmla="*/ 0 w 9"/>
                    <a:gd name="T7" fmla="*/ 16 h 17"/>
                    <a:gd name="T8" fmla="*/ 1 w 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7">
                      <a:moveTo>
                        <a:pt x="1" y="17"/>
                      </a:moveTo>
                      <a:cubicBezTo>
                        <a:pt x="4" y="12"/>
                        <a:pt x="6" y="6"/>
                        <a:pt x="9" y="1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6"/>
                        <a:pt x="3" y="11"/>
                        <a:pt x="0" y="16"/>
                      </a:cubicBezTo>
                      <a:cubicBezTo>
                        <a:pt x="0" y="17"/>
                        <a:pt x="1" y="17"/>
                        <a:pt x="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128">
                  <a:extLst>
                    <a:ext uri="{FF2B5EF4-FFF2-40B4-BE49-F238E27FC236}">
                      <a16:creationId xmlns="" xmlns:a16="http://schemas.microsoft.com/office/drawing/2014/main" id="{647AD6A7-917C-4FD8-82EB-2BA94CBBD0A0}"/>
                    </a:ext>
                  </a:extLst>
                </p:cNvPr>
                <p:cNvSpPr/>
                <p:nvPr/>
              </p:nvSpPr>
              <p:spPr bwMode="auto">
                <a:xfrm>
                  <a:off x="1373188" y="2713038"/>
                  <a:ext cx="9525" cy="12700"/>
                </a:xfrm>
                <a:custGeom>
                  <a:avLst/>
                  <a:gdLst>
                    <a:gd name="T0" fmla="*/ 1 w 10"/>
                    <a:gd name="T1" fmla="*/ 13 h 13"/>
                    <a:gd name="T2" fmla="*/ 9 w 10"/>
                    <a:gd name="T3" fmla="*/ 2 h 13"/>
                    <a:gd name="T4" fmla="*/ 8 w 10"/>
                    <a:gd name="T5" fmla="*/ 1 h 13"/>
                    <a:gd name="T6" fmla="*/ 0 w 10"/>
                    <a:gd name="T7" fmla="*/ 12 h 13"/>
                    <a:gd name="T8" fmla="*/ 1 w 10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13">
                      <a:moveTo>
                        <a:pt x="1" y="13"/>
                      </a:moveTo>
                      <a:cubicBezTo>
                        <a:pt x="3" y="8"/>
                        <a:pt x="6" y="5"/>
                        <a:pt x="9" y="2"/>
                      </a:cubicBezTo>
                      <a:cubicBezTo>
                        <a:pt x="10" y="1"/>
                        <a:pt x="9" y="0"/>
                        <a:pt x="8" y="1"/>
                      </a:cubicBezTo>
                      <a:cubicBezTo>
                        <a:pt x="5" y="4"/>
                        <a:pt x="1" y="8"/>
                        <a:pt x="0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129">
                  <a:extLst>
                    <a:ext uri="{FF2B5EF4-FFF2-40B4-BE49-F238E27FC236}">
                      <a16:creationId xmlns="" xmlns:a16="http://schemas.microsoft.com/office/drawing/2014/main" id="{88EEB62B-5320-494C-9AB7-1DC323026211}"/>
                    </a:ext>
                  </a:extLst>
                </p:cNvPr>
                <p:cNvSpPr/>
                <p:nvPr/>
              </p:nvSpPr>
              <p:spPr bwMode="auto">
                <a:xfrm>
                  <a:off x="1370013" y="2709863"/>
                  <a:ext cx="12700" cy="14288"/>
                </a:xfrm>
                <a:custGeom>
                  <a:avLst/>
                  <a:gdLst>
                    <a:gd name="T0" fmla="*/ 2 w 12"/>
                    <a:gd name="T1" fmla="*/ 12 h 13"/>
                    <a:gd name="T2" fmla="*/ 11 w 12"/>
                    <a:gd name="T3" fmla="*/ 2 h 13"/>
                    <a:gd name="T4" fmla="*/ 10 w 12"/>
                    <a:gd name="T5" fmla="*/ 1 h 13"/>
                    <a:gd name="T6" fmla="*/ 1 w 12"/>
                    <a:gd name="T7" fmla="*/ 11 h 13"/>
                    <a:gd name="T8" fmla="*/ 2 w 12"/>
                    <a:gd name="T9" fmla="*/ 1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3">
                      <a:moveTo>
                        <a:pt x="2" y="12"/>
                      </a:moveTo>
                      <a:cubicBezTo>
                        <a:pt x="4" y="8"/>
                        <a:pt x="8" y="5"/>
                        <a:pt x="11" y="2"/>
                      </a:cubicBezTo>
                      <a:cubicBezTo>
                        <a:pt x="12" y="1"/>
                        <a:pt x="11" y="0"/>
                        <a:pt x="10" y="1"/>
                      </a:cubicBezTo>
                      <a:cubicBezTo>
                        <a:pt x="7" y="5"/>
                        <a:pt x="3" y="7"/>
                        <a:pt x="1" y="11"/>
                      </a:cubicBezTo>
                      <a:cubicBezTo>
                        <a:pt x="0" y="12"/>
                        <a:pt x="1" y="13"/>
                        <a:pt x="2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6" name="Freeform 130">
                  <a:extLst>
                    <a:ext uri="{FF2B5EF4-FFF2-40B4-BE49-F238E27FC236}">
                      <a16:creationId xmlns="" xmlns:a16="http://schemas.microsoft.com/office/drawing/2014/main" id="{E26EDCFB-2CDA-4BC0-B362-22198D2C2ACA}"/>
                    </a:ext>
                  </a:extLst>
                </p:cNvPr>
                <p:cNvSpPr/>
                <p:nvPr/>
              </p:nvSpPr>
              <p:spPr bwMode="auto">
                <a:xfrm>
                  <a:off x="1363663" y="2714626"/>
                  <a:ext cx="9525" cy="11113"/>
                </a:xfrm>
                <a:custGeom>
                  <a:avLst/>
                  <a:gdLst>
                    <a:gd name="T0" fmla="*/ 1 w 9"/>
                    <a:gd name="T1" fmla="*/ 9 h 10"/>
                    <a:gd name="T2" fmla="*/ 9 w 9"/>
                    <a:gd name="T3" fmla="*/ 2 h 10"/>
                    <a:gd name="T4" fmla="*/ 8 w 9"/>
                    <a:gd name="T5" fmla="*/ 1 h 10"/>
                    <a:gd name="T6" fmla="*/ 0 w 9"/>
                    <a:gd name="T7" fmla="*/ 8 h 10"/>
                    <a:gd name="T8" fmla="*/ 1 w 9"/>
                    <a:gd name="T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0">
                      <a:moveTo>
                        <a:pt x="1" y="9"/>
                      </a:moveTo>
                      <a:cubicBezTo>
                        <a:pt x="3" y="6"/>
                        <a:pt x="6" y="4"/>
                        <a:pt x="9" y="2"/>
                      </a:cubicBezTo>
                      <a:cubicBezTo>
                        <a:pt x="9" y="1"/>
                        <a:pt x="8" y="0"/>
                        <a:pt x="8" y="1"/>
                      </a:cubicBezTo>
                      <a:cubicBezTo>
                        <a:pt x="5" y="3"/>
                        <a:pt x="2" y="6"/>
                        <a:pt x="0" y="8"/>
                      </a:cubicBezTo>
                      <a:cubicBezTo>
                        <a:pt x="0" y="9"/>
                        <a:pt x="1" y="10"/>
                        <a:pt x="1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7" name="Freeform 131">
                  <a:extLst>
                    <a:ext uri="{FF2B5EF4-FFF2-40B4-BE49-F238E27FC236}">
                      <a16:creationId xmlns="" xmlns:a16="http://schemas.microsoft.com/office/drawing/2014/main" id="{76988BE4-AA04-4DCC-97BE-67A595F253C7}"/>
                    </a:ext>
                  </a:extLst>
                </p:cNvPr>
                <p:cNvSpPr/>
                <p:nvPr/>
              </p:nvSpPr>
              <p:spPr bwMode="auto">
                <a:xfrm>
                  <a:off x="1370013" y="2708276"/>
                  <a:ext cx="15875" cy="11113"/>
                </a:xfrm>
                <a:custGeom>
                  <a:avLst/>
                  <a:gdLst>
                    <a:gd name="T0" fmla="*/ 1 w 15"/>
                    <a:gd name="T1" fmla="*/ 11 h 11"/>
                    <a:gd name="T2" fmla="*/ 15 w 15"/>
                    <a:gd name="T3" fmla="*/ 2 h 11"/>
                    <a:gd name="T4" fmla="*/ 14 w 15"/>
                    <a:gd name="T5" fmla="*/ 1 h 11"/>
                    <a:gd name="T6" fmla="*/ 0 w 15"/>
                    <a:gd name="T7" fmla="*/ 10 h 11"/>
                    <a:gd name="T8" fmla="*/ 1 w 15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1">
                      <a:moveTo>
                        <a:pt x="1" y="11"/>
                      </a:moveTo>
                      <a:cubicBezTo>
                        <a:pt x="6" y="8"/>
                        <a:pt x="10" y="5"/>
                        <a:pt x="15" y="2"/>
                      </a:cubicBezTo>
                      <a:cubicBezTo>
                        <a:pt x="15" y="1"/>
                        <a:pt x="15" y="0"/>
                        <a:pt x="14" y="1"/>
                      </a:cubicBezTo>
                      <a:cubicBezTo>
                        <a:pt x="10" y="4"/>
                        <a:pt x="5" y="7"/>
                        <a:pt x="0" y="10"/>
                      </a:cubicBezTo>
                      <a:cubicBezTo>
                        <a:pt x="0" y="10"/>
                        <a:pt x="0" y="11"/>
                        <a:pt x="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8" name="Freeform 132">
                  <a:extLst>
                    <a:ext uri="{FF2B5EF4-FFF2-40B4-BE49-F238E27FC236}">
                      <a16:creationId xmlns="" xmlns:a16="http://schemas.microsoft.com/office/drawing/2014/main" id="{45B69AAA-53F0-4CCD-B4EC-0362C14EBF02}"/>
                    </a:ext>
                  </a:extLst>
                </p:cNvPr>
                <p:cNvSpPr/>
                <p:nvPr/>
              </p:nvSpPr>
              <p:spPr bwMode="auto">
                <a:xfrm>
                  <a:off x="1376363" y="2701926"/>
                  <a:ext cx="9525" cy="14288"/>
                </a:xfrm>
                <a:custGeom>
                  <a:avLst/>
                  <a:gdLst>
                    <a:gd name="T0" fmla="*/ 2 w 9"/>
                    <a:gd name="T1" fmla="*/ 13 h 14"/>
                    <a:gd name="T2" fmla="*/ 9 w 9"/>
                    <a:gd name="T3" fmla="*/ 1 h 14"/>
                    <a:gd name="T4" fmla="*/ 8 w 9"/>
                    <a:gd name="T5" fmla="*/ 1 h 14"/>
                    <a:gd name="T6" fmla="*/ 1 w 9"/>
                    <a:gd name="T7" fmla="*/ 12 h 14"/>
                    <a:gd name="T8" fmla="*/ 2 w 9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4">
                      <a:moveTo>
                        <a:pt x="2" y="13"/>
                      </a:moveTo>
                      <a:cubicBezTo>
                        <a:pt x="4" y="9"/>
                        <a:pt x="7" y="5"/>
                        <a:pt x="9" y="1"/>
                      </a:cubicBezTo>
                      <a:cubicBezTo>
                        <a:pt x="9" y="0"/>
                        <a:pt x="8" y="0"/>
                        <a:pt x="8" y="1"/>
                      </a:cubicBezTo>
                      <a:cubicBezTo>
                        <a:pt x="6" y="5"/>
                        <a:pt x="3" y="8"/>
                        <a:pt x="1" y="12"/>
                      </a:cubicBezTo>
                      <a:cubicBezTo>
                        <a:pt x="0" y="13"/>
                        <a:pt x="1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79" name="Freeform 133">
                  <a:extLst>
                    <a:ext uri="{FF2B5EF4-FFF2-40B4-BE49-F238E27FC236}">
                      <a16:creationId xmlns="" xmlns:a16="http://schemas.microsoft.com/office/drawing/2014/main" id="{0422DDDE-D03E-4E0F-BB2A-78F36181049A}"/>
                    </a:ext>
                  </a:extLst>
                </p:cNvPr>
                <p:cNvSpPr/>
                <p:nvPr/>
              </p:nvSpPr>
              <p:spPr bwMode="auto">
                <a:xfrm>
                  <a:off x="1377950" y="2703513"/>
                  <a:ext cx="7938" cy="20638"/>
                </a:xfrm>
                <a:custGeom>
                  <a:avLst/>
                  <a:gdLst>
                    <a:gd name="T0" fmla="*/ 7 w 8"/>
                    <a:gd name="T1" fmla="*/ 1 h 19"/>
                    <a:gd name="T2" fmla="*/ 0 w 8"/>
                    <a:gd name="T3" fmla="*/ 17 h 19"/>
                    <a:gd name="T4" fmla="*/ 1 w 8"/>
                    <a:gd name="T5" fmla="*/ 18 h 19"/>
                    <a:gd name="T6" fmla="*/ 8 w 8"/>
                    <a:gd name="T7" fmla="*/ 1 h 19"/>
                    <a:gd name="T8" fmla="*/ 7 w 8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19">
                      <a:moveTo>
                        <a:pt x="7" y="1"/>
                      </a:moveTo>
                      <a:cubicBezTo>
                        <a:pt x="7" y="7"/>
                        <a:pt x="3" y="12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5" y="13"/>
                        <a:pt x="8" y="7"/>
                        <a:pt x="8" y="1"/>
                      </a:cubicBezTo>
                      <a:cubicBezTo>
                        <a:pt x="8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0" name="Freeform 134">
                  <a:extLst>
                    <a:ext uri="{FF2B5EF4-FFF2-40B4-BE49-F238E27FC236}">
                      <a16:creationId xmlns="" xmlns:a16="http://schemas.microsoft.com/office/drawing/2014/main" id="{9411142E-12DE-4E43-84AC-5BD39E99A897}"/>
                    </a:ext>
                  </a:extLst>
                </p:cNvPr>
                <p:cNvSpPr/>
                <p:nvPr/>
              </p:nvSpPr>
              <p:spPr bwMode="auto">
                <a:xfrm>
                  <a:off x="1379538" y="2703513"/>
                  <a:ext cx="9525" cy="22225"/>
                </a:xfrm>
                <a:custGeom>
                  <a:avLst/>
                  <a:gdLst>
                    <a:gd name="T0" fmla="*/ 7 w 9"/>
                    <a:gd name="T1" fmla="*/ 1 h 20"/>
                    <a:gd name="T2" fmla="*/ 0 w 9"/>
                    <a:gd name="T3" fmla="*/ 19 h 20"/>
                    <a:gd name="T4" fmla="*/ 2 w 9"/>
                    <a:gd name="T5" fmla="*/ 20 h 20"/>
                    <a:gd name="T6" fmla="*/ 9 w 9"/>
                    <a:gd name="T7" fmla="*/ 1 h 20"/>
                    <a:gd name="T8" fmla="*/ 7 w 9"/>
                    <a:gd name="T9" fmla="*/ 1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20">
                      <a:moveTo>
                        <a:pt x="7" y="1"/>
                      </a:moveTo>
                      <a:cubicBezTo>
                        <a:pt x="7" y="7"/>
                        <a:pt x="3" y="13"/>
                        <a:pt x="0" y="19"/>
                      </a:cubicBezTo>
                      <a:cubicBezTo>
                        <a:pt x="0" y="20"/>
                        <a:pt x="1" y="20"/>
                        <a:pt x="2" y="20"/>
                      </a:cubicBezTo>
                      <a:cubicBezTo>
                        <a:pt x="5" y="14"/>
                        <a:pt x="8" y="7"/>
                        <a:pt x="9" y="1"/>
                      </a:cubicBezTo>
                      <a:cubicBezTo>
                        <a:pt x="9" y="0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1" name="Freeform 135">
                  <a:extLst>
                    <a:ext uri="{FF2B5EF4-FFF2-40B4-BE49-F238E27FC236}">
                      <a16:creationId xmlns="" xmlns:a16="http://schemas.microsoft.com/office/drawing/2014/main" id="{C233B16F-7053-460F-8477-12CD9CE61229}"/>
                    </a:ext>
                  </a:extLst>
                </p:cNvPr>
                <p:cNvSpPr/>
                <p:nvPr/>
              </p:nvSpPr>
              <p:spPr bwMode="auto">
                <a:xfrm>
                  <a:off x="1384300" y="2703513"/>
                  <a:ext cx="7938" cy="19050"/>
                </a:xfrm>
                <a:custGeom>
                  <a:avLst/>
                  <a:gdLst>
                    <a:gd name="T0" fmla="*/ 5 w 7"/>
                    <a:gd name="T1" fmla="*/ 2 h 19"/>
                    <a:gd name="T2" fmla="*/ 6 w 7"/>
                    <a:gd name="T3" fmla="*/ 1 h 19"/>
                    <a:gd name="T4" fmla="*/ 5 w 7"/>
                    <a:gd name="T5" fmla="*/ 2 h 19"/>
                    <a:gd name="T6" fmla="*/ 4 w 7"/>
                    <a:gd name="T7" fmla="*/ 9 h 19"/>
                    <a:gd name="T8" fmla="*/ 2 w 7"/>
                    <a:gd name="T9" fmla="*/ 14 h 19"/>
                    <a:gd name="T10" fmla="*/ 1 w 7"/>
                    <a:gd name="T11" fmla="*/ 16 h 19"/>
                    <a:gd name="T12" fmla="*/ 0 w 7"/>
                    <a:gd name="T13" fmla="*/ 18 h 19"/>
                    <a:gd name="T14" fmla="*/ 1 w 7"/>
                    <a:gd name="T15" fmla="*/ 18 h 19"/>
                    <a:gd name="T16" fmla="*/ 0 w 7"/>
                    <a:gd name="T17" fmla="*/ 17 h 19"/>
                    <a:gd name="T18" fmla="*/ 0 w 7"/>
                    <a:gd name="T19" fmla="*/ 18 h 19"/>
                    <a:gd name="T20" fmla="*/ 0 w 7"/>
                    <a:gd name="T21" fmla="*/ 19 h 19"/>
                    <a:gd name="T22" fmla="*/ 1 w 7"/>
                    <a:gd name="T23" fmla="*/ 19 h 19"/>
                    <a:gd name="T24" fmla="*/ 1 w 7"/>
                    <a:gd name="T25" fmla="*/ 19 h 19"/>
                    <a:gd name="T26" fmla="*/ 3 w 7"/>
                    <a:gd name="T27" fmla="*/ 13 h 19"/>
                    <a:gd name="T28" fmla="*/ 6 w 7"/>
                    <a:gd name="T29" fmla="*/ 5 h 19"/>
                    <a:gd name="T30" fmla="*/ 5 w 7"/>
                    <a:gd name="T31" fmla="*/ 1 h 19"/>
                    <a:gd name="T32" fmla="*/ 4 w 7"/>
                    <a:gd name="T33" fmla="*/ 1 h 19"/>
                    <a:gd name="T34" fmla="*/ 4 w 7"/>
                    <a:gd name="T35" fmla="*/ 2 h 19"/>
                    <a:gd name="T36" fmla="*/ 5 w 7"/>
                    <a:gd name="T37" fmla="*/ 2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" h="19">
                      <a:moveTo>
                        <a:pt x="5" y="2"/>
                      </a:moveTo>
                      <a:cubicBezTo>
                        <a:pt x="6" y="2"/>
                        <a:pt x="5" y="2"/>
                        <a:pt x="6" y="1"/>
                      </a:cubicBezTo>
                      <a:cubicBezTo>
                        <a:pt x="5" y="1"/>
                        <a:pt x="5" y="1"/>
                        <a:pt x="5" y="2"/>
                      </a:cubicBezTo>
                      <a:cubicBezTo>
                        <a:pt x="6" y="3"/>
                        <a:pt x="4" y="7"/>
                        <a:pt x="4" y="9"/>
                      </a:cubicBezTo>
                      <a:cubicBezTo>
                        <a:pt x="3" y="11"/>
                        <a:pt x="2" y="12"/>
                        <a:pt x="2" y="14"/>
                      </a:cubicBezTo>
                      <a:cubicBezTo>
                        <a:pt x="1" y="15"/>
                        <a:pt x="1" y="16"/>
                        <a:pt x="1" y="16"/>
                      </a:cubicBezTo>
                      <a:cubicBezTo>
                        <a:pt x="1" y="17"/>
                        <a:pt x="0" y="17"/>
                        <a:pt x="0" y="18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1" y="17"/>
                        <a:pt x="0" y="16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1" y="19"/>
                        <a:pt x="1" y="19"/>
                        <a:pt x="1" y="19"/>
                      </a:cubicBezTo>
                      <a:cubicBezTo>
                        <a:pt x="2" y="17"/>
                        <a:pt x="3" y="15"/>
                        <a:pt x="3" y="13"/>
                      </a:cubicBezTo>
                      <a:cubicBezTo>
                        <a:pt x="5" y="11"/>
                        <a:pt x="5" y="8"/>
                        <a:pt x="6" y="5"/>
                      </a:cubicBezTo>
                      <a:cubicBezTo>
                        <a:pt x="6" y="4"/>
                        <a:pt x="7" y="2"/>
                        <a:pt x="5" y="1"/>
                      </a:cubicBezTo>
                      <a:cubicBezTo>
                        <a:pt x="5" y="0"/>
                        <a:pt x="5" y="0"/>
                        <a:pt x="4" y="1"/>
                      </a:cubicBezTo>
                      <a:cubicBezTo>
                        <a:pt x="4" y="1"/>
                        <a:pt x="4" y="2"/>
                        <a:pt x="4" y="2"/>
                      </a:cubicBezTo>
                      <a:cubicBezTo>
                        <a:pt x="4" y="2"/>
                        <a:pt x="5" y="3"/>
                        <a:pt x="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2" name="Freeform 136">
                  <a:extLst>
                    <a:ext uri="{FF2B5EF4-FFF2-40B4-BE49-F238E27FC236}">
                      <a16:creationId xmlns="" xmlns:a16="http://schemas.microsoft.com/office/drawing/2014/main" id="{0B80F159-A69B-40A6-80E4-EB6CB923D863}"/>
                    </a:ext>
                  </a:extLst>
                </p:cNvPr>
                <p:cNvSpPr/>
                <p:nvPr/>
              </p:nvSpPr>
              <p:spPr bwMode="auto">
                <a:xfrm>
                  <a:off x="1385888" y="2705101"/>
                  <a:ext cx="7938" cy="19050"/>
                </a:xfrm>
                <a:custGeom>
                  <a:avLst/>
                  <a:gdLst>
                    <a:gd name="T0" fmla="*/ 5 w 7"/>
                    <a:gd name="T1" fmla="*/ 1 h 18"/>
                    <a:gd name="T2" fmla="*/ 0 w 7"/>
                    <a:gd name="T3" fmla="*/ 17 h 18"/>
                    <a:gd name="T4" fmla="*/ 2 w 7"/>
                    <a:gd name="T5" fmla="*/ 17 h 18"/>
                    <a:gd name="T6" fmla="*/ 6 w 7"/>
                    <a:gd name="T7" fmla="*/ 1 h 18"/>
                    <a:gd name="T8" fmla="*/ 5 w 7"/>
                    <a:gd name="T9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5" y="1"/>
                      </a:moveTo>
                      <a:cubicBezTo>
                        <a:pt x="5" y="6"/>
                        <a:pt x="2" y="12"/>
                        <a:pt x="0" y="17"/>
                      </a:cubicBezTo>
                      <a:cubicBezTo>
                        <a:pt x="0" y="18"/>
                        <a:pt x="1" y="18"/>
                        <a:pt x="2" y="17"/>
                      </a:cubicBezTo>
                      <a:cubicBezTo>
                        <a:pt x="3" y="12"/>
                        <a:pt x="7" y="7"/>
                        <a:pt x="6" y="1"/>
                      </a:cubicBezTo>
                      <a:cubicBezTo>
                        <a:pt x="6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3" name="Freeform 137">
                  <a:extLst>
                    <a:ext uri="{FF2B5EF4-FFF2-40B4-BE49-F238E27FC236}">
                      <a16:creationId xmlns="" xmlns:a16="http://schemas.microsoft.com/office/drawing/2014/main" id="{A210A19A-4471-4545-BB45-1349738C26E1}"/>
                    </a:ext>
                  </a:extLst>
                </p:cNvPr>
                <p:cNvSpPr/>
                <p:nvPr/>
              </p:nvSpPr>
              <p:spPr bwMode="auto">
                <a:xfrm>
                  <a:off x="1389063" y="2705101"/>
                  <a:ext cx="6350" cy="20638"/>
                </a:xfrm>
                <a:custGeom>
                  <a:avLst/>
                  <a:gdLst>
                    <a:gd name="T0" fmla="*/ 5 w 7"/>
                    <a:gd name="T1" fmla="*/ 1 h 19"/>
                    <a:gd name="T2" fmla="*/ 1 w 7"/>
                    <a:gd name="T3" fmla="*/ 17 h 19"/>
                    <a:gd name="T4" fmla="*/ 2 w 7"/>
                    <a:gd name="T5" fmla="*/ 18 h 19"/>
                    <a:gd name="T6" fmla="*/ 5 w 7"/>
                    <a:gd name="T7" fmla="*/ 11 h 19"/>
                    <a:gd name="T8" fmla="*/ 7 w 7"/>
                    <a:gd name="T9" fmla="*/ 1 h 19"/>
                    <a:gd name="T10" fmla="*/ 5 w 7"/>
                    <a:gd name="T11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9">
                      <a:moveTo>
                        <a:pt x="5" y="1"/>
                      </a:moveTo>
                      <a:cubicBezTo>
                        <a:pt x="5" y="6"/>
                        <a:pt x="4" y="13"/>
                        <a:pt x="1" y="17"/>
                      </a:cubicBezTo>
                      <a:cubicBezTo>
                        <a:pt x="0" y="18"/>
                        <a:pt x="1" y="19"/>
                        <a:pt x="2" y="18"/>
                      </a:cubicBezTo>
                      <a:cubicBezTo>
                        <a:pt x="3" y="16"/>
                        <a:pt x="4" y="13"/>
                        <a:pt x="5" y="11"/>
                      </a:cubicBezTo>
                      <a:cubicBezTo>
                        <a:pt x="6" y="8"/>
                        <a:pt x="7" y="4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138">
                  <a:extLst>
                    <a:ext uri="{FF2B5EF4-FFF2-40B4-BE49-F238E27FC236}">
                      <a16:creationId xmlns="" xmlns:a16="http://schemas.microsoft.com/office/drawing/2014/main" id="{D9173116-8F51-46BF-BB61-F0759837DE0A}"/>
                    </a:ext>
                  </a:extLst>
                </p:cNvPr>
                <p:cNvSpPr/>
                <p:nvPr/>
              </p:nvSpPr>
              <p:spPr bwMode="auto">
                <a:xfrm>
                  <a:off x="1389063" y="2706688"/>
                  <a:ext cx="7938" cy="19050"/>
                </a:xfrm>
                <a:custGeom>
                  <a:avLst/>
                  <a:gdLst>
                    <a:gd name="T0" fmla="*/ 5 w 7"/>
                    <a:gd name="T1" fmla="*/ 1 h 17"/>
                    <a:gd name="T2" fmla="*/ 1 w 7"/>
                    <a:gd name="T3" fmla="*/ 15 h 17"/>
                    <a:gd name="T4" fmla="*/ 2 w 7"/>
                    <a:gd name="T5" fmla="*/ 16 h 17"/>
                    <a:gd name="T6" fmla="*/ 7 w 7"/>
                    <a:gd name="T7" fmla="*/ 1 h 17"/>
                    <a:gd name="T8" fmla="*/ 5 w 7"/>
                    <a:gd name="T9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7">
                      <a:moveTo>
                        <a:pt x="5" y="1"/>
                      </a:moveTo>
                      <a:cubicBezTo>
                        <a:pt x="6" y="6"/>
                        <a:pt x="3" y="11"/>
                        <a:pt x="1" y="15"/>
                      </a:cubicBezTo>
                      <a:cubicBezTo>
                        <a:pt x="0" y="16"/>
                        <a:pt x="2" y="17"/>
                        <a:pt x="2" y="16"/>
                      </a:cubicBezTo>
                      <a:cubicBezTo>
                        <a:pt x="5" y="12"/>
                        <a:pt x="7" y="6"/>
                        <a:pt x="7" y="1"/>
                      </a:cubicBezTo>
                      <a:cubicBezTo>
                        <a:pt x="7" y="0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139">
                  <a:extLst>
                    <a:ext uri="{FF2B5EF4-FFF2-40B4-BE49-F238E27FC236}">
                      <a16:creationId xmlns="" xmlns:a16="http://schemas.microsoft.com/office/drawing/2014/main" id="{DA6C0C2D-23FC-40A8-ABFF-CCB775C3F9FA}"/>
                    </a:ext>
                  </a:extLst>
                </p:cNvPr>
                <p:cNvSpPr/>
                <p:nvPr/>
              </p:nvSpPr>
              <p:spPr bwMode="auto">
                <a:xfrm>
                  <a:off x="1389063" y="2708276"/>
                  <a:ext cx="11113" cy="20638"/>
                </a:xfrm>
                <a:custGeom>
                  <a:avLst/>
                  <a:gdLst>
                    <a:gd name="T0" fmla="*/ 9 w 11"/>
                    <a:gd name="T1" fmla="*/ 1 h 19"/>
                    <a:gd name="T2" fmla="*/ 0 w 11"/>
                    <a:gd name="T3" fmla="*/ 17 h 19"/>
                    <a:gd name="T4" fmla="*/ 1 w 11"/>
                    <a:gd name="T5" fmla="*/ 18 h 19"/>
                    <a:gd name="T6" fmla="*/ 11 w 11"/>
                    <a:gd name="T7" fmla="*/ 1 h 19"/>
                    <a:gd name="T8" fmla="*/ 9 w 11"/>
                    <a:gd name="T9" fmla="*/ 1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9">
                      <a:moveTo>
                        <a:pt x="9" y="1"/>
                      </a:moveTo>
                      <a:cubicBezTo>
                        <a:pt x="9" y="7"/>
                        <a:pt x="5" y="13"/>
                        <a:pt x="0" y="17"/>
                      </a:cubicBezTo>
                      <a:cubicBezTo>
                        <a:pt x="0" y="18"/>
                        <a:pt x="1" y="19"/>
                        <a:pt x="1" y="18"/>
                      </a:cubicBezTo>
                      <a:cubicBezTo>
                        <a:pt x="6" y="14"/>
                        <a:pt x="10" y="8"/>
                        <a:pt x="11" y="1"/>
                      </a:cubicBezTo>
                      <a:cubicBezTo>
                        <a:pt x="11" y="0"/>
                        <a:pt x="9" y="0"/>
                        <a:pt x="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6" name="Freeform 140">
                  <a:extLst>
                    <a:ext uri="{FF2B5EF4-FFF2-40B4-BE49-F238E27FC236}">
                      <a16:creationId xmlns="" xmlns:a16="http://schemas.microsoft.com/office/drawing/2014/main" id="{A802FC19-ECAF-435F-AA25-EE87C4025872}"/>
                    </a:ext>
                  </a:extLst>
                </p:cNvPr>
                <p:cNvSpPr/>
                <p:nvPr/>
              </p:nvSpPr>
              <p:spPr bwMode="auto">
                <a:xfrm>
                  <a:off x="1373188" y="2714626"/>
                  <a:ext cx="17463" cy="33338"/>
                </a:xfrm>
                <a:custGeom>
                  <a:avLst/>
                  <a:gdLst>
                    <a:gd name="T0" fmla="*/ 16 w 17"/>
                    <a:gd name="T1" fmla="*/ 3 h 31"/>
                    <a:gd name="T2" fmla="*/ 6 w 17"/>
                    <a:gd name="T3" fmla="*/ 11 h 31"/>
                    <a:gd name="T4" fmla="*/ 12 w 17"/>
                    <a:gd name="T5" fmla="*/ 3 h 31"/>
                    <a:gd name="T6" fmla="*/ 3 w 17"/>
                    <a:gd name="T7" fmla="*/ 11 h 31"/>
                    <a:gd name="T8" fmla="*/ 9 w 17"/>
                    <a:gd name="T9" fmla="*/ 3 h 31"/>
                    <a:gd name="T10" fmla="*/ 6 w 17"/>
                    <a:gd name="T11" fmla="*/ 5 h 31"/>
                    <a:gd name="T12" fmla="*/ 11 w 17"/>
                    <a:gd name="T13" fmla="*/ 3 h 31"/>
                    <a:gd name="T14" fmla="*/ 4 w 17"/>
                    <a:gd name="T15" fmla="*/ 15 h 31"/>
                    <a:gd name="T16" fmla="*/ 11 w 17"/>
                    <a:gd name="T17" fmla="*/ 12 h 31"/>
                    <a:gd name="T18" fmla="*/ 1 w 17"/>
                    <a:gd name="T19" fmla="*/ 22 h 31"/>
                    <a:gd name="T20" fmla="*/ 12 w 17"/>
                    <a:gd name="T21" fmla="*/ 12 h 31"/>
                    <a:gd name="T22" fmla="*/ 5 w 17"/>
                    <a:gd name="T23" fmla="*/ 22 h 31"/>
                    <a:gd name="T24" fmla="*/ 7 w 17"/>
                    <a:gd name="T25" fmla="*/ 21 h 31"/>
                    <a:gd name="T26" fmla="*/ 4 w 17"/>
                    <a:gd name="T27" fmla="*/ 27 h 31"/>
                    <a:gd name="T28" fmla="*/ 9 w 17"/>
                    <a:gd name="T29" fmla="*/ 21 h 31"/>
                    <a:gd name="T30" fmla="*/ 4 w 17"/>
                    <a:gd name="T31" fmla="*/ 29 h 31"/>
                    <a:gd name="T32" fmla="*/ 6 w 17"/>
                    <a:gd name="T33" fmla="*/ 30 h 31"/>
                    <a:gd name="T34" fmla="*/ 9 w 17"/>
                    <a:gd name="T35" fmla="*/ 26 h 31"/>
                    <a:gd name="T36" fmla="*/ 6 w 17"/>
                    <a:gd name="T37" fmla="*/ 30 h 31"/>
                    <a:gd name="T38" fmla="*/ 9 w 17"/>
                    <a:gd name="T39" fmla="*/ 23 h 31"/>
                    <a:gd name="T40" fmla="*/ 5 w 17"/>
                    <a:gd name="T41" fmla="*/ 28 h 31"/>
                    <a:gd name="T42" fmla="*/ 9 w 17"/>
                    <a:gd name="T43" fmla="*/ 21 h 31"/>
                    <a:gd name="T44" fmla="*/ 5 w 17"/>
                    <a:gd name="T45" fmla="*/ 27 h 31"/>
                    <a:gd name="T46" fmla="*/ 7 w 17"/>
                    <a:gd name="T47" fmla="*/ 21 h 31"/>
                    <a:gd name="T48" fmla="*/ 5 w 17"/>
                    <a:gd name="T49" fmla="*/ 22 h 31"/>
                    <a:gd name="T50" fmla="*/ 12 w 17"/>
                    <a:gd name="T51" fmla="*/ 11 h 31"/>
                    <a:gd name="T52" fmla="*/ 1 w 17"/>
                    <a:gd name="T53" fmla="*/ 21 h 31"/>
                    <a:gd name="T54" fmla="*/ 11 w 17"/>
                    <a:gd name="T55" fmla="*/ 11 h 31"/>
                    <a:gd name="T56" fmla="*/ 4 w 17"/>
                    <a:gd name="T57" fmla="*/ 15 h 31"/>
                    <a:gd name="T58" fmla="*/ 14 w 17"/>
                    <a:gd name="T59" fmla="*/ 1 h 31"/>
                    <a:gd name="T60" fmla="*/ 6 w 17"/>
                    <a:gd name="T61" fmla="*/ 5 h 31"/>
                    <a:gd name="T62" fmla="*/ 9 w 17"/>
                    <a:gd name="T63" fmla="*/ 4 h 31"/>
                    <a:gd name="T64" fmla="*/ 3 w 17"/>
                    <a:gd name="T65" fmla="*/ 11 h 31"/>
                    <a:gd name="T66" fmla="*/ 12 w 17"/>
                    <a:gd name="T67" fmla="*/ 4 h 31"/>
                    <a:gd name="T68" fmla="*/ 6 w 17"/>
                    <a:gd name="T69" fmla="*/ 11 h 31"/>
                    <a:gd name="T70" fmla="*/ 16 w 17"/>
                    <a:gd name="T71" fmla="*/ 3 h 31"/>
                    <a:gd name="T72" fmla="*/ 9 w 17"/>
                    <a:gd name="T73" fmla="*/ 1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7" h="31">
                      <a:moveTo>
                        <a:pt x="10" y="12"/>
                      </a:moveTo>
                      <a:cubicBezTo>
                        <a:pt x="13" y="9"/>
                        <a:pt x="15" y="6"/>
                        <a:pt x="16" y="3"/>
                      </a:cubicBezTo>
                      <a:cubicBezTo>
                        <a:pt x="17" y="2"/>
                        <a:pt x="16" y="2"/>
                        <a:pt x="15" y="2"/>
                      </a:cubicBezTo>
                      <a:cubicBezTo>
                        <a:pt x="12" y="5"/>
                        <a:pt x="9" y="8"/>
                        <a:pt x="6" y="11"/>
                      </a:cubicBezTo>
                      <a:cubicBezTo>
                        <a:pt x="7" y="11"/>
                        <a:pt x="7" y="11"/>
                        <a:pt x="7" y="12"/>
                      </a:cubicBezTo>
                      <a:cubicBezTo>
                        <a:pt x="9" y="9"/>
                        <a:pt x="11" y="6"/>
                        <a:pt x="12" y="3"/>
                      </a:cubicBezTo>
                      <a:cubicBezTo>
                        <a:pt x="12" y="3"/>
                        <a:pt x="12" y="2"/>
                        <a:pt x="11" y="3"/>
                      </a:cubicBezTo>
                      <a:cubicBezTo>
                        <a:pt x="8" y="5"/>
                        <a:pt x="6" y="8"/>
                        <a:pt x="3" y="11"/>
                      </a:cubicBezTo>
                      <a:cubicBezTo>
                        <a:pt x="4" y="11"/>
                        <a:pt x="4" y="12"/>
                        <a:pt x="4" y="12"/>
                      </a:cubicBezTo>
                      <a:cubicBezTo>
                        <a:pt x="6" y="9"/>
                        <a:pt x="8" y="6"/>
                        <a:pt x="9" y="3"/>
                      </a:cubicBezTo>
                      <a:cubicBezTo>
                        <a:pt x="10" y="3"/>
                        <a:pt x="9" y="2"/>
                        <a:pt x="8" y="3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6" y="7"/>
                        <a:pt x="6" y="6"/>
                      </a:cubicBezTo>
                      <a:cubicBezTo>
                        <a:pt x="8" y="5"/>
                        <a:pt x="10" y="4"/>
                        <a:pt x="11" y="3"/>
                      </a:cubicBezTo>
                      <a:cubicBezTo>
                        <a:pt x="15" y="1"/>
                        <a:pt x="11" y="5"/>
                        <a:pt x="11" y="6"/>
                      </a:cubicBezTo>
                      <a:cubicBezTo>
                        <a:pt x="9" y="9"/>
                        <a:pt x="6" y="12"/>
                        <a:pt x="4" y="15"/>
                      </a:cubicBezTo>
                      <a:cubicBezTo>
                        <a:pt x="4" y="15"/>
                        <a:pt x="4" y="16"/>
                        <a:pt x="5" y="16"/>
                      </a:cubicBezTo>
                      <a:cubicBezTo>
                        <a:pt x="7" y="14"/>
                        <a:pt x="9" y="13"/>
                        <a:pt x="11" y="1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7" y="15"/>
                        <a:pt x="3" y="18"/>
                        <a:pt x="1" y="22"/>
                      </a:cubicBezTo>
                      <a:cubicBezTo>
                        <a:pt x="0" y="22"/>
                        <a:pt x="1" y="23"/>
                        <a:pt x="2" y="22"/>
                      </a:cubicBezTo>
                      <a:cubicBezTo>
                        <a:pt x="6" y="19"/>
                        <a:pt x="8" y="15"/>
                        <a:pt x="12" y="12"/>
                      </a:cubicBezTo>
                      <a:cubicBezTo>
                        <a:pt x="12" y="11"/>
                        <a:pt x="11" y="11"/>
                        <a:pt x="11" y="11"/>
                      </a:cubicBezTo>
                      <a:cubicBezTo>
                        <a:pt x="8" y="14"/>
                        <a:pt x="6" y="18"/>
                        <a:pt x="5" y="22"/>
                      </a:cubicBezTo>
                      <a:cubicBezTo>
                        <a:pt x="4" y="23"/>
                        <a:pt x="5" y="23"/>
                        <a:pt x="6" y="23"/>
                      </a:cubicBezTo>
                      <a:cubicBezTo>
                        <a:pt x="6" y="22"/>
                        <a:pt x="6" y="22"/>
                        <a:pt x="7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4" y="27"/>
                        <a:pt x="5" y="28"/>
                        <a:pt x="6" y="27"/>
                      </a:cubicBezTo>
                      <a:cubicBezTo>
                        <a:pt x="7" y="25"/>
                        <a:pt x="8" y="23"/>
                        <a:pt x="9" y="21"/>
                      </a:cubicBezTo>
                      <a:cubicBezTo>
                        <a:pt x="8" y="21"/>
                        <a:pt x="8" y="21"/>
                        <a:pt x="7" y="21"/>
                      </a:cubicBezTo>
                      <a:cubicBezTo>
                        <a:pt x="6" y="23"/>
                        <a:pt x="5" y="26"/>
                        <a:pt x="4" y="29"/>
                      </a:cubicBezTo>
                      <a:cubicBezTo>
                        <a:pt x="4" y="29"/>
                        <a:pt x="5" y="30"/>
                        <a:pt x="6" y="29"/>
                      </a:cubicBezTo>
                      <a:cubicBezTo>
                        <a:pt x="7" y="26"/>
                        <a:pt x="9" y="25"/>
                        <a:pt x="6" y="30"/>
                      </a:cubicBezTo>
                      <a:cubicBezTo>
                        <a:pt x="6" y="30"/>
                        <a:pt x="7" y="30"/>
                        <a:pt x="7" y="30"/>
                      </a:cubicBezTo>
                      <a:cubicBezTo>
                        <a:pt x="8" y="29"/>
                        <a:pt x="8" y="27"/>
                        <a:pt x="9" y="26"/>
                      </a:cubicBezTo>
                      <a:cubicBezTo>
                        <a:pt x="10" y="25"/>
                        <a:pt x="8" y="24"/>
                        <a:pt x="8" y="25"/>
                      </a:cubicBezTo>
                      <a:cubicBezTo>
                        <a:pt x="7" y="27"/>
                        <a:pt x="7" y="28"/>
                        <a:pt x="6" y="30"/>
                      </a:cubicBezTo>
                      <a:cubicBezTo>
                        <a:pt x="6" y="31"/>
                        <a:pt x="7" y="31"/>
                        <a:pt x="7" y="30"/>
                      </a:cubicBezTo>
                      <a:cubicBezTo>
                        <a:pt x="8" y="28"/>
                        <a:pt x="9" y="26"/>
                        <a:pt x="9" y="23"/>
                      </a:cubicBezTo>
                      <a:cubicBezTo>
                        <a:pt x="9" y="23"/>
                        <a:pt x="9" y="23"/>
                        <a:pt x="8" y="23"/>
                      </a:cubicBezTo>
                      <a:cubicBezTo>
                        <a:pt x="6" y="25"/>
                        <a:pt x="5" y="26"/>
                        <a:pt x="5" y="28"/>
                      </a:cubicBezTo>
                      <a:cubicBezTo>
                        <a:pt x="5" y="29"/>
                        <a:pt x="5" y="29"/>
                        <a:pt x="6" y="29"/>
                      </a:cubicBezTo>
                      <a:cubicBezTo>
                        <a:pt x="7" y="26"/>
                        <a:pt x="8" y="24"/>
                        <a:pt x="9" y="21"/>
                      </a:cubicBezTo>
                      <a:cubicBezTo>
                        <a:pt x="9" y="20"/>
                        <a:pt x="8" y="20"/>
                        <a:pt x="8" y="21"/>
                      </a:cubicBezTo>
                      <a:cubicBezTo>
                        <a:pt x="7" y="23"/>
                        <a:pt x="6" y="25"/>
                        <a:pt x="5" y="27"/>
                      </a:cubicBezTo>
                      <a:cubicBezTo>
                        <a:pt x="5" y="27"/>
                        <a:pt x="5" y="27"/>
                        <a:pt x="6" y="27"/>
                      </a:cubicBezTo>
                      <a:cubicBezTo>
                        <a:pt x="6" y="25"/>
                        <a:pt x="7" y="23"/>
                        <a:pt x="7" y="21"/>
                      </a:cubicBezTo>
                      <a:cubicBezTo>
                        <a:pt x="7" y="20"/>
                        <a:pt x="6" y="20"/>
                        <a:pt x="6" y="20"/>
                      </a:cubicBezTo>
                      <a:cubicBezTo>
                        <a:pt x="5" y="21"/>
                        <a:pt x="5" y="21"/>
                        <a:pt x="5" y="22"/>
                      </a:cubicBezTo>
                      <a:cubicBezTo>
                        <a:pt x="5" y="22"/>
                        <a:pt x="6" y="22"/>
                        <a:pt x="6" y="23"/>
                      </a:cubicBezTo>
                      <a:cubicBezTo>
                        <a:pt x="7" y="18"/>
                        <a:pt x="9" y="15"/>
                        <a:pt x="12" y="11"/>
                      </a:cubicBezTo>
                      <a:cubicBezTo>
                        <a:pt x="12" y="11"/>
                        <a:pt x="11" y="10"/>
                        <a:pt x="11" y="11"/>
                      </a:cubicBezTo>
                      <a:cubicBezTo>
                        <a:pt x="8" y="14"/>
                        <a:pt x="5" y="18"/>
                        <a:pt x="1" y="21"/>
                      </a:cubicBezTo>
                      <a:cubicBezTo>
                        <a:pt x="1" y="22"/>
                        <a:pt x="2" y="22"/>
                        <a:pt x="2" y="22"/>
                      </a:cubicBezTo>
                      <a:cubicBezTo>
                        <a:pt x="5" y="18"/>
                        <a:pt x="8" y="15"/>
                        <a:pt x="11" y="11"/>
                      </a:cubicBezTo>
                      <a:cubicBezTo>
                        <a:pt x="11" y="11"/>
                        <a:pt x="10" y="10"/>
                        <a:pt x="10" y="10"/>
                      </a:cubicBezTo>
                      <a:cubicBezTo>
                        <a:pt x="8" y="12"/>
                        <a:pt x="6" y="13"/>
                        <a:pt x="4" y="15"/>
                      </a:cubicBezTo>
                      <a:cubicBezTo>
                        <a:pt x="4" y="15"/>
                        <a:pt x="5" y="15"/>
                        <a:pt x="5" y="15"/>
                      </a:cubicBezTo>
                      <a:cubicBezTo>
                        <a:pt x="8" y="11"/>
                        <a:pt x="12" y="6"/>
                        <a:pt x="14" y="1"/>
                      </a:cubicBezTo>
                      <a:cubicBezTo>
                        <a:pt x="15" y="0"/>
                        <a:pt x="14" y="0"/>
                        <a:pt x="13" y="0"/>
                      </a:cubicBezTo>
                      <a:cubicBezTo>
                        <a:pt x="11" y="2"/>
                        <a:pt x="8" y="4"/>
                        <a:pt x="6" y="5"/>
                      </a:cubicBezTo>
                      <a:cubicBezTo>
                        <a:pt x="6" y="5"/>
                        <a:pt x="6" y="6"/>
                        <a:pt x="7" y="6"/>
                      </a:cubicBezTo>
                      <a:cubicBezTo>
                        <a:pt x="7" y="5"/>
                        <a:pt x="8" y="4"/>
                        <a:pt x="9" y="4"/>
                      </a:cubicBezTo>
                      <a:cubicBezTo>
                        <a:pt x="9" y="3"/>
                        <a:pt x="8" y="3"/>
                        <a:pt x="8" y="3"/>
                      </a:cubicBezTo>
                      <a:cubicBezTo>
                        <a:pt x="7" y="6"/>
                        <a:pt x="5" y="9"/>
                        <a:pt x="3" y="11"/>
                      </a:cubicBezTo>
                      <a:cubicBezTo>
                        <a:pt x="3" y="12"/>
                        <a:pt x="4" y="13"/>
                        <a:pt x="4" y="12"/>
                      </a:cubicBezTo>
                      <a:cubicBezTo>
                        <a:pt x="7" y="9"/>
                        <a:pt x="9" y="6"/>
                        <a:pt x="12" y="4"/>
                      </a:cubicBezTo>
                      <a:cubicBezTo>
                        <a:pt x="12" y="3"/>
                        <a:pt x="11" y="3"/>
                        <a:pt x="11" y="3"/>
                      </a:cubicBezTo>
                      <a:cubicBezTo>
                        <a:pt x="9" y="6"/>
                        <a:pt x="8" y="8"/>
                        <a:pt x="6" y="11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10" y="9"/>
                        <a:pt x="13" y="6"/>
                        <a:pt x="16" y="3"/>
                      </a:cubicBezTo>
                      <a:cubicBezTo>
                        <a:pt x="16" y="3"/>
                        <a:pt x="15" y="3"/>
                        <a:pt x="15" y="2"/>
                      </a:cubicBezTo>
                      <a:cubicBezTo>
                        <a:pt x="14" y="6"/>
                        <a:pt x="12" y="8"/>
                        <a:pt x="9" y="11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7" name="Freeform 141">
                  <a:extLst>
                    <a:ext uri="{FF2B5EF4-FFF2-40B4-BE49-F238E27FC236}">
                      <a16:creationId xmlns="" xmlns:a16="http://schemas.microsoft.com/office/drawing/2014/main" id="{171D0085-BA65-4587-8FD0-C539C174007C}"/>
                    </a:ext>
                  </a:extLst>
                </p:cNvPr>
                <p:cNvSpPr/>
                <p:nvPr/>
              </p:nvSpPr>
              <p:spPr bwMode="auto">
                <a:xfrm>
                  <a:off x="1376363" y="2722563"/>
                  <a:ext cx="12700" cy="31750"/>
                </a:xfrm>
                <a:custGeom>
                  <a:avLst/>
                  <a:gdLst>
                    <a:gd name="T0" fmla="*/ 7 w 12"/>
                    <a:gd name="T1" fmla="*/ 15 h 31"/>
                    <a:gd name="T2" fmla="*/ 6 w 12"/>
                    <a:gd name="T3" fmla="*/ 25 h 31"/>
                    <a:gd name="T4" fmla="*/ 7 w 12"/>
                    <a:gd name="T5" fmla="*/ 25 h 31"/>
                    <a:gd name="T6" fmla="*/ 8 w 12"/>
                    <a:gd name="T7" fmla="*/ 24 h 31"/>
                    <a:gd name="T8" fmla="*/ 5 w 12"/>
                    <a:gd name="T9" fmla="*/ 30 h 31"/>
                    <a:gd name="T10" fmla="*/ 7 w 12"/>
                    <a:gd name="T11" fmla="*/ 30 h 31"/>
                    <a:gd name="T12" fmla="*/ 7 w 12"/>
                    <a:gd name="T13" fmla="*/ 18 h 31"/>
                    <a:gd name="T14" fmla="*/ 6 w 12"/>
                    <a:gd name="T15" fmla="*/ 8 h 31"/>
                    <a:gd name="T16" fmla="*/ 9 w 12"/>
                    <a:gd name="T17" fmla="*/ 3 h 31"/>
                    <a:gd name="T18" fmla="*/ 10 w 12"/>
                    <a:gd name="T19" fmla="*/ 5 h 31"/>
                    <a:gd name="T20" fmla="*/ 11 w 12"/>
                    <a:gd name="T21" fmla="*/ 5 h 31"/>
                    <a:gd name="T22" fmla="*/ 9 w 12"/>
                    <a:gd name="T23" fmla="*/ 6 h 31"/>
                    <a:gd name="T24" fmla="*/ 10 w 12"/>
                    <a:gd name="T25" fmla="*/ 7 h 31"/>
                    <a:gd name="T26" fmla="*/ 12 w 12"/>
                    <a:gd name="T27" fmla="*/ 4 h 31"/>
                    <a:gd name="T28" fmla="*/ 11 w 12"/>
                    <a:gd name="T29" fmla="*/ 3 h 31"/>
                    <a:gd name="T30" fmla="*/ 10 w 12"/>
                    <a:gd name="T31" fmla="*/ 4 h 31"/>
                    <a:gd name="T32" fmla="*/ 11 w 12"/>
                    <a:gd name="T33" fmla="*/ 5 h 31"/>
                    <a:gd name="T34" fmla="*/ 12 w 12"/>
                    <a:gd name="T35" fmla="*/ 1 h 31"/>
                    <a:gd name="T36" fmla="*/ 11 w 12"/>
                    <a:gd name="T37" fmla="*/ 0 h 31"/>
                    <a:gd name="T38" fmla="*/ 5 w 12"/>
                    <a:gd name="T39" fmla="*/ 30 h 31"/>
                    <a:gd name="T40" fmla="*/ 7 w 12"/>
                    <a:gd name="T41" fmla="*/ 31 h 31"/>
                    <a:gd name="T42" fmla="*/ 9 w 12"/>
                    <a:gd name="T43" fmla="*/ 20 h 31"/>
                    <a:gd name="T44" fmla="*/ 8 w 12"/>
                    <a:gd name="T45" fmla="*/ 20 h 31"/>
                    <a:gd name="T46" fmla="*/ 6 w 12"/>
                    <a:gd name="T47" fmla="*/ 25 h 31"/>
                    <a:gd name="T48" fmla="*/ 7 w 12"/>
                    <a:gd name="T49" fmla="*/ 25 h 31"/>
                    <a:gd name="T50" fmla="*/ 9 w 12"/>
                    <a:gd name="T51" fmla="*/ 15 h 31"/>
                    <a:gd name="T52" fmla="*/ 7 w 12"/>
                    <a:gd name="T53" fmla="*/ 1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2" h="31">
                      <a:moveTo>
                        <a:pt x="7" y="15"/>
                      </a:moveTo>
                      <a:cubicBezTo>
                        <a:pt x="8" y="18"/>
                        <a:pt x="7" y="22"/>
                        <a:pt x="6" y="25"/>
                      </a:cubicBezTo>
                      <a:cubicBezTo>
                        <a:pt x="6" y="25"/>
                        <a:pt x="7" y="25"/>
                        <a:pt x="7" y="25"/>
                      </a:cubicBezTo>
                      <a:cubicBezTo>
                        <a:pt x="7" y="25"/>
                        <a:pt x="7" y="25"/>
                        <a:pt x="8" y="24"/>
                      </a:cubicBezTo>
                      <a:cubicBezTo>
                        <a:pt x="7" y="26"/>
                        <a:pt x="6" y="28"/>
                        <a:pt x="5" y="30"/>
                      </a:cubicBezTo>
                      <a:cubicBezTo>
                        <a:pt x="6" y="30"/>
                        <a:pt x="6" y="30"/>
                        <a:pt x="7" y="30"/>
                      </a:cubicBezTo>
                      <a:cubicBezTo>
                        <a:pt x="8" y="26"/>
                        <a:pt x="8" y="22"/>
                        <a:pt x="7" y="18"/>
                      </a:cubicBezTo>
                      <a:cubicBezTo>
                        <a:pt x="7" y="15"/>
                        <a:pt x="6" y="11"/>
                        <a:pt x="6" y="8"/>
                      </a:cubicBezTo>
                      <a:cubicBezTo>
                        <a:pt x="7" y="6"/>
                        <a:pt x="8" y="5"/>
                        <a:pt x="9" y="3"/>
                      </a:cubicBezTo>
                      <a:cubicBezTo>
                        <a:pt x="12" y="1"/>
                        <a:pt x="10" y="3"/>
                        <a:pt x="10" y="5"/>
                      </a:cubicBezTo>
                      <a:cubicBezTo>
                        <a:pt x="10" y="5"/>
                        <a:pt x="11" y="6"/>
                        <a:pt x="11" y="5"/>
                      </a:cubicBezTo>
                      <a:cubicBezTo>
                        <a:pt x="11" y="6"/>
                        <a:pt x="10" y="6"/>
                        <a:pt x="9" y="6"/>
                      </a:cubicBezTo>
                      <a:cubicBezTo>
                        <a:pt x="9" y="7"/>
                        <a:pt x="9" y="8"/>
                        <a:pt x="10" y="7"/>
                      </a:cubicBezTo>
                      <a:cubicBezTo>
                        <a:pt x="12" y="6"/>
                        <a:pt x="12" y="6"/>
                        <a:pt x="12" y="4"/>
                      </a:cubicBezTo>
                      <a:cubicBezTo>
                        <a:pt x="12" y="3"/>
                        <a:pt x="12" y="3"/>
                        <a:pt x="11" y="3"/>
                      </a:cubicBezTo>
                      <a:cubicBezTo>
                        <a:pt x="11" y="4"/>
                        <a:pt x="10" y="4"/>
                        <a:pt x="10" y="4"/>
                      </a:cubicBezTo>
                      <a:cubicBezTo>
                        <a:pt x="10" y="5"/>
                        <a:pt x="11" y="5"/>
                        <a:pt x="11" y="5"/>
                      </a:cubicBezTo>
                      <a:cubicBezTo>
                        <a:pt x="12" y="4"/>
                        <a:pt x="12" y="2"/>
                        <a:pt x="12" y="1"/>
                      </a:cubicBezTo>
                      <a:cubicBezTo>
                        <a:pt x="12" y="1"/>
                        <a:pt x="12" y="0"/>
                        <a:pt x="11" y="0"/>
                      </a:cubicBezTo>
                      <a:cubicBezTo>
                        <a:pt x="0" y="7"/>
                        <a:pt x="8" y="20"/>
                        <a:pt x="5" y="30"/>
                      </a:cubicBezTo>
                      <a:cubicBezTo>
                        <a:pt x="5" y="31"/>
                        <a:pt x="6" y="31"/>
                        <a:pt x="7" y="31"/>
                      </a:cubicBezTo>
                      <a:cubicBezTo>
                        <a:pt x="8" y="27"/>
                        <a:pt x="9" y="24"/>
                        <a:pt x="9" y="20"/>
                      </a:cubicBezTo>
                      <a:cubicBezTo>
                        <a:pt x="9" y="20"/>
                        <a:pt x="8" y="20"/>
                        <a:pt x="8" y="20"/>
                      </a:cubicBezTo>
                      <a:cubicBezTo>
                        <a:pt x="7" y="22"/>
                        <a:pt x="6" y="23"/>
                        <a:pt x="6" y="25"/>
                      </a:cubicBezTo>
                      <a:cubicBezTo>
                        <a:pt x="6" y="26"/>
                        <a:pt x="7" y="26"/>
                        <a:pt x="7" y="25"/>
                      </a:cubicBezTo>
                      <a:cubicBezTo>
                        <a:pt x="8" y="22"/>
                        <a:pt x="9" y="19"/>
                        <a:pt x="9" y="15"/>
                      </a:cubicBezTo>
                      <a:cubicBezTo>
                        <a:pt x="9" y="14"/>
                        <a:pt x="7" y="14"/>
                        <a:pt x="7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8" name="Freeform 142">
                  <a:extLst>
                    <a:ext uri="{FF2B5EF4-FFF2-40B4-BE49-F238E27FC236}">
                      <a16:creationId xmlns="" xmlns:a16="http://schemas.microsoft.com/office/drawing/2014/main" id="{4E4C7FD9-3293-4214-8BA1-662630455F75}"/>
                    </a:ext>
                  </a:extLst>
                </p:cNvPr>
                <p:cNvSpPr/>
                <p:nvPr/>
              </p:nvSpPr>
              <p:spPr bwMode="auto">
                <a:xfrm>
                  <a:off x="1382713" y="2724151"/>
                  <a:ext cx="9525" cy="7938"/>
                </a:xfrm>
                <a:custGeom>
                  <a:avLst/>
                  <a:gdLst>
                    <a:gd name="T0" fmla="*/ 1 w 10"/>
                    <a:gd name="T1" fmla="*/ 4 h 8"/>
                    <a:gd name="T2" fmla="*/ 0 w 10"/>
                    <a:gd name="T3" fmla="*/ 6 h 8"/>
                    <a:gd name="T4" fmla="*/ 1 w 10"/>
                    <a:gd name="T5" fmla="*/ 7 h 8"/>
                    <a:gd name="T6" fmla="*/ 6 w 10"/>
                    <a:gd name="T7" fmla="*/ 3 h 8"/>
                    <a:gd name="T8" fmla="*/ 4 w 10"/>
                    <a:gd name="T9" fmla="*/ 3 h 8"/>
                    <a:gd name="T10" fmla="*/ 4 w 10"/>
                    <a:gd name="T11" fmla="*/ 7 h 8"/>
                    <a:gd name="T12" fmla="*/ 5 w 10"/>
                    <a:gd name="T13" fmla="*/ 7 h 8"/>
                    <a:gd name="T14" fmla="*/ 9 w 10"/>
                    <a:gd name="T15" fmla="*/ 1 h 8"/>
                    <a:gd name="T16" fmla="*/ 7 w 10"/>
                    <a:gd name="T17" fmla="*/ 1 h 8"/>
                    <a:gd name="T18" fmla="*/ 7 w 10"/>
                    <a:gd name="T19" fmla="*/ 6 h 8"/>
                    <a:gd name="T20" fmla="*/ 9 w 10"/>
                    <a:gd name="T21" fmla="*/ 7 h 8"/>
                    <a:gd name="T22" fmla="*/ 10 w 10"/>
                    <a:gd name="T23" fmla="*/ 3 h 8"/>
                    <a:gd name="T24" fmla="*/ 8 w 10"/>
                    <a:gd name="T25" fmla="*/ 2 h 8"/>
                    <a:gd name="T26" fmla="*/ 7 w 10"/>
                    <a:gd name="T27" fmla="*/ 6 h 8"/>
                    <a:gd name="T28" fmla="*/ 9 w 10"/>
                    <a:gd name="T29" fmla="*/ 7 h 8"/>
                    <a:gd name="T30" fmla="*/ 9 w 10"/>
                    <a:gd name="T31" fmla="*/ 1 h 8"/>
                    <a:gd name="T32" fmla="*/ 7 w 10"/>
                    <a:gd name="T33" fmla="*/ 1 h 8"/>
                    <a:gd name="T34" fmla="*/ 4 w 10"/>
                    <a:gd name="T35" fmla="*/ 7 h 8"/>
                    <a:gd name="T36" fmla="*/ 6 w 10"/>
                    <a:gd name="T37" fmla="*/ 7 h 8"/>
                    <a:gd name="T38" fmla="*/ 6 w 10"/>
                    <a:gd name="T39" fmla="*/ 3 h 8"/>
                    <a:gd name="T40" fmla="*/ 4 w 10"/>
                    <a:gd name="T41" fmla="*/ 3 h 8"/>
                    <a:gd name="T42" fmla="*/ 0 w 10"/>
                    <a:gd name="T43" fmla="*/ 5 h 8"/>
                    <a:gd name="T44" fmla="*/ 1 w 10"/>
                    <a:gd name="T45" fmla="*/ 6 h 8"/>
                    <a:gd name="T46" fmla="*/ 2 w 10"/>
                    <a:gd name="T47" fmla="*/ 5 h 8"/>
                    <a:gd name="T48" fmla="*/ 1 w 10"/>
                    <a:gd name="T49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8">
                      <a:moveTo>
                        <a:pt x="1" y="4"/>
                      </a:moveTo>
                      <a:cubicBezTo>
                        <a:pt x="1" y="5"/>
                        <a:pt x="0" y="5"/>
                        <a:pt x="0" y="6"/>
                      </a:cubicBezTo>
                      <a:cubicBezTo>
                        <a:pt x="0" y="6"/>
                        <a:pt x="0" y="7"/>
                        <a:pt x="1" y="7"/>
                      </a:cubicBezTo>
                      <a:cubicBezTo>
                        <a:pt x="3" y="6"/>
                        <a:pt x="4" y="5"/>
                        <a:pt x="6" y="3"/>
                      </a:cubicBezTo>
                      <a:cubicBezTo>
                        <a:pt x="5" y="3"/>
                        <a:pt x="5" y="3"/>
                        <a:pt x="4" y="3"/>
                      </a:cubicBezTo>
                      <a:cubicBezTo>
                        <a:pt x="4" y="4"/>
                        <a:pt x="4" y="6"/>
                        <a:pt x="4" y="7"/>
                      </a:cubicBezTo>
                      <a:cubicBezTo>
                        <a:pt x="4" y="8"/>
                        <a:pt x="5" y="8"/>
                        <a:pt x="5" y="7"/>
                      </a:cubicBezTo>
                      <a:cubicBezTo>
                        <a:pt x="7" y="5"/>
                        <a:pt x="8" y="3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3"/>
                        <a:pt x="8" y="5"/>
                        <a:pt x="7" y="6"/>
                      </a:cubicBezTo>
                      <a:cubicBezTo>
                        <a:pt x="7" y="7"/>
                        <a:pt x="8" y="8"/>
                        <a:pt x="9" y="7"/>
                      </a:cubicBezTo>
                      <a:cubicBezTo>
                        <a:pt x="9" y="6"/>
                        <a:pt x="9" y="4"/>
                        <a:pt x="10" y="3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8" y="4"/>
                        <a:pt x="8" y="5"/>
                        <a:pt x="7" y="6"/>
                      </a:cubicBezTo>
                      <a:cubicBezTo>
                        <a:pt x="8" y="6"/>
                        <a:pt x="8" y="7"/>
                        <a:pt x="9" y="7"/>
                      </a:cubicBezTo>
                      <a:cubicBezTo>
                        <a:pt x="9" y="5"/>
                        <a:pt x="9" y="3"/>
                        <a:pt x="9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6" y="3"/>
                        <a:pt x="5" y="5"/>
                        <a:pt x="4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6"/>
                        <a:pt x="6" y="4"/>
                        <a:pt x="6" y="3"/>
                      </a:cubicBezTo>
                      <a:cubicBezTo>
                        <a:pt x="6" y="2"/>
                        <a:pt x="5" y="2"/>
                        <a:pt x="4" y="3"/>
                      </a:cubicBezTo>
                      <a:cubicBezTo>
                        <a:pt x="3" y="4"/>
                        <a:pt x="2" y="5"/>
                        <a:pt x="0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2" y="6"/>
                        <a:pt x="2" y="5"/>
                      </a:cubicBezTo>
                      <a:cubicBezTo>
                        <a:pt x="3" y="5"/>
                        <a:pt x="2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89" name="Freeform 143">
                  <a:extLst>
                    <a:ext uri="{FF2B5EF4-FFF2-40B4-BE49-F238E27FC236}">
                      <a16:creationId xmlns="" xmlns:a16="http://schemas.microsoft.com/office/drawing/2014/main" id="{C203217D-7207-4BFA-A768-8EFEF53C1D2E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9525"/>
                </a:xfrm>
                <a:custGeom>
                  <a:avLst/>
                  <a:gdLst>
                    <a:gd name="T0" fmla="*/ 2 w 3"/>
                    <a:gd name="T1" fmla="*/ 1 h 10"/>
                    <a:gd name="T2" fmla="*/ 0 w 3"/>
                    <a:gd name="T3" fmla="*/ 9 h 10"/>
                    <a:gd name="T4" fmla="*/ 1 w 3"/>
                    <a:gd name="T5" fmla="*/ 9 h 10"/>
                    <a:gd name="T6" fmla="*/ 2 w 3"/>
                    <a:gd name="T7" fmla="*/ 6 h 10"/>
                    <a:gd name="T8" fmla="*/ 1 w 3"/>
                    <a:gd name="T9" fmla="*/ 6 h 10"/>
                    <a:gd name="T10" fmla="*/ 0 w 3"/>
                    <a:gd name="T11" fmla="*/ 9 h 10"/>
                    <a:gd name="T12" fmla="*/ 1 w 3"/>
                    <a:gd name="T13" fmla="*/ 10 h 10"/>
                    <a:gd name="T14" fmla="*/ 3 w 3"/>
                    <a:gd name="T15" fmla="*/ 1 h 10"/>
                    <a:gd name="T16" fmla="*/ 2 w 3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0">
                      <a:moveTo>
                        <a:pt x="2" y="1"/>
                      </a:moveTo>
                      <a:cubicBezTo>
                        <a:pt x="2" y="4"/>
                        <a:pt x="1" y="7"/>
                        <a:pt x="0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1" y="8"/>
                        <a:pt x="2" y="7"/>
                        <a:pt x="2" y="6"/>
                      </a:cubicBezTo>
                      <a:cubicBezTo>
                        <a:pt x="3" y="5"/>
                        <a:pt x="1" y="5"/>
                        <a:pt x="1" y="6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0" y="10"/>
                        <a:pt x="1" y="10"/>
                        <a:pt x="1" y="10"/>
                      </a:cubicBezTo>
                      <a:cubicBezTo>
                        <a:pt x="2" y="7"/>
                        <a:pt x="3" y="4"/>
                        <a:pt x="3" y="1"/>
                      </a:cubicBezTo>
                      <a:cubicBezTo>
                        <a:pt x="3" y="0"/>
                        <a:pt x="2" y="0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0" name="Freeform 144">
                  <a:extLst>
                    <a:ext uri="{FF2B5EF4-FFF2-40B4-BE49-F238E27FC236}">
                      <a16:creationId xmlns="" xmlns:a16="http://schemas.microsoft.com/office/drawing/2014/main" id="{F19991DB-73BD-46D9-9C89-FF474464F26D}"/>
                    </a:ext>
                  </a:extLst>
                </p:cNvPr>
                <p:cNvSpPr/>
                <p:nvPr/>
              </p:nvSpPr>
              <p:spPr bwMode="auto">
                <a:xfrm>
                  <a:off x="1392238" y="2722563"/>
                  <a:ext cx="3175" cy="1270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11 h 12"/>
                    <a:gd name="T4" fmla="*/ 1 w 4"/>
                    <a:gd name="T5" fmla="*/ 11 h 12"/>
                    <a:gd name="T6" fmla="*/ 4 w 4"/>
                    <a:gd name="T7" fmla="*/ 5 h 12"/>
                    <a:gd name="T8" fmla="*/ 2 w 4"/>
                    <a:gd name="T9" fmla="*/ 4 h 12"/>
                    <a:gd name="T10" fmla="*/ 0 w 4"/>
                    <a:gd name="T11" fmla="*/ 11 h 12"/>
                    <a:gd name="T12" fmla="*/ 1 w 4"/>
                    <a:gd name="T13" fmla="*/ 11 h 12"/>
                    <a:gd name="T14" fmla="*/ 3 w 4"/>
                    <a:gd name="T15" fmla="*/ 1 h 12"/>
                    <a:gd name="T16" fmla="*/ 2 w 4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4"/>
                        <a:pt x="0" y="7"/>
                        <a:pt x="0" y="11"/>
                      </a:cubicBezTo>
                      <a:cubicBezTo>
                        <a:pt x="0" y="11"/>
                        <a:pt x="1" y="12"/>
                        <a:pt x="1" y="11"/>
                      </a:cubicBezTo>
                      <a:cubicBezTo>
                        <a:pt x="2" y="9"/>
                        <a:pt x="3" y="7"/>
                        <a:pt x="4" y="5"/>
                      </a:cubicBezTo>
                      <a:cubicBezTo>
                        <a:pt x="4" y="4"/>
                        <a:pt x="3" y="4"/>
                        <a:pt x="2" y="4"/>
                      </a:cubicBezTo>
                      <a:cubicBezTo>
                        <a:pt x="2" y="7"/>
                        <a:pt x="1" y="9"/>
                        <a:pt x="0" y="11"/>
                      </a:cubicBezTo>
                      <a:cubicBezTo>
                        <a:pt x="0" y="11"/>
                        <a:pt x="1" y="11"/>
                        <a:pt x="1" y="11"/>
                      </a:cubicBezTo>
                      <a:cubicBezTo>
                        <a:pt x="1" y="7"/>
                        <a:pt x="2" y="4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1" name="Freeform 145">
                  <a:extLst>
                    <a:ext uri="{FF2B5EF4-FFF2-40B4-BE49-F238E27FC236}">
                      <a16:creationId xmlns="" xmlns:a16="http://schemas.microsoft.com/office/drawing/2014/main" id="{406117AA-3B26-4624-91AF-9EFF0318E22A}"/>
                    </a:ext>
                  </a:extLst>
                </p:cNvPr>
                <p:cNvSpPr/>
                <p:nvPr/>
              </p:nvSpPr>
              <p:spPr bwMode="auto">
                <a:xfrm>
                  <a:off x="1393825" y="2722563"/>
                  <a:ext cx="1588" cy="9525"/>
                </a:xfrm>
                <a:custGeom>
                  <a:avLst/>
                  <a:gdLst>
                    <a:gd name="T0" fmla="*/ 0 w 2"/>
                    <a:gd name="T1" fmla="*/ 1 h 9"/>
                    <a:gd name="T2" fmla="*/ 0 w 2"/>
                    <a:gd name="T3" fmla="*/ 8 h 9"/>
                    <a:gd name="T4" fmla="*/ 2 w 2"/>
                    <a:gd name="T5" fmla="*/ 8 h 9"/>
                    <a:gd name="T6" fmla="*/ 2 w 2"/>
                    <a:gd name="T7" fmla="*/ 7 h 9"/>
                    <a:gd name="T8" fmla="*/ 0 w 2"/>
                    <a:gd name="T9" fmla="*/ 7 h 9"/>
                    <a:gd name="T10" fmla="*/ 0 w 2"/>
                    <a:gd name="T11" fmla="*/ 8 h 9"/>
                    <a:gd name="T12" fmla="*/ 2 w 2"/>
                    <a:gd name="T13" fmla="*/ 8 h 9"/>
                    <a:gd name="T14" fmla="*/ 1 w 2"/>
                    <a:gd name="T15" fmla="*/ 0 h 9"/>
                    <a:gd name="T16" fmla="*/ 0 w 2"/>
                    <a:gd name="T17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9">
                      <a:moveTo>
                        <a:pt x="0" y="1"/>
                      </a:moveTo>
                      <a:cubicBezTo>
                        <a:pt x="0" y="3"/>
                        <a:pt x="0" y="6"/>
                        <a:pt x="0" y="8"/>
                      </a:cubicBezTo>
                      <a:cubicBezTo>
                        <a:pt x="1" y="8"/>
                        <a:pt x="1" y="8"/>
                        <a:pt x="2" y="8"/>
                      </a:cubicBezTo>
                      <a:cubicBezTo>
                        <a:pt x="2" y="8"/>
                        <a:pt x="2" y="7"/>
                        <a:pt x="2" y="7"/>
                      </a:cubicBezTo>
                      <a:cubicBezTo>
                        <a:pt x="2" y="6"/>
                        <a:pt x="0" y="6"/>
                        <a:pt x="0" y="7"/>
                      </a:cubicBezTo>
                      <a:cubicBezTo>
                        <a:pt x="0" y="7"/>
                        <a:pt x="0" y="8"/>
                        <a:pt x="0" y="8"/>
                      </a:cubicBezTo>
                      <a:cubicBezTo>
                        <a:pt x="0" y="9"/>
                        <a:pt x="2" y="9"/>
                        <a:pt x="2" y="8"/>
                      </a:cubicBezTo>
                      <a:cubicBezTo>
                        <a:pt x="2" y="6"/>
                        <a:pt x="2" y="3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2" name="Freeform 146">
                  <a:extLst>
                    <a:ext uri="{FF2B5EF4-FFF2-40B4-BE49-F238E27FC236}">
                      <a16:creationId xmlns="" xmlns:a16="http://schemas.microsoft.com/office/drawing/2014/main" id="{C8B57D54-0F68-4A4B-8B79-E10E26FC33BE}"/>
                    </a:ext>
                  </a:extLst>
                </p:cNvPr>
                <p:cNvSpPr/>
                <p:nvPr/>
              </p:nvSpPr>
              <p:spPr bwMode="auto">
                <a:xfrm>
                  <a:off x="1392238" y="2724151"/>
                  <a:ext cx="7938" cy="14288"/>
                </a:xfrm>
                <a:custGeom>
                  <a:avLst/>
                  <a:gdLst>
                    <a:gd name="T0" fmla="*/ 3 w 8"/>
                    <a:gd name="T1" fmla="*/ 3 h 14"/>
                    <a:gd name="T2" fmla="*/ 3 w 8"/>
                    <a:gd name="T3" fmla="*/ 10 h 14"/>
                    <a:gd name="T4" fmla="*/ 5 w 8"/>
                    <a:gd name="T5" fmla="*/ 9 h 14"/>
                    <a:gd name="T6" fmla="*/ 3 w 8"/>
                    <a:gd name="T7" fmla="*/ 9 h 14"/>
                    <a:gd name="T8" fmla="*/ 2 w 8"/>
                    <a:gd name="T9" fmla="*/ 9 h 14"/>
                    <a:gd name="T10" fmla="*/ 3 w 8"/>
                    <a:gd name="T11" fmla="*/ 12 h 14"/>
                    <a:gd name="T12" fmla="*/ 4 w 8"/>
                    <a:gd name="T13" fmla="*/ 11 h 14"/>
                    <a:gd name="T14" fmla="*/ 1 w 8"/>
                    <a:gd name="T15" fmla="*/ 8 h 14"/>
                    <a:gd name="T16" fmla="*/ 1 w 8"/>
                    <a:gd name="T17" fmla="*/ 9 h 14"/>
                    <a:gd name="T18" fmla="*/ 6 w 8"/>
                    <a:gd name="T19" fmla="*/ 13 h 14"/>
                    <a:gd name="T20" fmla="*/ 7 w 8"/>
                    <a:gd name="T21" fmla="*/ 13 h 14"/>
                    <a:gd name="T22" fmla="*/ 6 w 8"/>
                    <a:gd name="T23" fmla="*/ 6 h 14"/>
                    <a:gd name="T24" fmla="*/ 5 w 8"/>
                    <a:gd name="T25" fmla="*/ 7 h 14"/>
                    <a:gd name="T26" fmla="*/ 6 w 8"/>
                    <a:gd name="T27" fmla="*/ 12 h 14"/>
                    <a:gd name="T28" fmla="*/ 7 w 8"/>
                    <a:gd name="T29" fmla="*/ 12 h 14"/>
                    <a:gd name="T30" fmla="*/ 7 w 8"/>
                    <a:gd name="T31" fmla="*/ 1 h 14"/>
                    <a:gd name="T32" fmla="*/ 6 w 8"/>
                    <a:gd name="T33" fmla="*/ 1 h 14"/>
                    <a:gd name="T34" fmla="*/ 5 w 8"/>
                    <a:gd name="T35" fmla="*/ 10 h 14"/>
                    <a:gd name="T36" fmla="*/ 7 w 8"/>
                    <a:gd name="T37" fmla="*/ 10 h 14"/>
                    <a:gd name="T38" fmla="*/ 7 w 8"/>
                    <a:gd name="T39" fmla="*/ 5 h 14"/>
                    <a:gd name="T40" fmla="*/ 6 w 8"/>
                    <a:gd name="T41" fmla="*/ 5 h 14"/>
                    <a:gd name="T42" fmla="*/ 5 w 8"/>
                    <a:gd name="T43" fmla="*/ 10 h 14"/>
                    <a:gd name="T44" fmla="*/ 7 w 8"/>
                    <a:gd name="T45" fmla="*/ 10 h 14"/>
                    <a:gd name="T46" fmla="*/ 7 w 8"/>
                    <a:gd name="T47" fmla="*/ 1 h 14"/>
                    <a:gd name="T48" fmla="*/ 6 w 8"/>
                    <a:gd name="T49" fmla="*/ 1 h 14"/>
                    <a:gd name="T50" fmla="*/ 6 w 8"/>
                    <a:gd name="T51" fmla="*/ 12 h 14"/>
                    <a:gd name="T52" fmla="*/ 7 w 8"/>
                    <a:gd name="T53" fmla="*/ 12 h 14"/>
                    <a:gd name="T54" fmla="*/ 6 w 8"/>
                    <a:gd name="T55" fmla="*/ 7 h 14"/>
                    <a:gd name="T56" fmla="*/ 5 w 8"/>
                    <a:gd name="T57" fmla="*/ 7 h 14"/>
                    <a:gd name="T58" fmla="*/ 6 w 8"/>
                    <a:gd name="T59" fmla="*/ 13 h 14"/>
                    <a:gd name="T60" fmla="*/ 7 w 8"/>
                    <a:gd name="T61" fmla="*/ 12 h 14"/>
                    <a:gd name="T62" fmla="*/ 1 w 8"/>
                    <a:gd name="T63" fmla="*/ 8 h 14"/>
                    <a:gd name="T64" fmla="*/ 0 w 8"/>
                    <a:gd name="T65" fmla="*/ 9 h 14"/>
                    <a:gd name="T66" fmla="*/ 4 w 8"/>
                    <a:gd name="T67" fmla="*/ 12 h 14"/>
                    <a:gd name="T68" fmla="*/ 5 w 8"/>
                    <a:gd name="T69" fmla="*/ 12 h 14"/>
                    <a:gd name="T70" fmla="*/ 4 w 8"/>
                    <a:gd name="T71" fmla="*/ 9 h 14"/>
                    <a:gd name="T72" fmla="*/ 3 w 8"/>
                    <a:gd name="T73" fmla="*/ 10 h 14"/>
                    <a:gd name="T74" fmla="*/ 4 w 8"/>
                    <a:gd name="T75" fmla="*/ 10 h 14"/>
                    <a:gd name="T76" fmla="*/ 5 w 8"/>
                    <a:gd name="T77" fmla="*/ 10 h 14"/>
                    <a:gd name="T78" fmla="*/ 4 w 8"/>
                    <a:gd name="T79" fmla="*/ 3 h 14"/>
                    <a:gd name="T80" fmla="*/ 3 w 8"/>
                    <a:gd name="T81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" h="14">
                      <a:moveTo>
                        <a:pt x="3" y="3"/>
                      </a:moveTo>
                      <a:cubicBezTo>
                        <a:pt x="4" y="6"/>
                        <a:pt x="4" y="8"/>
                        <a:pt x="3" y="10"/>
                      </a:cubicBezTo>
                      <a:cubicBezTo>
                        <a:pt x="4" y="10"/>
                        <a:pt x="4" y="10"/>
                        <a:pt x="5" y="9"/>
                      </a:cubicBezTo>
                      <a:cubicBezTo>
                        <a:pt x="4" y="9"/>
                        <a:pt x="4" y="9"/>
                        <a:pt x="3" y="9"/>
                      </a:cubicBezTo>
                      <a:cubicBezTo>
                        <a:pt x="3" y="8"/>
                        <a:pt x="2" y="9"/>
                        <a:pt x="2" y="9"/>
                      </a:cubicBezTo>
                      <a:cubicBezTo>
                        <a:pt x="3" y="10"/>
                        <a:pt x="3" y="11"/>
                        <a:pt x="3" y="12"/>
                      </a:cubicBezTo>
                      <a:cubicBezTo>
                        <a:pt x="4" y="12"/>
                        <a:pt x="4" y="12"/>
                        <a:pt x="4" y="11"/>
                      </a:cubicBezTo>
                      <a:cubicBezTo>
                        <a:pt x="3" y="10"/>
                        <a:pt x="2" y="9"/>
                        <a:pt x="1" y="8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2" y="10"/>
                        <a:pt x="4" y="12"/>
                        <a:pt x="6" y="13"/>
                      </a:cubicBezTo>
                      <a:cubicBezTo>
                        <a:pt x="6" y="14"/>
                        <a:pt x="7" y="14"/>
                        <a:pt x="7" y="13"/>
                      </a:cubicBezTo>
                      <a:cubicBezTo>
                        <a:pt x="8" y="11"/>
                        <a:pt x="7" y="9"/>
                        <a:pt x="6" y="6"/>
                      </a:cubicBezTo>
                      <a:cubicBezTo>
                        <a:pt x="6" y="6"/>
                        <a:pt x="5" y="6"/>
                        <a:pt x="5" y="7"/>
                      </a:cubicBezTo>
                      <a:cubicBezTo>
                        <a:pt x="5" y="9"/>
                        <a:pt x="6" y="10"/>
                        <a:pt x="6" y="12"/>
                      </a:cubicBezTo>
                      <a:cubicBezTo>
                        <a:pt x="6" y="13"/>
                        <a:pt x="7" y="13"/>
                        <a:pt x="7" y="12"/>
                      </a:cubicBezTo>
                      <a:cubicBezTo>
                        <a:pt x="7" y="8"/>
                        <a:pt x="7" y="5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4"/>
                        <a:pt x="6" y="7"/>
                        <a:pt x="5" y="10"/>
                      </a:cubicBezTo>
                      <a:cubicBezTo>
                        <a:pt x="6" y="10"/>
                        <a:pt x="6" y="10"/>
                        <a:pt x="7" y="10"/>
                      </a:cubicBezTo>
                      <a:cubicBezTo>
                        <a:pt x="6" y="8"/>
                        <a:pt x="7" y="7"/>
                        <a:pt x="7" y="5"/>
                      </a:cubicBezTo>
                      <a:cubicBezTo>
                        <a:pt x="7" y="4"/>
                        <a:pt x="6" y="4"/>
                        <a:pt x="6" y="5"/>
                      </a:cubicBezTo>
                      <a:cubicBezTo>
                        <a:pt x="5" y="6"/>
                        <a:pt x="5" y="8"/>
                        <a:pt x="5" y="10"/>
                      </a:cubicBezTo>
                      <a:cubicBezTo>
                        <a:pt x="5" y="10"/>
                        <a:pt x="6" y="11"/>
                        <a:pt x="7" y="10"/>
                      </a:cubicBezTo>
                      <a:cubicBezTo>
                        <a:pt x="7" y="7"/>
                        <a:pt x="7" y="4"/>
                        <a:pt x="7" y="1"/>
                      </a:cubicBez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6" y="5"/>
                        <a:pt x="6" y="8"/>
                        <a:pt x="6" y="12"/>
                      </a:cubicBezTo>
                      <a:cubicBezTo>
                        <a:pt x="6" y="12"/>
                        <a:pt x="7" y="12"/>
                        <a:pt x="7" y="12"/>
                      </a:cubicBezTo>
                      <a:cubicBezTo>
                        <a:pt x="7" y="10"/>
                        <a:pt x="7" y="9"/>
                        <a:pt x="6" y="7"/>
                      </a:cubicBezTo>
                      <a:cubicBezTo>
                        <a:pt x="6" y="7"/>
                        <a:pt x="5" y="7"/>
                        <a:pt x="5" y="7"/>
                      </a:cubicBezTo>
                      <a:cubicBezTo>
                        <a:pt x="6" y="9"/>
                        <a:pt x="6" y="11"/>
                        <a:pt x="6" y="13"/>
                      </a:cubicBezTo>
                      <a:cubicBezTo>
                        <a:pt x="6" y="13"/>
                        <a:pt x="6" y="13"/>
                        <a:pt x="7" y="12"/>
                      </a:cubicBezTo>
                      <a:cubicBezTo>
                        <a:pt x="5" y="11"/>
                        <a:pt x="3" y="9"/>
                        <a:pt x="1" y="8"/>
                      </a:cubicBezTo>
                      <a:cubicBezTo>
                        <a:pt x="1" y="7"/>
                        <a:pt x="0" y="8"/>
                        <a:pt x="0" y="9"/>
                      </a:cubicBezTo>
                      <a:cubicBezTo>
                        <a:pt x="1" y="10"/>
                        <a:pt x="2" y="11"/>
                        <a:pt x="4" y="12"/>
                      </a:cubicBezTo>
                      <a:cubicBezTo>
                        <a:pt x="4" y="13"/>
                        <a:pt x="5" y="12"/>
                        <a:pt x="5" y="12"/>
                      </a:cubicBezTo>
                      <a:cubicBezTo>
                        <a:pt x="4" y="11"/>
                        <a:pt x="4" y="10"/>
                        <a:pt x="4" y="9"/>
                      </a:cubicBezTo>
                      <a:cubicBezTo>
                        <a:pt x="3" y="9"/>
                        <a:pt x="3" y="10"/>
                        <a:pt x="3" y="10"/>
                      </a:cubicBezTo>
                      <a:cubicBezTo>
                        <a:pt x="3" y="10"/>
                        <a:pt x="3" y="10"/>
                        <a:pt x="4" y="10"/>
                      </a:cubicBezTo>
                      <a:cubicBezTo>
                        <a:pt x="4" y="11"/>
                        <a:pt x="5" y="10"/>
                        <a:pt x="5" y="10"/>
                      </a:cubicBezTo>
                      <a:cubicBezTo>
                        <a:pt x="5" y="8"/>
                        <a:pt x="5" y="5"/>
                        <a:pt x="4" y="3"/>
                      </a:cubicBezTo>
                      <a:cubicBezTo>
                        <a:pt x="4" y="2"/>
                        <a:pt x="3" y="3"/>
                        <a:pt x="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3" name="Freeform 147">
                  <a:extLst>
                    <a:ext uri="{FF2B5EF4-FFF2-40B4-BE49-F238E27FC236}">
                      <a16:creationId xmlns="" xmlns:a16="http://schemas.microsoft.com/office/drawing/2014/main" id="{84CBB69F-4D57-430E-9AF4-6507E8ED9E74}"/>
                    </a:ext>
                  </a:extLst>
                </p:cNvPr>
                <p:cNvSpPr/>
                <p:nvPr/>
              </p:nvSpPr>
              <p:spPr bwMode="auto">
                <a:xfrm>
                  <a:off x="1393825" y="2714626"/>
                  <a:ext cx="6350" cy="14288"/>
                </a:xfrm>
                <a:custGeom>
                  <a:avLst/>
                  <a:gdLst>
                    <a:gd name="T0" fmla="*/ 2 w 6"/>
                    <a:gd name="T1" fmla="*/ 13 h 14"/>
                    <a:gd name="T2" fmla="*/ 6 w 6"/>
                    <a:gd name="T3" fmla="*/ 2 h 14"/>
                    <a:gd name="T4" fmla="*/ 5 w 6"/>
                    <a:gd name="T5" fmla="*/ 1 h 14"/>
                    <a:gd name="T6" fmla="*/ 1 w 6"/>
                    <a:gd name="T7" fmla="*/ 11 h 14"/>
                    <a:gd name="T8" fmla="*/ 2 w 6"/>
                    <a:gd name="T9" fmla="*/ 11 h 14"/>
                    <a:gd name="T10" fmla="*/ 3 w 6"/>
                    <a:gd name="T11" fmla="*/ 6 h 14"/>
                    <a:gd name="T12" fmla="*/ 2 w 6"/>
                    <a:gd name="T13" fmla="*/ 6 h 14"/>
                    <a:gd name="T14" fmla="*/ 1 w 6"/>
                    <a:gd name="T15" fmla="*/ 11 h 14"/>
                    <a:gd name="T16" fmla="*/ 2 w 6"/>
                    <a:gd name="T17" fmla="*/ 11 h 14"/>
                    <a:gd name="T18" fmla="*/ 6 w 6"/>
                    <a:gd name="T19" fmla="*/ 2 h 14"/>
                    <a:gd name="T20" fmla="*/ 5 w 6"/>
                    <a:gd name="T21" fmla="*/ 1 h 14"/>
                    <a:gd name="T22" fmla="*/ 0 w 6"/>
                    <a:gd name="T23" fmla="*/ 13 h 14"/>
                    <a:gd name="T24" fmla="*/ 2 w 6"/>
                    <a:gd name="T25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" h="14">
                      <a:moveTo>
                        <a:pt x="2" y="13"/>
                      </a:moveTo>
                      <a:cubicBezTo>
                        <a:pt x="2" y="9"/>
                        <a:pt x="4" y="5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5"/>
                        <a:pt x="3" y="8"/>
                        <a:pt x="1" y="11"/>
                      </a:cubicBezTo>
                      <a:cubicBezTo>
                        <a:pt x="1" y="11"/>
                        <a:pt x="2" y="11"/>
                        <a:pt x="2" y="11"/>
                      </a:cubicBezTo>
                      <a:cubicBezTo>
                        <a:pt x="2" y="9"/>
                        <a:pt x="3" y="8"/>
                        <a:pt x="3" y="6"/>
                      </a:cubicBezTo>
                      <a:cubicBezTo>
                        <a:pt x="4" y="5"/>
                        <a:pt x="2" y="5"/>
                        <a:pt x="2" y="6"/>
                      </a:cubicBezTo>
                      <a:cubicBezTo>
                        <a:pt x="2" y="7"/>
                        <a:pt x="1" y="9"/>
                        <a:pt x="1" y="11"/>
                      </a:cubicBezTo>
                      <a:cubicBezTo>
                        <a:pt x="1" y="11"/>
                        <a:pt x="2" y="12"/>
                        <a:pt x="2" y="11"/>
                      </a:cubicBezTo>
                      <a:cubicBezTo>
                        <a:pt x="4" y="8"/>
                        <a:pt x="6" y="5"/>
                        <a:pt x="6" y="2"/>
                      </a:cubicBezTo>
                      <a:cubicBezTo>
                        <a:pt x="6" y="1"/>
                        <a:pt x="6" y="0"/>
                        <a:pt x="5" y="1"/>
                      </a:cubicBezTo>
                      <a:cubicBezTo>
                        <a:pt x="2" y="4"/>
                        <a:pt x="0" y="9"/>
                        <a:pt x="0" y="13"/>
                      </a:cubicBezTo>
                      <a:cubicBezTo>
                        <a:pt x="0" y="14"/>
                        <a:pt x="2" y="14"/>
                        <a:pt x="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4" name="Freeform 148">
                  <a:extLst>
                    <a:ext uri="{FF2B5EF4-FFF2-40B4-BE49-F238E27FC236}">
                      <a16:creationId xmlns="" xmlns:a16="http://schemas.microsoft.com/office/drawing/2014/main" id="{4E1E0BBB-3D9B-4AA2-AC1C-09B2193FA230}"/>
                    </a:ext>
                  </a:extLst>
                </p:cNvPr>
                <p:cNvSpPr/>
                <p:nvPr/>
              </p:nvSpPr>
              <p:spPr bwMode="auto">
                <a:xfrm>
                  <a:off x="1392238" y="2713038"/>
                  <a:ext cx="9525" cy="9525"/>
                </a:xfrm>
                <a:custGeom>
                  <a:avLst/>
                  <a:gdLst>
                    <a:gd name="T0" fmla="*/ 7 w 9"/>
                    <a:gd name="T1" fmla="*/ 0 h 9"/>
                    <a:gd name="T2" fmla="*/ 1 w 9"/>
                    <a:gd name="T3" fmla="*/ 8 h 9"/>
                    <a:gd name="T4" fmla="*/ 2 w 9"/>
                    <a:gd name="T5" fmla="*/ 9 h 9"/>
                    <a:gd name="T6" fmla="*/ 3 w 9"/>
                    <a:gd name="T7" fmla="*/ 4 h 9"/>
                    <a:gd name="T8" fmla="*/ 2 w 9"/>
                    <a:gd name="T9" fmla="*/ 3 h 9"/>
                    <a:gd name="T10" fmla="*/ 1 w 9"/>
                    <a:gd name="T11" fmla="*/ 9 h 9"/>
                    <a:gd name="T12" fmla="*/ 2 w 9"/>
                    <a:gd name="T13" fmla="*/ 9 h 9"/>
                    <a:gd name="T14" fmla="*/ 8 w 9"/>
                    <a:gd name="T15" fmla="*/ 1 h 9"/>
                    <a:gd name="T16" fmla="*/ 7 w 9"/>
                    <a:gd name="T1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9">
                      <a:moveTo>
                        <a:pt x="7" y="0"/>
                      </a:moveTo>
                      <a:cubicBezTo>
                        <a:pt x="5" y="3"/>
                        <a:pt x="4" y="6"/>
                        <a:pt x="1" y="8"/>
                      </a:cubicBezTo>
                      <a:cubicBezTo>
                        <a:pt x="2" y="8"/>
                        <a:pt x="2" y="8"/>
                        <a:pt x="2" y="9"/>
                      </a:cubicBezTo>
                      <a:cubicBezTo>
                        <a:pt x="2" y="7"/>
                        <a:pt x="2" y="5"/>
                        <a:pt x="3" y="4"/>
                      </a:cubicBezTo>
                      <a:cubicBezTo>
                        <a:pt x="3" y="3"/>
                        <a:pt x="2" y="2"/>
                        <a:pt x="2" y="3"/>
                      </a:cubicBezTo>
                      <a:cubicBezTo>
                        <a:pt x="1" y="5"/>
                        <a:pt x="0" y="7"/>
                        <a:pt x="1" y="9"/>
                      </a:cubicBezTo>
                      <a:cubicBezTo>
                        <a:pt x="1" y="9"/>
                        <a:pt x="2" y="9"/>
                        <a:pt x="2" y="9"/>
                      </a:cubicBezTo>
                      <a:cubicBezTo>
                        <a:pt x="5" y="7"/>
                        <a:pt x="6" y="4"/>
                        <a:pt x="8" y="1"/>
                      </a:cubicBezTo>
                      <a:cubicBezTo>
                        <a:pt x="9" y="0"/>
                        <a:pt x="8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5" name="Freeform 149">
                  <a:extLst>
                    <a:ext uri="{FF2B5EF4-FFF2-40B4-BE49-F238E27FC236}">
                      <a16:creationId xmlns="" xmlns:a16="http://schemas.microsoft.com/office/drawing/2014/main" id="{F7C20861-7B19-46B0-8509-03E6E6D501AE}"/>
                    </a:ext>
                  </a:extLst>
                </p:cNvPr>
                <p:cNvSpPr/>
                <p:nvPr/>
              </p:nvSpPr>
              <p:spPr bwMode="auto">
                <a:xfrm>
                  <a:off x="1354138" y="2705101"/>
                  <a:ext cx="55563" cy="65088"/>
                </a:xfrm>
                <a:custGeom>
                  <a:avLst/>
                  <a:gdLst>
                    <a:gd name="T0" fmla="*/ 33 w 53"/>
                    <a:gd name="T1" fmla="*/ 14 h 62"/>
                    <a:gd name="T2" fmla="*/ 42 w 53"/>
                    <a:gd name="T3" fmla="*/ 18 h 62"/>
                    <a:gd name="T4" fmla="*/ 45 w 53"/>
                    <a:gd name="T5" fmla="*/ 19 h 62"/>
                    <a:gd name="T6" fmla="*/ 49 w 53"/>
                    <a:gd name="T7" fmla="*/ 22 h 62"/>
                    <a:gd name="T8" fmla="*/ 44 w 53"/>
                    <a:gd name="T9" fmla="*/ 7 h 62"/>
                    <a:gd name="T10" fmla="*/ 35 w 53"/>
                    <a:gd name="T11" fmla="*/ 5 h 62"/>
                    <a:gd name="T12" fmla="*/ 24 w 53"/>
                    <a:gd name="T13" fmla="*/ 17 h 62"/>
                    <a:gd name="T14" fmla="*/ 12 w 53"/>
                    <a:gd name="T15" fmla="*/ 22 h 62"/>
                    <a:gd name="T16" fmla="*/ 11 w 53"/>
                    <a:gd name="T17" fmla="*/ 18 h 62"/>
                    <a:gd name="T18" fmla="*/ 10 w 53"/>
                    <a:gd name="T19" fmla="*/ 15 h 62"/>
                    <a:gd name="T20" fmla="*/ 16 w 53"/>
                    <a:gd name="T21" fmla="*/ 17 h 62"/>
                    <a:gd name="T22" fmla="*/ 23 w 53"/>
                    <a:gd name="T23" fmla="*/ 11 h 62"/>
                    <a:gd name="T24" fmla="*/ 24 w 53"/>
                    <a:gd name="T25" fmla="*/ 22 h 62"/>
                    <a:gd name="T26" fmla="*/ 6 w 53"/>
                    <a:gd name="T27" fmla="*/ 35 h 62"/>
                    <a:gd name="T28" fmla="*/ 10 w 53"/>
                    <a:gd name="T29" fmla="*/ 35 h 62"/>
                    <a:gd name="T30" fmla="*/ 14 w 53"/>
                    <a:gd name="T31" fmla="*/ 44 h 62"/>
                    <a:gd name="T32" fmla="*/ 18 w 53"/>
                    <a:gd name="T33" fmla="*/ 39 h 62"/>
                    <a:gd name="T34" fmla="*/ 23 w 53"/>
                    <a:gd name="T35" fmla="*/ 43 h 62"/>
                    <a:gd name="T36" fmla="*/ 21 w 53"/>
                    <a:gd name="T37" fmla="*/ 51 h 62"/>
                    <a:gd name="T38" fmla="*/ 18 w 53"/>
                    <a:gd name="T39" fmla="*/ 53 h 62"/>
                    <a:gd name="T40" fmla="*/ 12 w 53"/>
                    <a:gd name="T41" fmla="*/ 45 h 62"/>
                    <a:gd name="T42" fmla="*/ 23 w 53"/>
                    <a:gd name="T43" fmla="*/ 53 h 62"/>
                    <a:gd name="T44" fmla="*/ 24 w 53"/>
                    <a:gd name="T45" fmla="*/ 53 h 62"/>
                    <a:gd name="T46" fmla="*/ 28 w 53"/>
                    <a:gd name="T47" fmla="*/ 57 h 62"/>
                    <a:gd name="T48" fmla="*/ 31 w 53"/>
                    <a:gd name="T49" fmla="*/ 57 h 62"/>
                    <a:gd name="T50" fmla="*/ 29 w 53"/>
                    <a:gd name="T51" fmla="*/ 35 h 62"/>
                    <a:gd name="T52" fmla="*/ 29 w 53"/>
                    <a:gd name="T53" fmla="*/ 46 h 62"/>
                    <a:gd name="T54" fmla="*/ 30 w 53"/>
                    <a:gd name="T55" fmla="*/ 49 h 62"/>
                    <a:gd name="T56" fmla="*/ 28 w 53"/>
                    <a:gd name="T57" fmla="*/ 48 h 62"/>
                    <a:gd name="T58" fmla="*/ 25 w 53"/>
                    <a:gd name="T59" fmla="*/ 56 h 62"/>
                    <a:gd name="T60" fmla="*/ 24 w 53"/>
                    <a:gd name="T61" fmla="*/ 49 h 62"/>
                    <a:gd name="T62" fmla="*/ 16 w 53"/>
                    <a:gd name="T63" fmla="*/ 48 h 62"/>
                    <a:gd name="T64" fmla="*/ 23 w 53"/>
                    <a:gd name="T65" fmla="*/ 56 h 62"/>
                    <a:gd name="T66" fmla="*/ 22 w 53"/>
                    <a:gd name="T67" fmla="*/ 52 h 62"/>
                    <a:gd name="T68" fmla="*/ 23 w 53"/>
                    <a:gd name="T69" fmla="*/ 48 h 62"/>
                    <a:gd name="T70" fmla="*/ 22 w 53"/>
                    <a:gd name="T71" fmla="*/ 38 h 62"/>
                    <a:gd name="T72" fmla="*/ 20 w 53"/>
                    <a:gd name="T73" fmla="*/ 36 h 62"/>
                    <a:gd name="T74" fmla="*/ 16 w 53"/>
                    <a:gd name="T75" fmla="*/ 42 h 62"/>
                    <a:gd name="T76" fmla="*/ 11 w 53"/>
                    <a:gd name="T77" fmla="*/ 39 h 62"/>
                    <a:gd name="T78" fmla="*/ 12 w 53"/>
                    <a:gd name="T79" fmla="*/ 32 h 62"/>
                    <a:gd name="T80" fmla="*/ 9 w 53"/>
                    <a:gd name="T81" fmla="*/ 32 h 62"/>
                    <a:gd name="T82" fmla="*/ 16 w 53"/>
                    <a:gd name="T83" fmla="*/ 29 h 62"/>
                    <a:gd name="T84" fmla="*/ 31 w 53"/>
                    <a:gd name="T85" fmla="*/ 10 h 62"/>
                    <a:gd name="T86" fmla="*/ 18 w 53"/>
                    <a:gd name="T87" fmla="*/ 14 h 62"/>
                    <a:gd name="T88" fmla="*/ 13 w 53"/>
                    <a:gd name="T89" fmla="*/ 15 h 62"/>
                    <a:gd name="T90" fmla="*/ 6 w 53"/>
                    <a:gd name="T91" fmla="*/ 24 h 62"/>
                    <a:gd name="T92" fmla="*/ 15 w 53"/>
                    <a:gd name="T93" fmla="*/ 21 h 62"/>
                    <a:gd name="T94" fmla="*/ 28 w 53"/>
                    <a:gd name="T95" fmla="*/ 10 h 62"/>
                    <a:gd name="T96" fmla="*/ 35 w 53"/>
                    <a:gd name="T97" fmla="*/ 8 h 62"/>
                    <a:gd name="T98" fmla="*/ 45 w 53"/>
                    <a:gd name="T99" fmla="*/ 12 h 62"/>
                    <a:gd name="T100" fmla="*/ 47 w 53"/>
                    <a:gd name="T101" fmla="*/ 7 h 62"/>
                    <a:gd name="T102" fmla="*/ 52 w 53"/>
                    <a:gd name="T103" fmla="*/ 19 h 62"/>
                    <a:gd name="T104" fmla="*/ 49 w 53"/>
                    <a:gd name="T105" fmla="*/ 18 h 62"/>
                    <a:gd name="T106" fmla="*/ 48 w 53"/>
                    <a:gd name="T107" fmla="*/ 14 h 62"/>
                    <a:gd name="T108" fmla="*/ 44 w 53"/>
                    <a:gd name="T109" fmla="*/ 21 h 62"/>
                    <a:gd name="T110" fmla="*/ 43 w 53"/>
                    <a:gd name="T111" fmla="*/ 10 h 62"/>
                    <a:gd name="T112" fmla="*/ 33 w 53"/>
                    <a:gd name="T113" fmla="*/ 9 h 62"/>
                    <a:gd name="T114" fmla="*/ 36 w 53"/>
                    <a:gd name="T115" fmla="*/ 1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3" h="62">
                      <a:moveTo>
                        <a:pt x="43" y="8"/>
                      </a:moveTo>
                      <a:cubicBezTo>
                        <a:pt x="41" y="8"/>
                        <a:pt x="39" y="10"/>
                        <a:pt x="38" y="11"/>
                      </a:cubicBezTo>
                      <a:cubicBezTo>
                        <a:pt x="39" y="10"/>
                        <a:pt x="40" y="6"/>
                        <a:pt x="41" y="4"/>
                      </a:cubicBezTo>
                      <a:cubicBezTo>
                        <a:pt x="41" y="3"/>
                        <a:pt x="40" y="3"/>
                        <a:pt x="40" y="3"/>
                      </a:cubicBezTo>
                      <a:cubicBezTo>
                        <a:pt x="37" y="6"/>
                        <a:pt x="36" y="9"/>
                        <a:pt x="34" y="12"/>
                      </a:cubicBezTo>
                      <a:cubicBezTo>
                        <a:pt x="34" y="13"/>
                        <a:pt x="31" y="21"/>
                        <a:pt x="33" y="14"/>
                      </a:cubicBezTo>
                      <a:cubicBezTo>
                        <a:pt x="34" y="11"/>
                        <a:pt x="36" y="8"/>
                        <a:pt x="38" y="5"/>
                      </a:cubicBezTo>
                      <a:cubicBezTo>
                        <a:pt x="38" y="4"/>
                        <a:pt x="37" y="3"/>
                        <a:pt x="37" y="4"/>
                      </a:cubicBezTo>
                      <a:cubicBezTo>
                        <a:pt x="31" y="6"/>
                        <a:pt x="33" y="6"/>
                        <a:pt x="43" y="6"/>
                      </a:cubicBezTo>
                      <a:cubicBezTo>
                        <a:pt x="42" y="8"/>
                        <a:pt x="42" y="9"/>
                        <a:pt x="42" y="11"/>
                      </a:cubicBezTo>
                      <a:cubicBezTo>
                        <a:pt x="41" y="13"/>
                        <a:pt x="41" y="15"/>
                        <a:pt x="41" y="17"/>
                      </a:cubicBezTo>
                      <a:cubicBezTo>
                        <a:pt x="41" y="18"/>
                        <a:pt x="42" y="18"/>
                        <a:pt x="42" y="18"/>
                      </a:cubicBezTo>
                      <a:cubicBezTo>
                        <a:pt x="43" y="11"/>
                        <a:pt x="41" y="19"/>
                        <a:pt x="41" y="19"/>
                      </a:cubicBezTo>
                      <a:cubicBezTo>
                        <a:pt x="42" y="20"/>
                        <a:pt x="42" y="20"/>
                        <a:pt x="43" y="18"/>
                      </a:cubicBezTo>
                      <a:cubicBezTo>
                        <a:pt x="43" y="20"/>
                        <a:pt x="43" y="22"/>
                        <a:pt x="42" y="24"/>
                      </a:cubicBezTo>
                      <a:cubicBezTo>
                        <a:pt x="42" y="25"/>
                        <a:pt x="44" y="25"/>
                        <a:pt x="44" y="24"/>
                      </a:cubicBezTo>
                      <a:cubicBezTo>
                        <a:pt x="44" y="27"/>
                        <a:pt x="44" y="27"/>
                        <a:pt x="44" y="25"/>
                      </a:cubicBezTo>
                      <a:cubicBezTo>
                        <a:pt x="44" y="23"/>
                        <a:pt x="44" y="20"/>
                        <a:pt x="45" y="19"/>
                      </a:cubicBezTo>
                      <a:cubicBezTo>
                        <a:pt x="46" y="16"/>
                        <a:pt x="46" y="16"/>
                        <a:pt x="47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6" y="20"/>
                        <a:pt x="45" y="21"/>
                      </a:cubicBezTo>
                      <a:cubicBezTo>
                        <a:pt x="45" y="22"/>
                        <a:pt x="46" y="22"/>
                        <a:pt x="47" y="21"/>
                      </a:cubicBezTo>
                      <a:cubicBezTo>
                        <a:pt x="48" y="20"/>
                        <a:pt x="48" y="18"/>
                        <a:pt x="48" y="21"/>
                      </a:cubicBezTo>
                      <a:cubicBezTo>
                        <a:pt x="48" y="22"/>
                        <a:pt x="49" y="22"/>
                        <a:pt x="49" y="22"/>
                      </a:cubicBezTo>
                      <a:cubicBezTo>
                        <a:pt x="53" y="17"/>
                        <a:pt x="48" y="10"/>
                        <a:pt x="44" y="7"/>
                      </a:cubicBezTo>
                      <a:cubicBezTo>
                        <a:pt x="44" y="7"/>
                        <a:pt x="43" y="7"/>
                        <a:pt x="43" y="8"/>
                      </a:cubicBezTo>
                      <a:cubicBezTo>
                        <a:pt x="45" y="10"/>
                        <a:pt x="46" y="12"/>
                        <a:pt x="46" y="14"/>
                      </a:cubicBezTo>
                      <a:cubicBezTo>
                        <a:pt x="46" y="15"/>
                        <a:pt x="47" y="15"/>
                        <a:pt x="47" y="14"/>
                      </a:cubicBezTo>
                      <a:cubicBezTo>
                        <a:pt x="45" y="1"/>
                        <a:pt x="48" y="20"/>
                        <a:pt x="46" y="14"/>
                      </a:cubicBezTo>
                      <a:cubicBezTo>
                        <a:pt x="45" y="10"/>
                        <a:pt x="45" y="10"/>
                        <a:pt x="44" y="7"/>
                      </a:cubicBezTo>
                      <a:cubicBezTo>
                        <a:pt x="44" y="6"/>
                        <a:pt x="43" y="6"/>
                        <a:pt x="43" y="7"/>
                      </a:cubicBezTo>
                      <a:cubicBezTo>
                        <a:pt x="43" y="8"/>
                        <a:pt x="44" y="18"/>
                        <a:pt x="43" y="14"/>
                      </a:cubicBezTo>
                      <a:cubicBezTo>
                        <a:pt x="43" y="13"/>
                        <a:pt x="42" y="11"/>
                        <a:pt x="42" y="10"/>
                      </a:cubicBezTo>
                      <a:cubicBezTo>
                        <a:pt x="41" y="8"/>
                        <a:pt x="41" y="7"/>
                        <a:pt x="39" y="5"/>
                      </a:cubicBezTo>
                      <a:cubicBezTo>
                        <a:pt x="37" y="3"/>
                        <a:pt x="35" y="9"/>
                        <a:pt x="36" y="5"/>
                      </a:cubicBezTo>
                      <a:cubicBezTo>
                        <a:pt x="36" y="5"/>
                        <a:pt x="35" y="4"/>
                        <a:pt x="35" y="5"/>
                      </a:cubicBezTo>
                      <a:cubicBezTo>
                        <a:pt x="33" y="9"/>
                        <a:pt x="32" y="10"/>
                        <a:pt x="34" y="5"/>
                      </a:cubicBezTo>
                      <a:cubicBezTo>
                        <a:pt x="35" y="4"/>
                        <a:pt x="34" y="4"/>
                        <a:pt x="33" y="5"/>
                      </a:cubicBezTo>
                      <a:cubicBezTo>
                        <a:pt x="31" y="8"/>
                        <a:pt x="25" y="20"/>
                        <a:pt x="31" y="8"/>
                      </a:cubicBezTo>
                      <a:cubicBezTo>
                        <a:pt x="31" y="7"/>
                        <a:pt x="30" y="7"/>
                        <a:pt x="30" y="7"/>
                      </a:cubicBezTo>
                      <a:cubicBezTo>
                        <a:pt x="28" y="10"/>
                        <a:pt x="25" y="13"/>
                        <a:pt x="23" y="16"/>
                      </a:cubicBezTo>
                      <a:cubicBezTo>
                        <a:pt x="22" y="17"/>
                        <a:pt x="23" y="17"/>
                        <a:pt x="24" y="17"/>
                      </a:cubicBezTo>
                      <a:cubicBezTo>
                        <a:pt x="25" y="16"/>
                        <a:pt x="26" y="15"/>
                        <a:pt x="28" y="14"/>
                      </a:cubicBezTo>
                      <a:cubicBezTo>
                        <a:pt x="28" y="13"/>
                        <a:pt x="27" y="12"/>
                        <a:pt x="27" y="13"/>
                      </a:cubicBezTo>
                      <a:cubicBezTo>
                        <a:pt x="24" y="14"/>
                        <a:pt x="21" y="16"/>
                        <a:pt x="19" y="17"/>
                      </a:cubicBezTo>
                      <a:cubicBezTo>
                        <a:pt x="16" y="19"/>
                        <a:pt x="17" y="20"/>
                        <a:pt x="19" y="17"/>
                      </a:cubicBezTo>
                      <a:cubicBezTo>
                        <a:pt x="19" y="16"/>
                        <a:pt x="18" y="15"/>
                        <a:pt x="18" y="16"/>
                      </a:cubicBezTo>
                      <a:cubicBezTo>
                        <a:pt x="16" y="18"/>
                        <a:pt x="14" y="20"/>
                        <a:pt x="12" y="22"/>
                      </a:cubicBezTo>
                      <a:cubicBezTo>
                        <a:pt x="12" y="23"/>
                        <a:pt x="13" y="24"/>
                        <a:pt x="13" y="23"/>
                      </a:cubicBezTo>
                      <a:cubicBezTo>
                        <a:pt x="14" y="23"/>
                        <a:pt x="14" y="23"/>
                        <a:pt x="14" y="22"/>
                      </a:cubicBezTo>
                      <a:cubicBezTo>
                        <a:pt x="15" y="22"/>
                        <a:pt x="14" y="21"/>
                        <a:pt x="14" y="21"/>
                      </a:cubicBezTo>
                      <a:cubicBezTo>
                        <a:pt x="11" y="22"/>
                        <a:pt x="7" y="23"/>
                        <a:pt x="5" y="25"/>
                      </a:cubicBezTo>
                      <a:cubicBezTo>
                        <a:pt x="7" y="23"/>
                        <a:pt x="10" y="21"/>
                        <a:pt x="12" y="19"/>
                      </a:cubicBezTo>
                      <a:cubicBezTo>
                        <a:pt x="12" y="18"/>
                        <a:pt x="11" y="17"/>
                        <a:pt x="11" y="18"/>
                      </a:cubicBezTo>
                      <a:cubicBezTo>
                        <a:pt x="10" y="18"/>
                        <a:pt x="10" y="19"/>
                        <a:pt x="9" y="20"/>
                      </a:cubicBezTo>
                      <a:cubicBezTo>
                        <a:pt x="7" y="21"/>
                        <a:pt x="6" y="22"/>
                        <a:pt x="8" y="22"/>
                      </a:cubicBezTo>
                      <a:cubicBezTo>
                        <a:pt x="10" y="20"/>
                        <a:pt x="12" y="18"/>
                        <a:pt x="14" y="16"/>
                      </a:cubicBezTo>
                      <a:cubicBezTo>
                        <a:pt x="15" y="16"/>
                        <a:pt x="14" y="15"/>
                        <a:pt x="13" y="15"/>
                      </a:cubicBezTo>
                      <a:cubicBezTo>
                        <a:pt x="12" y="16"/>
                        <a:pt x="12" y="17"/>
                        <a:pt x="11" y="17"/>
                      </a:cubicBezTo>
                      <a:cubicBezTo>
                        <a:pt x="10" y="18"/>
                        <a:pt x="10" y="17"/>
                        <a:pt x="10" y="15"/>
                      </a:cubicBezTo>
                      <a:cubicBezTo>
                        <a:pt x="7" y="17"/>
                        <a:pt x="7" y="19"/>
                        <a:pt x="5" y="20"/>
                      </a:cubicBezTo>
                      <a:cubicBezTo>
                        <a:pt x="7" y="18"/>
                        <a:pt x="9" y="15"/>
                        <a:pt x="12" y="13"/>
                      </a:cubicBezTo>
                      <a:cubicBezTo>
                        <a:pt x="9" y="15"/>
                        <a:pt x="8" y="17"/>
                        <a:pt x="7" y="20"/>
                      </a:cubicBezTo>
                      <a:cubicBezTo>
                        <a:pt x="6" y="20"/>
                        <a:pt x="7" y="21"/>
                        <a:pt x="7" y="20"/>
                      </a:cubicBezTo>
                      <a:cubicBezTo>
                        <a:pt x="10" y="19"/>
                        <a:pt x="10" y="19"/>
                        <a:pt x="13" y="16"/>
                      </a:cubicBezTo>
                      <a:cubicBezTo>
                        <a:pt x="14" y="17"/>
                        <a:pt x="15" y="17"/>
                        <a:pt x="16" y="17"/>
                      </a:cubicBezTo>
                      <a:cubicBezTo>
                        <a:pt x="17" y="16"/>
                        <a:pt x="18" y="14"/>
                        <a:pt x="19" y="12"/>
                      </a:cubicBezTo>
                      <a:cubicBezTo>
                        <a:pt x="19" y="12"/>
                        <a:pt x="19" y="11"/>
                        <a:pt x="18" y="12"/>
                      </a:cubicBezTo>
                      <a:cubicBezTo>
                        <a:pt x="16" y="13"/>
                        <a:pt x="15" y="15"/>
                        <a:pt x="14" y="16"/>
                      </a:cubicBezTo>
                      <a:cubicBezTo>
                        <a:pt x="13" y="17"/>
                        <a:pt x="14" y="17"/>
                        <a:pt x="14" y="17"/>
                      </a:cubicBezTo>
                      <a:cubicBezTo>
                        <a:pt x="17" y="16"/>
                        <a:pt x="19" y="15"/>
                        <a:pt x="22" y="13"/>
                      </a:cubicBezTo>
                      <a:cubicBezTo>
                        <a:pt x="24" y="13"/>
                        <a:pt x="25" y="12"/>
                        <a:pt x="23" y="11"/>
                      </a:cubicBezTo>
                      <a:cubicBezTo>
                        <a:pt x="22" y="12"/>
                        <a:pt x="21" y="14"/>
                        <a:pt x="20" y="15"/>
                      </a:cubicBezTo>
                      <a:cubicBezTo>
                        <a:pt x="20" y="16"/>
                        <a:pt x="20" y="16"/>
                        <a:pt x="21" y="16"/>
                      </a:cubicBezTo>
                      <a:cubicBezTo>
                        <a:pt x="24" y="15"/>
                        <a:pt x="27" y="14"/>
                        <a:pt x="29" y="13"/>
                      </a:cubicBezTo>
                      <a:cubicBezTo>
                        <a:pt x="33" y="11"/>
                        <a:pt x="28" y="20"/>
                        <a:pt x="29" y="19"/>
                      </a:cubicBezTo>
                      <a:cubicBezTo>
                        <a:pt x="27" y="23"/>
                        <a:pt x="23" y="26"/>
                        <a:pt x="19" y="29"/>
                      </a:cubicBezTo>
                      <a:cubicBezTo>
                        <a:pt x="21" y="27"/>
                        <a:pt x="23" y="24"/>
                        <a:pt x="24" y="22"/>
                      </a:cubicBezTo>
                      <a:cubicBezTo>
                        <a:pt x="24" y="22"/>
                        <a:pt x="24" y="21"/>
                        <a:pt x="23" y="22"/>
                      </a:cubicBezTo>
                      <a:cubicBezTo>
                        <a:pt x="18" y="26"/>
                        <a:pt x="15" y="30"/>
                        <a:pt x="8" y="32"/>
                      </a:cubicBezTo>
                      <a:cubicBezTo>
                        <a:pt x="7" y="32"/>
                        <a:pt x="6" y="32"/>
                        <a:pt x="5" y="33"/>
                      </a:cubicBezTo>
                      <a:cubicBezTo>
                        <a:pt x="4" y="34"/>
                        <a:pt x="3" y="36"/>
                        <a:pt x="3" y="37"/>
                      </a:cubicBezTo>
                      <a:cubicBezTo>
                        <a:pt x="2" y="38"/>
                        <a:pt x="3" y="39"/>
                        <a:pt x="4" y="38"/>
                      </a:cubicBezTo>
                      <a:cubicBezTo>
                        <a:pt x="5" y="36"/>
                        <a:pt x="5" y="37"/>
                        <a:pt x="6" y="35"/>
                      </a:cubicBezTo>
                      <a:cubicBezTo>
                        <a:pt x="7" y="34"/>
                        <a:pt x="6" y="33"/>
                        <a:pt x="5" y="34"/>
                      </a:cubicBezTo>
                      <a:cubicBezTo>
                        <a:pt x="4" y="36"/>
                        <a:pt x="3" y="37"/>
                        <a:pt x="3" y="39"/>
                      </a:cubicBezTo>
                      <a:cubicBezTo>
                        <a:pt x="2" y="40"/>
                        <a:pt x="3" y="40"/>
                        <a:pt x="4" y="40"/>
                      </a:cubicBezTo>
                      <a:cubicBezTo>
                        <a:pt x="6" y="34"/>
                        <a:pt x="6" y="34"/>
                        <a:pt x="5" y="40"/>
                      </a:cubicBezTo>
                      <a:cubicBezTo>
                        <a:pt x="5" y="40"/>
                        <a:pt x="6" y="41"/>
                        <a:pt x="6" y="40"/>
                      </a:cubicBezTo>
                      <a:cubicBezTo>
                        <a:pt x="8" y="39"/>
                        <a:pt x="9" y="37"/>
                        <a:pt x="10" y="35"/>
                      </a:cubicBezTo>
                      <a:cubicBezTo>
                        <a:pt x="9" y="36"/>
                        <a:pt x="10" y="40"/>
                        <a:pt x="10" y="42"/>
                      </a:cubicBezTo>
                      <a:cubicBezTo>
                        <a:pt x="10" y="43"/>
                        <a:pt x="11" y="43"/>
                        <a:pt x="11" y="42"/>
                      </a:cubicBezTo>
                      <a:cubicBezTo>
                        <a:pt x="15" y="31"/>
                        <a:pt x="12" y="41"/>
                        <a:pt x="11" y="43"/>
                      </a:cubicBezTo>
                      <a:cubicBezTo>
                        <a:pt x="11" y="44"/>
                        <a:pt x="12" y="44"/>
                        <a:pt x="12" y="44"/>
                      </a:cubicBezTo>
                      <a:cubicBezTo>
                        <a:pt x="13" y="42"/>
                        <a:pt x="14" y="41"/>
                        <a:pt x="15" y="39"/>
                      </a:cubicBezTo>
                      <a:cubicBezTo>
                        <a:pt x="14" y="41"/>
                        <a:pt x="14" y="42"/>
                        <a:pt x="14" y="44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6" y="42"/>
                        <a:pt x="16" y="42"/>
                        <a:pt x="17" y="39"/>
                      </a:cubicBezTo>
                      <a:cubicBezTo>
                        <a:pt x="17" y="37"/>
                        <a:pt x="16" y="38"/>
                        <a:pt x="16" y="41"/>
                      </a:cubicBezTo>
                      <a:cubicBezTo>
                        <a:pt x="16" y="42"/>
                        <a:pt x="15" y="44"/>
                        <a:pt x="15" y="45"/>
                      </a:cubicBezTo>
                      <a:cubicBezTo>
                        <a:pt x="15" y="46"/>
                        <a:pt x="16" y="47"/>
                        <a:pt x="16" y="46"/>
                      </a:cubicBezTo>
                      <a:cubicBezTo>
                        <a:pt x="17" y="43"/>
                        <a:pt x="18" y="41"/>
                        <a:pt x="18" y="39"/>
                      </a:cubicBezTo>
                      <a:cubicBezTo>
                        <a:pt x="18" y="41"/>
                        <a:pt x="18" y="44"/>
                        <a:pt x="17" y="47"/>
                      </a:cubicBezTo>
                      <a:cubicBezTo>
                        <a:pt x="17" y="47"/>
                        <a:pt x="19" y="47"/>
                        <a:pt x="19" y="47"/>
                      </a:cubicBezTo>
                      <a:cubicBezTo>
                        <a:pt x="19" y="45"/>
                        <a:pt x="20" y="43"/>
                        <a:pt x="21" y="42"/>
                      </a:cubicBezTo>
                      <a:cubicBezTo>
                        <a:pt x="22" y="37"/>
                        <a:pt x="21" y="39"/>
                        <a:pt x="20" y="42"/>
                      </a:cubicBezTo>
                      <a:cubicBezTo>
                        <a:pt x="18" y="54"/>
                        <a:pt x="24" y="30"/>
                        <a:pt x="22" y="45"/>
                      </a:cubicBezTo>
                      <a:cubicBezTo>
                        <a:pt x="22" y="46"/>
                        <a:pt x="22" y="45"/>
                        <a:pt x="23" y="43"/>
                      </a:cubicBezTo>
                      <a:cubicBezTo>
                        <a:pt x="24" y="34"/>
                        <a:pt x="21" y="54"/>
                        <a:pt x="24" y="43"/>
                      </a:cubicBezTo>
                      <a:cubicBezTo>
                        <a:pt x="23" y="48"/>
                        <a:pt x="25" y="51"/>
                        <a:pt x="22" y="45"/>
                      </a:cubicBezTo>
                      <a:cubicBezTo>
                        <a:pt x="22" y="45"/>
                        <a:pt x="21" y="45"/>
                        <a:pt x="21" y="45"/>
                      </a:cubicBezTo>
                      <a:cubicBezTo>
                        <a:pt x="19" y="47"/>
                        <a:pt x="19" y="49"/>
                        <a:pt x="20" y="51"/>
                      </a:cubicBezTo>
                      <a:cubicBezTo>
                        <a:pt x="19" y="48"/>
                        <a:pt x="24" y="55"/>
                        <a:pt x="20" y="49"/>
                      </a:cubicBezTo>
                      <a:cubicBezTo>
                        <a:pt x="18" y="50"/>
                        <a:pt x="19" y="50"/>
                        <a:pt x="21" y="51"/>
                      </a:cubicBezTo>
                      <a:cubicBezTo>
                        <a:pt x="22" y="52"/>
                        <a:pt x="22" y="52"/>
                        <a:pt x="23" y="53"/>
                      </a:cubicBezTo>
                      <a:cubicBezTo>
                        <a:pt x="24" y="53"/>
                        <a:pt x="24" y="52"/>
                        <a:pt x="24" y="52"/>
                      </a:cubicBezTo>
                      <a:cubicBezTo>
                        <a:pt x="23" y="50"/>
                        <a:pt x="22" y="49"/>
                        <a:pt x="21" y="48"/>
                      </a:cubicBezTo>
                      <a:cubicBezTo>
                        <a:pt x="20" y="48"/>
                        <a:pt x="19" y="48"/>
                        <a:pt x="20" y="49"/>
                      </a:cubicBezTo>
                      <a:cubicBezTo>
                        <a:pt x="21" y="52"/>
                        <a:pt x="24" y="55"/>
                        <a:pt x="19" y="52"/>
                      </a:cubicBezTo>
                      <a:cubicBezTo>
                        <a:pt x="18" y="52"/>
                        <a:pt x="18" y="52"/>
                        <a:pt x="18" y="53"/>
                      </a:cubicBezTo>
                      <a:cubicBezTo>
                        <a:pt x="19" y="54"/>
                        <a:pt x="19" y="54"/>
                        <a:pt x="20" y="55"/>
                      </a:cubicBezTo>
                      <a:cubicBezTo>
                        <a:pt x="20" y="56"/>
                        <a:pt x="21" y="55"/>
                        <a:pt x="21" y="55"/>
                      </a:cubicBezTo>
                      <a:cubicBezTo>
                        <a:pt x="19" y="51"/>
                        <a:pt x="17" y="48"/>
                        <a:pt x="14" y="46"/>
                      </a:cubicBezTo>
                      <a:cubicBezTo>
                        <a:pt x="12" y="44"/>
                        <a:pt x="10" y="44"/>
                        <a:pt x="8" y="43"/>
                      </a:cubicBezTo>
                      <a:cubicBezTo>
                        <a:pt x="6" y="42"/>
                        <a:pt x="5" y="42"/>
                        <a:pt x="5" y="44"/>
                      </a:cubicBezTo>
                      <a:cubicBezTo>
                        <a:pt x="8" y="44"/>
                        <a:pt x="10" y="45"/>
                        <a:pt x="12" y="45"/>
                      </a:cubicBezTo>
                      <a:cubicBezTo>
                        <a:pt x="11" y="45"/>
                        <a:pt x="11" y="46"/>
                        <a:pt x="11" y="46"/>
                      </a:cubicBezTo>
                      <a:cubicBezTo>
                        <a:pt x="16" y="50"/>
                        <a:pt x="12" y="46"/>
                        <a:pt x="12" y="46"/>
                      </a:cubicBezTo>
                      <a:cubicBezTo>
                        <a:pt x="10" y="42"/>
                        <a:pt x="11" y="42"/>
                        <a:pt x="15" y="45"/>
                      </a:cubicBezTo>
                      <a:cubicBezTo>
                        <a:pt x="16" y="46"/>
                        <a:pt x="18" y="47"/>
                        <a:pt x="19" y="47"/>
                      </a:cubicBezTo>
                      <a:cubicBezTo>
                        <a:pt x="20" y="47"/>
                        <a:pt x="20" y="47"/>
                        <a:pt x="20" y="47"/>
                      </a:cubicBezTo>
                      <a:cubicBezTo>
                        <a:pt x="22" y="49"/>
                        <a:pt x="23" y="51"/>
                        <a:pt x="23" y="53"/>
                      </a:cubicBezTo>
                      <a:cubicBezTo>
                        <a:pt x="24" y="54"/>
                        <a:pt x="25" y="54"/>
                        <a:pt x="25" y="53"/>
                      </a:cubicBezTo>
                      <a:cubicBezTo>
                        <a:pt x="25" y="51"/>
                        <a:pt x="25" y="50"/>
                        <a:pt x="24" y="48"/>
                      </a:cubicBezTo>
                      <a:cubicBezTo>
                        <a:pt x="24" y="48"/>
                        <a:pt x="23" y="48"/>
                        <a:pt x="23" y="48"/>
                      </a:cubicBezTo>
                      <a:cubicBezTo>
                        <a:pt x="23" y="51"/>
                        <a:pt x="23" y="53"/>
                        <a:pt x="23" y="55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6" y="53"/>
                        <a:pt x="26" y="53"/>
                        <a:pt x="24" y="53"/>
                      </a:cubicBezTo>
                      <a:cubicBezTo>
                        <a:pt x="24" y="55"/>
                        <a:pt x="24" y="57"/>
                        <a:pt x="24" y="59"/>
                      </a:cubicBezTo>
                      <a:cubicBezTo>
                        <a:pt x="24" y="60"/>
                        <a:pt x="25" y="60"/>
                        <a:pt x="26" y="59"/>
                      </a:cubicBezTo>
                      <a:cubicBezTo>
                        <a:pt x="27" y="55"/>
                        <a:pt x="27" y="52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3"/>
                        <a:pt x="26" y="53"/>
                        <a:pt x="27" y="57"/>
                      </a:cubicBezTo>
                      <a:cubicBezTo>
                        <a:pt x="27" y="58"/>
                        <a:pt x="28" y="58"/>
                        <a:pt x="28" y="57"/>
                      </a:cubicBezTo>
                      <a:cubicBezTo>
                        <a:pt x="29" y="50"/>
                        <a:pt x="27" y="51"/>
                        <a:pt x="29" y="57"/>
                      </a:cubicBezTo>
                      <a:cubicBezTo>
                        <a:pt x="29" y="58"/>
                        <a:pt x="30" y="58"/>
                        <a:pt x="30" y="57"/>
                      </a:cubicBezTo>
                      <a:cubicBezTo>
                        <a:pt x="31" y="54"/>
                        <a:pt x="31" y="54"/>
                        <a:pt x="31" y="51"/>
                      </a:cubicBez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0" y="53"/>
                        <a:pt x="30" y="55"/>
                        <a:pt x="30" y="57"/>
                      </a:cubicBezTo>
                      <a:cubicBezTo>
                        <a:pt x="30" y="58"/>
                        <a:pt x="31" y="58"/>
                        <a:pt x="31" y="57"/>
                      </a:cubicBezTo>
                      <a:cubicBezTo>
                        <a:pt x="31" y="55"/>
                        <a:pt x="30" y="49"/>
                        <a:pt x="31" y="54"/>
                      </a:cubicBezTo>
                      <a:cubicBezTo>
                        <a:pt x="33" y="55"/>
                        <a:pt x="33" y="54"/>
                        <a:pt x="30" y="51"/>
                      </a:cubicBezTo>
                      <a:cubicBezTo>
                        <a:pt x="30" y="49"/>
                        <a:pt x="29" y="48"/>
                        <a:pt x="29" y="46"/>
                      </a:cubicBezTo>
                      <a:cubicBezTo>
                        <a:pt x="27" y="42"/>
                        <a:pt x="29" y="46"/>
                        <a:pt x="30" y="41"/>
                      </a:cubicBezTo>
                      <a:cubicBezTo>
                        <a:pt x="29" y="43"/>
                        <a:pt x="30" y="37"/>
                        <a:pt x="30" y="35"/>
                      </a:cubicBezTo>
                      <a:cubicBezTo>
                        <a:pt x="30" y="35"/>
                        <a:pt x="29" y="35"/>
                        <a:pt x="29" y="35"/>
                      </a:cubicBezTo>
                      <a:cubicBezTo>
                        <a:pt x="29" y="38"/>
                        <a:pt x="29" y="41"/>
                        <a:pt x="28" y="44"/>
                      </a:cubicBezTo>
                      <a:cubicBezTo>
                        <a:pt x="28" y="45"/>
                        <a:pt x="30" y="45"/>
                        <a:pt x="30" y="45"/>
                      </a:cubicBezTo>
                      <a:cubicBezTo>
                        <a:pt x="30" y="43"/>
                        <a:pt x="30" y="41"/>
                        <a:pt x="30" y="39"/>
                      </a:cubicBezTo>
                      <a:cubicBezTo>
                        <a:pt x="31" y="38"/>
                        <a:pt x="29" y="38"/>
                        <a:pt x="29" y="39"/>
                      </a:cubicBezTo>
                      <a:cubicBezTo>
                        <a:pt x="28" y="41"/>
                        <a:pt x="28" y="43"/>
                        <a:pt x="27" y="46"/>
                      </a:cubicBezTo>
                      <a:cubicBezTo>
                        <a:pt x="27" y="47"/>
                        <a:pt x="28" y="47"/>
                        <a:pt x="29" y="46"/>
                      </a:cubicBezTo>
                      <a:cubicBezTo>
                        <a:pt x="29" y="43"/>
                        <a:pt x="30" y="40"/>
                        <a:pt x="29" y="37"/>
                      </a:cubicBezTo>
                      <a:cubicBezTo>
                        <a:pt x="29" y="36"/>
                        <a:pt x="28" y="36"/>
                        <a:pt x="28" y="36"/>
                      </a:cubicBezTo>
                      <a:cubicBezTo>
                        <a:pt x="24" y="43"/>
                        <a:pt x="29" y="51"/>
                        <a:pt x="31" y="57"/>
                      </a:cubicBezTo>
                      <a:cubicBezTo>
                        <a:pt x="32" y="57"/>
                        <a:pt x="33" y="57"/>
                        <a:pt x="33" y="56"/>
                      </a:cubicBezTo>
                      <a:cubicBezTo>
                        <a:pt x="32" y="54"/>
                        <a:pt x="32" y="52"/>
                        <a:pt x="31" y="49"/>
                      </a:cubicBezTo>
                      <a:cubicBezTo>
                        <a:pt x="31" y="48"/>
                        <a:pt x="30" y="49"/>
                        <a:pt x="30" y="49"/>
                      </a:cubicBezTo>
                      <a:cubicBezTo>
                        <a:pt x="30" y="51"/>
                        <a:pt x="30" y="53"/>
                        <a:pt x="30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cubicBezTo>
                        <a:pt x="31" y="52"/>
                        <a:pt x="31" y="50"/>
                        <a:pt x="31" y="48"/>
                      </a:cubicBezTo>
                      <a:cubicBezTo>
                        <a:pt x="31" y="47"/>
                        <a:pt x="30" y="47"/>
                        <a:pt x="30" y="48"/>
                      </a:cubicBezTo>
                      <a:cubicBezTo>
                        <a:pt x="30" y="50"/>
                        <a:pt x="30" y="52"/>
                        <a:pt x="29" y="54"/>
                      </a:cubicBezTo>
                      <a:cubicBezTo>
                        <a:pt x="29" y="52"/>
                        <a:pt x="29" y="50"/>
                        <a:pt x="28" y="48"/>
                      </a:cubicBezTo>
                      <a:cubicBezTo>
                        <a:pt x="28" y="47"/>
                        <a:pt x="27" y="47"/>
                        <a:pt x="27" y="48"/>
                      </a:cubicBezTo>
                      <a:cubicBezTo>
                        <a:pt x="27" y="49"/>
                        <a:pt x="27" y="50"/>
                        <a:pt x="27" y="51"/>
                      </a:cubicBezTo>
                      <a:cubicBezTo>
                        <a:pt x="26" y="53"/>
                        <a:pt x="26" y="54"/>
                        <a:pt x="28" y="54"/>
                      </a:cubicBezTo>
                      <a:cubicBezTo>
                        <a:pt x="28" y="51"/>
                        <a:pt x="28" y="51"/>
                        <a:pt x="27" y="48"/>
                      </a:cubicBezTo>
                      <a:cubicBezTo>
                        <a:pt x="27" y="47"/>
                        <a:pt x="26" y="47"/>
                        <a:pt x="26" y="48"/>
                      </a:cubicBezTo>
                      <a:cubicBezTo>
                        <a:pt x="26" y="51"/>
                        <a:pt x="25" y="53"/>
                        <a:pt x="25" y="56"/>
                      </a:cubicBezTo>
                      <a:cubicBezTo>
                        <a:pt x="25" y="57"/>
                        <a:pt x="27" y="57"/>
                        <a:pt x="27" y="56"/>
                      </a:cubicBezTo>
                      <a:cubicBezTo>
                        <a:pt x="27" y="55"/>
                        <a:pt x="27" y="54"/>
                        <a:pt x="27" y="53"/>
                      </a:cubicBezTo>
                      <a:cubicBezTo>
                        <a:pt x="28" y="51"/>
                        <a:pt x="28" y="50"/>
                        <a:pt x="26" y="51"/>
                      </a:cubicBezTo>
                      <a:cubicBezTo>
                        <a:pt x="26" y="62"/>
                        <a:pt x="26" y="53"/>
                        <a:pt x="26" y="50"/>
                      </a:cubicBezTo>
                      <a:cubicBezTo>
                        <a:pt x="26" y="50"/>
                        <a:pt x="25" y="50"/>
                        <a:pt x="25" y="50"/>
                      </a:cubicBezTo>
                      <a:cubicBezTo>
                        <a:pt x="23" y="55"/>
                        <a:pt x="24" y="53"/>
                        <a:pt x="24" y="49"/>
                      </a:cubicBezTo>
                      <a:cubicBezTo>
                        <a:pt x="24" y="53"/>
                        <a:pt x="22" y="45"/>
                        <a:pt x="22" y="44"/>
                      </a:cubicBezTo>
                      <a:cubicBezTo>
                        <a:pt x="21" y="44"/>
                        <a:pt x="21" y="44"/>
                        <a:pt x="20" y="44"/>
                      </a:cubicBezTo>
                      <a:cubicBezTo>
                        <a:pt x="19" y="46"/>
                        <a:pt x="9" y="41"/>
                        <a:pt x="6" y="42"/>
                      </a:cubicBezTo>
                      <a:cubicBezTo>
                        <a:pt x="6" y="42"/>
                        <a:pt x="5" y="42"/>
                        <a:pt x="6" y="43"/>
                      </a:cubicBezTo>
                      <a:cubicBezTo>
                        <a:pt x="8" y="46"/>
                        <a:pt x="11" y="48"/>
                        <a:pt x="15" y="49"/>
                      </a:cubicBezTo>
                      <a:cubicBezTo>
                        <a:pt x="16" y="49"/>
                        <a:pt x="16" y="48"/>
                        <a:pt x="16" y="48"/>
                      </a:cubicBezTo>
                      <a:cubicBezTo>
                        <a:pt x="15" y="47"/>
                        <a:pt x="14" y="47"/>
                        <a:pt x="14" y="46"/>
                      </a:cubicBezTo>
                      <a:cubicBezTo>
                        <a:pt x="14" y="46"/>
                        <a:pt x="14" y="45"/>
                        <a:pt x="14" y="45"/>
                      </a:cubicBezTo>
                      <a:cubicBezTo>
                        <a:pt x="10" y="44"/>
                        <a:pt x="7" y="43"/>
                        <a:pt x="3" y="42"/>
                      </a:cubicBezTo>
                      <a:cubicBezTo>
                        <a:pt x="2" y="42"/>
                        <a:pt x="2" y="43"/>
                        <a:pt x="3" y="43"/>
                      </a:cubicBezTo>
                      <a:cubicBezTo>
                        <a:pt x="6" y="44"/>
                        <a:pt x="10" y="45"/>
                        <a:pt x="13" y="47"/>
                      </a:cubicBezTo>
                      <a:cubicBezTo>
                        <a:pt x="17" y="49"/>
                        <a:pt x="19" y="53"/>
                        <a:pt x="23" y="56"/>
                      </a:cubicBezTo>
                      <a:cubicBezTo>
                        <a:pt x="23" y="56"/>
                        <a:pt x="24" y="56"/>
                        <a:pt x="24" y="55"/>
                      </a:cubicBezTo>
                      <a:cubicBezTo>
                        <a:pt x="23" y="53"/>
                        <a:pt x="22" y="52"/>
                        <a:pt x="21" y="50"/>
                      </a:cubicBezTo>
                      <a:cubicBezTo>
                        <a:pt x="25" y="55"/>
                        <a:pt x="20" y="49"/>
                        <a:pt x="18" y="47"/>
                      </a:cubicBezTo>
                      <a:cubicBezTo>
                        <a:pt x="18" y="46"/>
                        <a:pt x="17" y="47"/>
                        <a:pt x="17" y="47"/>
                      </a:cubicBezTo>
                      <a:cubicBezTo>
                        <a:pt x="19" y="49"/>
                        <a:pt x="20" y="51"/>
                        <a:pt x="21" y="53"/>
                      </a:cubicBezTo>
                      <a:cubicBezTo>
                        <a:pt x="22" y="54"/>
                        <a:pt x="23" y="53"/>
                        <a:pt x="22" y="52"/>
                      </a:cubicBezTo>
                      <a:cubicBezTo>
                        <a:pt x="22" y="49"/>
                        <a:pt x="23" y="49"/>
                        <a:pt x="23" y="52"/>
                      </a:cubicBezTo>
                      <a:cubicBezTo>
                        <a:pt x="23" y="52"/>
                        <a:pt x="24" y="52"/>
                        <a:pt x="24" y="52"/>
                      </a:cubicBezTo>
                      <a:cubicBezTo>
                        <a:pt x="25" y="47"/>
                        <a:pt x="26" y="44"/>
                        <a:pt x="25" y="39"/>
                      </a:cubicBezTo>
                      <a:cubicBezTo>
                        <a:pt x="25" y="39"/>
                        <a:pt x="24" y="39"/>
                        <a:pt x="24" y="39"/>
                      </a:cubicBezTo>
                      <a:cubicBezTo>
                        <a:pt x="23" y="42"/>
                        <a:pt x="22" y="45"/>
                        <a:pt x="22" y="48"/>
                      </a:cubicBezTo>
                      <a:cubicBezTo>
                        <a:pt x="22" y="49"/>
                        <a:pt x="23" y="49"/>
                        <a:pt x="23" y="48"/>
                      </a:cubicBezTo>
                      <a:cubicBezTo>
                        <a:pt x="24" y="45"/>
                        <a:pt x="25" y="42"/>
                        <a:pt x="25" y="38"/>
                      </a:cubicBezTo>
                      <a:cubicBezTo>
                        <a:pt x="25" y="37"/>
                        <a:pt x="24" y="37"/>
                        <a:pt x="24" y="37"/>
                      </a:cubicBezTo>
                      <a:cubicBezTo>
                        <a:pt x="22" y="41"/>
                        <a:pt x="21" y="44"/>
                        <a:pt x="21" y="48"/>
                      </a:cubicBezTo>
                      <a:cubicBezTo>
                        <a:pt x="21" y="49"/>
                        <a:pt x="23" y="49"/>
                        <a:pt x="23" y="48"/>
                      </a:cubicBezTo>
                      <a:cubicBezTo>
                        <a:pt x="23" y="44"/>
                        <a:pt x="24" y="41"/>
                        <a:pt x="23" y="38"/>
                      </a:cubicBezTo>
                      <a:cubicBezTo>
                        <a:pt x="23" y="37"/>
                        <a:pt x="22" y="37"/>
                        <a:pt x="22" y="38"/>
                      </a:cubicBezTo>
                      <a:cubicBezTo>
                        <a:pt x="21" y="41"/>
                        <a:pt x="19" y="44"/>
                        <a:pt x="19" y="48"/>
                      </a:cubicBezTo>
                      <a:cubicBezTo>
                        <a:pt x="19" y="49"/>
                        <a:pt x="20" y="49"/>
                        <a:pt x="20" y="48"/>
                      </a:cubicBezTo>
                      <a:cubicBezTo>
                        <a:pt x="21" y="44"/>
                        <a:pt x="22" y="40"/>
                        <a:pt x="23" y="36"/>
                      </a:cubicBezTo>
                      <a:cubicBezTo>
                        <a:pt x="23" y="35"/>
                        <a:pt x="22" y="35"/>
                        <a:pt x="21" y="36"/>
                      </a:cubicBezTo>
                      <a:cubicBezTo>
                        <a:pt x="20" y="39"/>
                        <a:pt x="19" y="41"/>
                        <a:pt x="18" y="44"/>
                      </a:cubicBezTo>
                      <a:cubicBezTo>
                        <a:pt x="19" y="43"/>
                        <a:pt x="20" y="39"/>
                        <a:pt x="20" y="36"/>
                      </a:cubicBezTo>
                      <a:cubicBezTo>
                        <a:pt x="20" y="36"/>
                        <a:pt x="19" y="35"/>
                        <a:pt x="19" y="36"/>
                      </a:cubicBezTo>
                      <a:cubicBezTo>
                        <a:pt x="18" y="38"/>
                        <a:pt x="17" y="41"/>
                        <a:pt x="16" y="43"/>
                      </a:cubicBezTo>
                      <a:cubicBezTo>
                        <a:pt x="17" y="44"/>
                        <a:pt x="18" y="43"/>
                        <a:pt x="17" y="41"/>
                      </a:cubicBezTo>
                      <a:cubicBezTo>
                        <a:pt x="18" y="39"/>
                        <a:pt x="18" y="38"/>
                        <a:pt x="19" y="36"/>
                      </a:cubicBezTo>
                      <a:cubicBezTo>
                        <a:pt x="19" y="35"/>
                        <a:pt x="18" y="35"/>
                        <a:pt x="17" y="36"/>
                      </a:cubicBezTo>
                      <a:cubicBezTo>
                        <a:pt x="16" y="37"/>
                        <a:pt x="16" y="40"/>
                        <a:pt x="16" y="42"/>
                      </a:cubicBezTo>
                      <a:cubicBezTo>
                        <a:pt x="16" y="39"/>
                        <a:pt x="16" y="39"/>
                        <a:pt x="16" y="36"/>
                      </a:cubicBezTo>
                      <a:cubicBezTo>
                        <a:pt x="16" y="36"/>
                        <a:pt x="15" y="35"/>
                        <a:pt x="15" y="36"/>
                      </a:cubicBezTo>
                      <a:cubicBezTo>
                        <a:pt x="14" y="37"/>
                        <a:pt x="13" y="39"/>
                        <a:pt x="12" y="41"/>
                      </a:cubicBezTo>
                      <a:cubicBezTo>
                        <a:pt x="13" y="39"/>
                        <a:pt x="14" y="37"/>
                        <a:pt x="14" y="35"/>
                      </a:cubicBezTo>
                      <a:cubicBezTo>
                        <a:pt x="15" y="34"/>
                        <a:pt x="14" y="33"/>
                        <a:pt x="13" y="34"/>
                      </a:cubicBezTo>
                      <a:cubicBezTo>
                        <a:pt x="12" y="36"/>
                        <a:pt x="11" y="38"/>
                        <a:pt x="11" y="39"/>
                      </a:cubicBezTo>
                      <a:cubicBezTo>
                        <a:pt x="12" y="40"/>
                        <a:pt x="13" y="39"/>
                        <a:pt x="12" y="37"/>
                      </a:cubicBezTo>
                      <a:cubicBezTo>
                        <a:pt x="13" y="36"/>
                        <a:pt x="13" y="35"/>
                        <a:pt x="13" y="34"/>
                      </a:cubicBezTo>
                      <a:cubicBezTo>
                        <a:pt x="13" y="33"/>
                        <a:pt x="12" y="33"/>
                        <a:pt x="11" y="34"/>
                      </a:cubicBezTo>
                      <a:cubicBezTo>
                        <a:pt x="10" y="36"/>
                        <a:pt x="9" y="38"/>
                        <a:pt x="9" y="41"/>
                      </a:cubicBezTo>
                      <a:cubicBezTo>
                        <a:pt x="8" y="42"/>
                        <a:pt x="10" y="42"/>
                        <a:pt x="10" y="41"/>
                      </a:cubicBezTo>
                      <a:cubicBezTo>
                        <a:pt x="11" y="38"/>
                        <a:pt x="12" y="35"/>
                        <a:pt x="12" y="32"/>
                      </a:cubicBezTo>
                      <a:cubicBezTo>
                        <a:pt x="12" y="31"/>
                        <a:pt x="11" y="31"/>
                        <a:pt x="11" y="31"/>
                      </a:cubicBezTo>
                      <a:cubicBezTo>
                        <a:pt x="10" y="33"/>
                        <a:pt x="10" y="33"/>
                        <a:pt x="9" y="35"/>
                      </a:cubicBezTo>
                      <a:cubicBezTo>
                        <a:pt x="6" y="39"/>
                        <a:pt x="7" y="36"/>
                        <a:pt x="8" y="33"/>
                      </a:cubicBezTo>
                      <a:cubicBezTo>
                        <a:pt x="8" y="32"/>
                        <a:pt x="7" y="32"/>
                        <a:pt x="7" y="32"/>
                      </a:cubicBezTo>
                      <a:cubicBezTo>
                        <a:pt x="6" y="33"/>
                        <a:pt x="5" y="35"/>
                        <a:pt x="4" y="37"/>
                      </a:cubicBezTo>
                      <a:cubicBezTo>
                        <a:pt x="6" y="36"/>
                        <a:pt x="8" y="35"/>
                        <a:pt x="9" y="32"/>
                      </a:cubicBezTo>
                      <a:cubicBezTo>
                        <a:pt x="10" y="32"/>
                        <a:pt x="10" y="31"/>
                        <a:pt x="9" y="31"/>
                      </a:cubicBezTo>
                      <a:cubicBezTo>
                        <a:pt x="8" y="31"/>
                        <a:pt x="6" y="32"/>
                        <a:pt x="5" y="32"/>
                      </a:cubicBezTo>
                      <a:cubicBezTo>
                        <a:pt x="4" y="32"/>
                        <a:pt x="5" y="33"/>
                        <a:pt x="5" y="33"/>
                      </a:cubicBezTo>
                      <a:cubicBezTo>
                        <a:pt x="12" y="32"/>
                        <a:pt x="17" y="31"/>
                        <a:pt x="21" y="25"/>
                      </a:cubicBezTo>
                      <a:cubicBezTo>
                        <a:pt x="22" y="25"/>
                        <a:pt x="21" y="24"/>
                        <a:pt x="20" y="24"/>
                      </a:cubicBezTo>
                      <a:cubicBezTo>
                        <a:pt x="18" y="26"/>
                        <a:pt x="17" y="27"/>
                        <a:pt x="16" y="29"/>
                      </a:cubicBezTo>
                      <a:cubicBezTo>
                        <a:pt x="15" y="29"/>
                        <a:pt x="16" y="30"/>
                        <a:pt x="17" y="30"/>
                      </a:cubicBezTo>
                      <a:cubicBezTo>
                        <a:pt x="18" y="28"/>
                        <a:pt x="20" y="26"/>
                        <a:pt x="22" y="24"/>
                      </a:cubicBezTo>
                      <a:cubicBezTo>
                        <a:pt x="22" y="24"/>
                        <a:pt x="18" y="29"/>
                        <a:pt x="17" y="30"/>
                      </a:cubicBezTo>
                      <a:cubicBezTo>
                        <a:pt x="16" y="31"/>
                        <a:pt x="17" y="31"/>
                        <a:pt x="18" y="31"/>
                      </a:cubicBezTo>
                      <a:cubicBezTo>
                        <a:pt x="25" y="27"/>
                        <a:pt x="34" y="19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28" y="12"/>
                        <a:pt x="19" y="18"/>
                        <a:pt x="26" y="10"/>
                      </a:cubicBezTo>
                      <a:cubicBezTo>
                        <a:pt x="26" y="9"/>
                        <a:pt x="26" y="8"/>
                        <a:pt x="25" y="9"/>
                      </a:cubicBezTo>
                      <a:cubicBezTo>
                        <a:pt x="22" y="11"/>
                        <a:pt x="18" y="13"/>
                        <a:pt x="16" y="16"/>
                      </a:cubicBezTo>
                      <a:cubicBezTo>
                        <a:pt x="20" y="11"/>
                        <a:pt x="14" y="18"/>
                        <a:pt x="13" y="19"/>
                      </a:cubicBezTo>
                      <a:cubicBezTo>
                        <a:pt x="13" y="20"/>
                        <a:pt x="14" y="20"/>
                        <a:pt x="14" y="20"/>
                      </a:cubicBezTo>
                      <a:cubicBezTo>
                        <a:pt x="16" y="18"/>
                        <a:pt x="17" y="16"/>
                        <a:pt x="18" y="14"/>
                      </a:cubicBezTo>
                      <a:cubicBezTo>
                        <a:pt x="18" y="13"/>
                        <a:pt x="17" y="13"/>
                        <a:pt x="17" y="13"/>
                      </a:cubicBezTo>
                      <a:cubicBezTo>
                        <a:pt x="12" y="15"/>
                        <a:pt x="7" y="19"/>
                        <a:pt x="15" y="12"/>
                      </a:cubicBezTo>
                      <a:cubicBezTo>
                        <a:pt x="15" y="12"/>
                        <a:pt x="14" y="11"/>
                        <a:pt x="14" y="11"/>
                      </a:cubicBezTo>
                      <a:cubicBezTo>
                        <a:pt x="9" y="13"/>
                        <a:pt x="7" y="17"/>
                        <a:pt x="3" y="21"/>
                      </a:cubicBezTo>
                      <a:cubicBezTo>
                        <a:pt x="3" y="21"/>
                        <a:pt x="4" y="22"/>
                        <a:pt x="4" y="22"/>
                      </a:cubicBezTo>
                      <a:cubicBezTo>
                        <a:pt x="7" y="19"/>
                        <a:pt x="10" y="17"/>
                        <a:pt x="13" y="15"/>
                      </a:cubicBezTo>
                      <a:cubicBezTo>
                        <a:pt x="14" y="14"/>
                        <a:pt x="13" y="13"/>
                        <a:pt x="12" y="14"/>
                      </a:cubicBezTo>
                      <a:cubicBezTo>
                        <a:pt x="9" y="15"/>
                        <a:pt x="7" y="17"/>
                        <a:pt x="6" y="21"/>
                      </a:cubicBezTo>
                      <a:cubicBezTo>
                        <a:pt x="6" y="21"/>
                        <a:pt x="7" y="22"/>
                        <a:pt x="7" y="22"/>
                      </a:cubicBezTo>
                      <a:cubicBezTo>
                        <a:pt x="18" y="13"/>
                        <a:pt x="0" y="26"/>
                        <a:pt x="11" y="17"/>
                      </a:cubicBezTo>
                      <a:cubicBezTo>
                        <a:pt x="9" y="19"/>
                        <a:pt x="7" y="21"/>
                        <a:pt x="5" y="23"/>
                      </a:cubicBezTo>
                      <a:cubicBezTo>
                        <a:pt x="5" y="24"/>
                        <a:pt x="6" y="25"/>
                        <a:pt x="6" y="24"/>
                      </a:cubicBezTo>
                      <a:cubicBezTo>
                        <a:pt x="7" y="24"/>
                        <a:pt x="7" y="23"/>
                        <a:pt x="8" y="23"/>
                      </a:cubicBezTo>
                      <a:cubicBezTo>
                        <a:pt x="10" y="22"/>
                        <a:pt x="11" y="21"/>
                        <a:pt x="9" y="19"/>
                      </a:cubicBezTo>
                      <a:cubicBezTo>
                        <a:pt x="7" y="22"/>
                        <a:pt x="5" y="23"/>
                        <a:pt x="2" y="25"/>
                      </a:cubicBezTo>
                      <a:cubicBezTo>
                        <a:pt x="2" y="25"/>
                        <a:pt x="2" y="26"/>
                        <a:pt x="2" y="26"/>
                      </a:cubicBezTo>
                      <a:cubicBezTo>
                        <a:pt x="5" y="26"/>
                        <a:pt x="7" y="25"/>
                        <a:pt x="10" y="24"/>
                      </a:cubicBezTo>
                      <a:cubicBezTo>
                        <a:pt x="12" y="24"/>
                        <a:pt x="13" y="23"/>
                        <a:pt x="15" y="21"/>
                      </a:cubicBezTo>
                      <a:cubicBezTo>
                        <a:pt x="17" y="19"/>
                        <a:pt x="17" y="16"/>
                        <a:pt x="15" y="21"/>
                      </a:cubicBezTo>
                      <a:cubicBezTo>
                        <a:pt x="15" y="21"/>
                        <a:pt x="16" y="22"/>
                        <a:pt x="16" y="21"/>
                      </a:cubicBezTo>
                      <a:cubicBezTo>
                        <a:pt x="18" y="19"/>
                        <a:pt x="21" y="17"/>
                        <a:pt x="23" y="16"/>
                      </a:cubicBezTo>
                      <a:cubicBezTo>
                        <a:pt x="25" y="15"/>
                        <a:pt x="26" y="15"/>
                        <a:pt x="26" y="15"/>
                      </a:cubicBezTo>
                      <a:cubicBezTo>
                        <a:pt x="27" y="13"/>
                        <a:pt x="28" y="12"/>
                        <a:pt x="29" y="10"/>
                      </a:cubicBezTo>
                      <a:cubicBezTo>
                        <a:pt x="29" y="10"/>
                        <a:pt x="28" y="10"/>
                        <a:pt x="28" y="10"/>
                      </a:cubicBezTo>
                      <a:cubicBezTo>
                        <a:pt x="27" y="12"/>
                        <a:pt x="27" y="14"/>
                        <a:pt x="27" y="16"/>
                      </a:cubicBezTo>
                      <a:cubicBezTo>
                        <a:pt x="26" y="16"/>
                        <a:pt x="27" y="17"/>
                        <a:pt x="28" y="16"/>
                      </a:cubicBezTo>
                      <a:cubicBezTo>
                        <a:pt x="30" y="13"/>
                        <a:pt x="31" y="10"/>
                        <a:pt x="33" y="7"/>
                      </a:cubicBezTo>
                      <a:cubicBezTo>
                        <a:pt x="33" y="8"/>
                        <a:pt x="32" y="10"/>
                        <a:pt x="32" y="11"/>
                      </a:cubicBezTo>
                      <a:cubicBezTo>
                        <a:pt x="32" y="12"/>
                        <a:pt x="33" y="12"/>
                        <a:pt x="33" y="12"/>
                      </a:cubicBezTo>
                      <a:cubicBezTo>
                        <a:pt x="34" y="10"/>
                        <a:pt x="34" y="9"/>
                        <a:pt x="35" y="8"/>
                      </a:cubicBezTo>
                      <a:cubicBezTo>
                        <a:pt x="35" y="6"/>
                        <a:pt x="34" y="6"/>
                        <a:pt x="34" y="8"/>
                      </a:cubicBezTo>
                      <a:cubicBezTo>
                        <a:pt x="34" y="9"/>
                        <a:pt x="35" y="9"/>
                        <a:pt x="36" y="9"/>
                      </a:cubicBezTo>
                      <a:cubicBezTo>
                        <a:pt x="40" y="3"/>
                        <a:pt x="42" y="14"/>
                        <a:pt x="42" y="16"/>
                      </a:cubicBezTo>
                      <a:cubicBezTo>
                        <a:pt x="43" y="17"/>
                        <a:pt x="43" y="17"/>
                        <a:pt x="44" y="16"/>
                      </a:cubicBezTo>
                      <a:cubicBezTo>
                        <a:pt x="44" y="13"/>
                        <a:pt x="44" y="13"/>
                        <a:pt x="44" y="10"/>
                      </a:cubicBezTo>
                      <a:cubicBezTo>
                        <a:pt x="44" y="8"/>
                        <a:pt x="44" y="10"/>
                        <a:pt x="45" y="12"/>
                      </a:cubicBezTo>
                      <a:cubicBezTo>
                        <a:pt x="46" y="12"/>
                        <a:pt x="47" y="12"/>
                        <a:pt x="47" y="12"/>
                      </a:cubicBezTo>
                      <a:cubicBezTo>
                        <a:pt x="47" y="8"/>
                        <a:pt x="47" y="7"/>
                        <a:pt x="45" y="4"/>
                      </a:cubicBezTo>
                      <a:cubicBezTo>
                        <a:pt x="45" y="3"/>
                        <a:pt x="45" y="3"/>
                        <a:pt x="44" y="4"/>
                      </a:cubicBezTo>
                      <a:cubicBezTo>
                        <a:pt x="41" y="7"/>
                        <a:pt x="44" y="13"/>
                        <a:pt x="46" y="17"/>
                      </a:cubicBezTo>
                      <a:cubicBezTo>
                        <a:pt x="46" y="18"/>
                        <a:pt x="47" y="18"/>
                        <a:pt x="47" y="17"/>
                      </a:cubicBezTo>
                      <a:cubicBezTo>
                        <a:pt x="47" y="14"/>
                        <a:pt x="47" y="11"/>
                        <a:pt x="47" y="7"/>
                      </a:cubicBezTo>
                      <a:cubicBezTo>
                        <a:pt x="47" y="7"/>
                        <a:pt x="45" y="7"/>
                        <a:pt x="45" y="8"/>
                      </a:cubicBezTo>
                      <a:cubicBezTo>
                        <a:pt x="45" y="9"/>
                        <a:pt x="45" y="10"/>
                        <a:pt x="46" y="12"/>
                      </a:cubicBezTo>
                      <a:cubicBezTo>
                        <a:pt x="45" y="11"/>
                        <a:pt x="48" y="13"/>
                        <a:pt x="46" y="9"/>
                      </a:cubicBezTo>
                      <a:cubicBezTo>
                        <a:pt x="48" y="13"/>
                        <a:pt x="48" y="17"/>
                        <a:pt x="50" y="21"/>
                      </a:cubicBezTo>
                      <a:cubicBezTo>
                        <a:pt x="50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2" y="19"/>
                      </a:cubicBezTo>
                      <a:cubicBezTo>
                        <a:pt x="52" y="18"/>
                        <a:pt x="51" y="18"/>
                        <a:pt x="51" y="18"/>
                      </a:cubicBezTo>
                      <a:cubicBezTo>
                        <a:pt x="49" y="20"/>
                        <a:pt x="50" y="20"/>
                        <a:pt x="49" y="18"/>
                      </a:cubicBezTo>
                      <a:cubicBezTo>
                        <a:pt x="49" y="17"/>
                        <a:pt x="49" y="17"/>
                        <a:pt x="48" y="18"/>
                      </a:cubicBezTo>
                      <a:cubicBezTo>
                        <a:pt x="47" y="21"/>
                        <a:pt x="47" y="19"/>
                        <a:pt x="46" y="23"/>
                      </a:cubicBezTo>
                      <a:cubicBezTo>
                        <a:pt x="46" y="23"/>
                        <a:pt x="47" y="24"/>
                        <a:pt x="47" y="23"/>
                      </a:cubicBezTo>
                      <a:cubicBezTo>
                        <a:pt x="48" y="21"/>
                        <a:pt x="49" y="19"/>
                        <a:pt x="49" y="18"/>
                      </a:cubicBezTo>
                      <a:cubicBezTo>
                        <a:pt x="49" y="17"/>
                        <a:pt x="48" y="16"/>
                        <a:pt x="48" y="17"/>
                      </a:cubicBezTo>
                      <a:cubicBezTo>
                        <a:pt x="46" y="20"/>
                        <a:pt x="46" y="19"/>
                        <a:pt x="47" y="16"/>
                      </a:cubicBezTo>
                      <a:cubicBezTo>
                        <a:pt x="48" y="15"/>
                        <a:pt x="46" y="15"/>
                        <a:pt x="46" y="16"/>
                      </a:cubicBezTo>
                      <a:cubicBezTo>
                        <a:pt x="46" y="17"/>
                        <a:pt x="45" y="18"/>
                        <a:pt x="45" y="20"/>
                      </a:cubicBezTo>
                      <a:cubicBezTo>
                        <a:pt x="45" y="21"/>
                        <a:pt x="46" y="21"/>
                        <a:pt x="46" y="20"/>
                      </a:cubicBezTo>
                      <a:cubicBezTo>
                        <a:pt x="47" y="18"/>
                        <a:pt x="48" y="16"/>
                        <a:pt x="48" y="14"/>
                      </a:cubicBezTo>
                      <a:cubicBezTo>
                        <a:pt x="49" y="13"/>
                        <a:pt x="48" y="13"/>
                        <a:pt x="47" y="13"/>
                      </a:cubicBezTo>
                      <a:cubicBezTo>
                        <a:pt x="43" y="17"/>
                        <a:pt x="43" y="23"/>
                        <a:pt x="43" y="28"/>
                      </a:cubicBezTo>
                      <a:cubicBezTo>
                        <a:pt x="43" y="29"/>
                        <a:pt x="44" y="29"/>
                        <a:pt x="44" y="28"/>
                      </a:cubicBezTo>
                      <a:cubicBezTo>
                        <a:pt x="44" y="25"/>
                        <a:pt x="44" y="26"/>
                        <a:pt x="44" y="23"/>
                      </a:cubicBezTo>
                      <a:cubicBezTo>
                        <a:pt x="44" y="22"/>
                        <a:pt x="43" y="22"/>
                        <a:pt x="43" y="23"/>
                      </a:cubicBezTo>
                      <a:cubicBezTo>
                        <a:pt x="43" y="22"/>
                        <a:pt x="43" y="22"/>
                        <a:pt x="44" y="21"/>
                      </a:cubicBezTo>
                      <a:cubicBezTo>
                        <a:pt x="44" y="19"/>
                        <a:pt x="44" y="18"/>
                        <a:pt x="44" y="16"/>
                      </a:cubicBezTo>
                      <a:cubicBezTo>
                        <a:pt x="44" y="15"/>
                        <a:pt x="43" y="15"/>
                        <a:pt x="43" y="15"/>
                      </a:cubicBezTo>
                      <a:cubicBezTo>
                        <a:pt x="41" y="17"/>
                        <a:pt x="41" y="19"/>
                        <a:pt x="40" y="21"/>
                      </a:cubicBezTo>
                      <a:cubicBezTo>
                        <a:pt x="40" y="22"/>
                        <a:pt x="41" y="23"/>
                        <a:pt x="42" y="22"/>
                      </a:cubicBezTo>
                      <a:cubicBezTo>
                        <a:pt x="43" y="18"/>
                        <a:pt x="44" y="14"/>
                        <a:pt x="44" y="11"/>
                      </a:cubicBezTo>
                      <a:cubicBezTo>
                        <a:pt x="44" y="10"/>
                        <a:pt x="43" y="10"/>
                        <a:pt x="43" y="10"/>
                      </a:cubicBezTo>
                      <a:cubicBezTo>
                        <a:pt x="43" y="11"/>
                        <a:pt x="42" y="12"/>
                        <a:pt x="42" y="13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3" y="12"/>
                        <a:pt x="43" y="10"/>
                        <a:pt x="44" y="8"/>
                      </a:cubicBezTo>
                      <a:cubicBezTo>
                        <a:pt x="44" y="5"/>
                        <a:pt x="44" y="4"/>
                        <a:pt x="42" y="2"/>
                      </a:cubicBezTo>
                      <a:cubicBezTo>
                        <a:pt x="41" y="0"/>
                        <a:pt x="38" y="0"/>
                        <a:pt x="36" y="1"/>
                      </a:cubicBezTo>
                      <a:cubicBezTo>
                        <a:pt x="33" y="3"/>
                        <a:pt x="33" y="5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7" y="7"/>
                        <a:pt x="36" y="4"/>
                        <a:pt x="34" y="9"/>
                      </a:cubicBezTo>
                      <a:cubicBezTo>
                        <a:pt x="32" y="12"/>
                        <a:pt x="31" y="16"/>
                        <a:pt x="31" y="19"/>
                      </a:cubicBezTo>
                      <a:cubicBezTo>
                        <a:pt x="31" y="20"/>
                        <a:pt x="32" y="20"/>
                        <a:pt x="32" y="20"/>
                      </a:cubicBezTo>
                      <a:cubicBezTo>
                        <a:pt x="34" y="17"/>
                        <a:pt x="35" y="14"/>
                        <a:pt x="36" y="10"/>
                      </a:cubicBezTo>
                      <a:cubicBezTo>
                        <a:pt x="39" y="4"/>
                        <a:pt x="36" y="11"/>
                        <a:pt x="36" y="13"/>
                      </a:cubicBezTo>
                      <a:cubicBezTo>
                        <a:pt x="35" y="13"/>
                        <a:pt x="36" y="14"/>
                        <a:pt x="37" y="13"/>
                      </a:cubicBezTo>
                      <a:cubicBezTo>
                        <a:pt x="39" y="11"/>
                        <a:pt x="41" y="10"/>
                        <a:pt x="44" y="9"/>
                      </a:cubicBezTo>
                      <a:cubicBezTo>
                        <a:pt x="45" y="8"/>
                        <a:pt x="44" y="7"/>
                        <a:pt x="43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6" name="Freeform 150">
                  <a:extLst>
                    <a:ext uri="{FF2B5EF4-FFF2-40B4-BE49-F238E27FC236}">
                      <a16:creationId xmlns="" xmlns:a16="http://schemas.microsoft.com/office/drawing/2014/main" id="{1406B547-7CC9-4C8C-B7DD-EF920E1AA51E}"/>
                    </a:ext>
                  </a:extLst>
                </p:cNvPr>
                <p:cNvSpPr/>
                <p:nvPr/>
              </p:nvSpPr>
              <p:spPr bwMode="auto">
                <a:xfrm>
                  <a:off x="1376363" y="2711451"/>
                  <a:ext cx="9525" cy="11113"/>
                </a:xfrm>
                <a:custGeom>
                  <a:avLst/>
                  <a:gdLst>
                    <a:gd name="T0" fmla="*/ 5 w 8"/>
                    <a:gd name="T1" fmla="*/ 9 h 10"/>
                    <a:gd name="T2" fmla="*/ 7 w 8"/>
                    <a:gd name="T3" fmla="*/ 1 h 10"/>
                    <a:gd name="T4" fmla="*/ 6 w 8"/>
                    <a:gd name="T5" fmla="*/ 0 h 10"/>
                    <a:gd name="T6" fmla="*/ 1 w 8"/>
                    <a:gd name="T7" fmla="*/ 6 h 10"/>
                    <a:gd name="T8" fmla="*/ 2 w 8"/>
                    <a:gd name="T9" fmla="*/ 7 h 10"/>
                    <a:gd name="T10" fmla="*/ 7 w 8"/>
                    <a:gd name="T11" fmla="*/ 2 h 10"/>
                    <a:gd name="T12" fmla="*/ 6 w 8"/>
                    <a:gd name="T13" fmla="*/ 1 h 10"/>
                    <a:gd name="T14" fmla="*/ 1 w 8"/>
                    <a:gd name="T15" fmla="*/ 6 h 10"/>
                    <a:gd name="T16" fmla="*/ 2 w 8"/>
                    <a:gd name="T17" fmla="*/ 7 h 10"/>
                    <a:gd name="T18" fmla="*/ 7 w 8"/>
                    <a:gd name="T19" fmla="*/ 1 h 10"/>
                    <a:gd name="T20" fmla="*/ 6 w 8"/>
                    <a:gd name="T21" fmla="*/ 1 h 10"/>
                    <a:gd name="T22" fmla="*/ 3 w 8"/>
                    <a:gd name="T23" fmla="*/ 9 h 10"/>
                    <a:gd name="T24" fmla="*/ 5 w 8"/>
                    <a:gd name="T25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" h="10">
                      <a:moveTo>
                        <a:pt x="5" y="9"/>
                      </a:moveTo>
                      <a:cubicBezTo>
                        <a:pt x="5" y="6"/>
                        <a:pt x="7" y="4"/>
                        <a:pt x="7" y="1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2"/>
                        <a:pt x="3" y="5"/>
                        <a:pt x="1" y="6"/>
                      </a:cubicBezTo>
                      <a:cubicBezTo>
                        <a:pt x="1" y="6"/>
                        <a:pt x="2" y="7"/>
                        <a:pt x="2" y="7"/>
                      </a:cubicBezTo>
                      <a:cubicBezTo>
                        <a:pt x="3" y="5"/>
                        <a:pt x="5" y="3"/>
                        <a:pt x="7" y="2"/>
                      </a:cubicBezTo>
                      <a:cubicBezTo>
                        <a:pt x="8" y="1"/>
                        <a:pt x="7" y="1"/>
                        <a:pt x="6" y="1"/>
                      </a:cubicBezTo>
                      <a:cubicBezTo>
                        <a:pt x="4" y="3"/>
                        <a:pt x="2" y="4"/>
                        <a:pt x="1" y="6"/>
                      </a:cubicBezTo>
                      <a:cubicBezTo>
                        <a:pt x="0" y="7"/>
                        <a:pt x="1" y="7"/>
                        <a:pt x="2" y="7"/>
                      </a:cubicBezTo>
                      <a:cubicBezTo>
                        <a:pt x="4" y="6"/>
                        <a:pt x="5" y="3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3"/>
                        <a:pt x="4" y="6"/>
                        <a:pt x="3" y="9"/>
                      </a:cubicBezTo>
                      <a:cubicBezTo>
                        <a:pt x="3" y="10"/>
                        <a:pt x="5" y="10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7" name="Freeform 456">
                  <a:extLst>
                    <a:ext uri="{FF2B5EF4-FFF2-40B4-BE49-F238E27FC236}">
                      <a16:creationId xmlns="" xmlns:a16="http://schemas.microsoft.com/office/drawing/2014/main" id="{5CAEEC7C-5FE6-4D81-9DFD-1F90EAD5DF27}"/>
                    </a:ext>
                  </a:extLst>
                </p:cNvPr>
                <p:cNvSpPr/>
                <p:nvPr/>
              </p:nvSpPr>
              <p:spPr bwMode="auto">
                <a:xfrm>
                  <a:off x="1481138" y="2513013"/>
                  <a:ext cx="34925" cy="42863"/>
                </a:xfrm>
                <a:custGeom>
                  <a:avLst/>
                  <a:gdLst>
                    <a:gd name="T0" fmla="*/ 3 w 34"/>
                    <a:gd name="T1" fmla="*/ 1 h 40"/>
                    <a:gd name="T2" fmla="*/ 3 w 34"/>
                    <a:gd name="T3" fmla="*/ 1 h 40"/>
                    <a:gd name="T4" fmla="*/ 2 w 34"/>
                    <a:gd name="T5" fmla="*/ 1 h 40"/>
                    <a:gd name="T6" fmla="*/ 1 w 34"/>
                    <a:gd name="T7" fmla="*/ 13 h 40"/>
                    <a:gd name="T8" fmla="*/ 2 w 34"/>
                    <a:gd name="T9" fmla="*/ 39 h 40"/>
                    <a:gd name="T10" fmla="*/ 3 w 34"/>
                    <a:gd name="T11" fmla="*/ 39 h 40"/>
                    <a:gd name="T12" fmla="*/ 33 w 34"/>
                    <a:gd name="T13" fmla="*/ 20 h 40"/>
                    <a:gd name="T14" fmla="*/ 34 w 34"/>
                    <a:gd name="T15" fmla="*/ 19 h 40"/>
                    <a:gd name="T16" fmla="*/ 3 w 34"/>
                    <a:gd name="T17" fmla="*/ 0 h 40"/>
                    <a:gd name="T18" fmla="*/ 2 w 34"/>
                    <a:gd name="T19" fmla="*/ 2 h 40"/>
                    <a:gd name="T20" fmla="*/ 24 w 34"/>
                    <a:gd name="T21" fmla="*/ 15 h 40"/>
                    <a:gd name="T22" fmla="*/ 31 w 34"/>
                    <a:gd name="T23" fmla="*/ 19 h 40"/>
                    <a:gd name="T24" fmla="*/ 29 w 34"/>
                    <a:gd name="T25" fmla="*/ 19 h 40"/>
                    <a:gd name="T26" fmla="*/ 20 w 34"/>
                    <a:gd name="T27" fmla="*/ 24 h 40"/>
                    <a:gd name="T28" fmla="*/ 12 w 34"/>
                    <a:gd name="T29" fmla="*/ 30 h 40"/>
                    <a:gd name="T30" fmla="*/ 4 w 34"/>
                    <a:gd name="T31" fmla="*/ 36 h 40"/>
                    <a:gd name="T32" fmla="*/ 3 w 34"/>
                    <a:gd name="T33" fmla="*/ 19 h 40"/>
                    <a:gd name="T34" fmla="*/ 2 w 34"/>
                    <a:gd name="T35" fmla="*/ 2 h 40"/>
                    <a:gd name="T36" fmla="*/ 3 w 34"/>
                    <a:gd name="T37" fmla="*/ 1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40">
                      <a:moveTo>
                        <a:pt x="3" y="1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0" y="2"/>
                        <a:pt x="1" y="11"/>
                        <a:pt x="1" y="13"/>
                      </a:cubicBezTo>
                      <a:cubicBezTo>
                        <a:pt x="2" y="22"/>
                        <a:pt x="2" y="30"/>
                        <a:pt x="2" y="39"/>
                      </a:cubicBezTo>
                      <a:cubicBezTo>
                        <a:pt x="2" y="40"/>
                        <a:pt x="3" y="40"/>
                        <a:pt x="3" y="39"/>
                      </a:cubicBezTo>
                      <a:cubicBezTo>
                        <a:pt x="13" y="32"/>
                        <a:pt x="21" y="21"/>
                        <a:pt x="33" y="20"/>
                      </a:cubicBezTo>
                      <a:cubicBezTo>
                        <a:pt x="34" y="20"/>
                        <a:pt x="34" y="19"/>
                        <a:pt x="34" y="19"/>
                      </a:cubicBezTo>
                      <a:cubicBezTo>
                        <a:pt x="23" y="13"/>
                        <a:pt x="13" y="6"/>
                        <a:pt x="3" y="0"/>
                      </a:cubicBezTo>
                      <a:cubicBezTo>
                        <a:pt x="2" y="0"/>
                        <a:pt x="1" y="1"/>
                        <a:pt x="2" y="2"/>
                      </a:cubicBezTo>
                      <a:cubicBezTo>
                        <a:pt x="9" y="6"/>
                        <a:pt x="16" y="11"/>
                        <a:pt x="24" y="15"/>
                      </a:cubicBezTo>
                      <a:cubicBezTo>
                        <a:pt x="26" y="16"/>
                        <a:pt x="28" y="17"/>
                        <a:pt x="31" y="19"/>
                      </a:cubicBezTo>
                      <a:cubicBezTo>
                        <a:pt x="31" y="19"/>
                        <a:pt x="32" y="19"/>
                        <a:pt x="29" y="19"/>
                      </a:cubicBezTo>
                      <a:cubicBezTo>
                        <a:pt x="26" y="20"/>
                        <a:pt x="23" y="22"/>
                        <a:pt x="20" y="24"/>
                      </a:cubicBezTo>
                      <a:cubicBezTo>
                        <a:pt x="17" y="26"/>
                        <a:pt x="14" y="28"/>
                        <a:pt x="12" y="30"/>
                      </a:cubicBezTo>
                      <a:cubicBezTo>
                        <a:pt x="10" y="32"/>
                        <a:pt x="4" y="38"/>
                        <a:pt x="4" y="36"/>
                      </a:cubicBezTo>
                      <a:cubicBezTo>
                        <a:pt x="3" y="30"/>
                        <a:pt x="3" y="25"/>
                        <a:pt x="3" y="19"/>
                      </a:cubicBezTo>
                      <a:cubicBezTo>
                        <a:pt x="3" y="14"/>
                        <a:pt x="4" y="7"/>
                        <a:pt x="2" y="2"/>
                      </a:cubicBezTo>
                      <a:cubicBezTo>
                        <a:pt x="2" y="3"/>
                        <a:pt x="3" y="2"/>
                        <a:pt x="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8" name="Freeform 457">
                  <a:extLst>
                    <a:ext uri="{FF2B5EF4-FFF2-40B4-BE49-F238E27FC236}">
                      <a16:creationId xmlns="" xmlns:a16="http://schemas.microsoft.com/office/drawing/2014/main" id="{ADB8165F-F320-48B7-9A18-82EFC32E5B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82725" y="2516188"/>
                  <a:ext cx="30163" cy="34925"/>
                </a:xfrm>
                <a:custGeom>
                  <a:avLst/>
                  <a:gdLst>
                    <a:gd name="T0" fmla="*/ 26 w 29"/>
                    <a:gd name="T1" fmla="*/ 15 h 34"/>
                    <a:gd name="T2" fmla="*/ 22 w 29"/>
                    <a:gd name="T3" fmla="*/ 16 h 34"/>
                    <a:gd name="T4" fmla="*/ 24 w 29"/>
                    <a:gd name="T5" fmla="*/ 13 h 34"/>
                    <a:gd name="T6" fmla="*/ 19 w 29"/>
                    <a:gd name="T7" fmla="*/ 15 h 34"/>
                    <a:gd name="T8" fmla="*/ 21 w 29"/>
                    <a:gd name="T9" fmla="*/ 12 h 34"/>
                    <a:gd name="T10" fmla="*/ 18 w 29"/>
                    <a:gd name="T11" fmla="*/ 13 h 34"/>
                    <a:gd name="T12" fmla="*/ 17 w 29"/>
                    <a:gd name="T13" fmla="*/ 12 h 34"/>
                    <a:gd name="T14" fmla="*/ 17 w 29"/>
                    <a:gd name="T15" fmla="*/ 10 h 34"/>
                    <a:gd name="T16" fmla="*/ 17 w 29"/>
                    <a:gd name="T17" fmla="*/ 10 h 34"/>
                    <a:gd name="T18" fmla="*/ 11 w 29"/>
                    <a:gd name="T19" fmla="*/ 13 h 34"/>
                    <a:gd name="T20" fmla="*/ 12 w 29"/>
                    <a:gd name="T21" fmla="*/ 9 h 34"/>
                    <a:gd name="T22" fmla="*/ 10 w 29"/>
                    <a:gd name="T23" fmla="*/ 9 h 34"/>
                    <a:gd name="T24" fmla="*/ 12 w 29"/>
                    <a:gd name="T25" fmla="*/ 6 h 34"/>
                    <a:gd name="T26" fmla="*/ 9 w 29"/>
                    <a:gd name="T27" fmla="*/ 6 h 34"/>
                    <a:gd name="T28" fmla="*/ 7 w 29"/>
                    <a:gd name="T29" fmla="*/ 5 h 34"/>
                    <a:gd name="T30" fmla="*/ 5 w 29"/>
                    <a:gd name="T31" fmla="*/ 5 h 34"/>
                    <a:gd name="T32" fmla="*/ 4 w 29"/>
                    <a:gd name="T33" fmla="*/ 3 h 34"/>
                    <a:gd name="T34" fmla="*/ 2 w 29"/>
                    <a:gd name="T35" fmla="*/ 1 h 34"/>
                    <a:gd name="T36" fmla="*/ 0 w 29"/>
                    <a:gd name="T37" fmla="*/ 2 h 34"/>
                    <a:gd name="T38" fmla="*/ 0 w 29"/>
                    <a:gd name="T39" fmla="*/ 4 h 34"/>
                    <a:gd name="T40" fmla="*/ 2 w 29"/>
                    <a:gd name="T41" fmla="*/ 6 h 34"/>
                    <a:gd name="T42" fmla="*/ 2 w 29"/>
                    <a:gd name="T43" fmla="*/ 8 h 34"/>
                    <a:gd name="T44" fmla="*/ 2 w 29"/>
                    <a:gd name="T45" fmla="*/ 10 h 34"/>
                    <a:gd name="T46" fmla="*/ 1 w 29"/>
                    <a:gd name="T47" fmla="*/ 13 h 34"/>
                    <a:gd name="T48" fmla="*/ 7 w 29"/>
                    <a:gd name="T49" fmla="*/ 10 h 34"/>
                    <a:gd name="T50" fmla="*/ 2 w 29"/>
                    <a:gd name="T51" fmla="*/ 16 h 34"/>
                    <a:gd name="T52" fmla="*/ 1 w 29"/>
                    <a:gd name="T53" fmla="*/ 18 h 34"/>
                    <a:gd name="T54" fmla="*/ 1 w 29"/>
                    <a:gd name="T55" fmla="*/ 20 h 34"/>
                    <a:gd name="T56" fmla="*/ 1 w 29"/>
                    <a:gd name="T57" fmla="*/ 22 h 34"/>
                    <a:gd name="T58" fmla="*/ 5 w 29"/>
                    <a:gd name="T59" fmla="*/ 21 h 34"/>
                    <a:gd name="T60" fmla="*/ 1 w 29"/>
                    <a:gd name="T61" fmla="*/ 26 h 34"/>
                    <a:gd name="T62" fmla="*/ 1 w 29"/>
                    <a:gd name="T63" fmla="*/ 26 h 34"/>
                    <a:gd name="T64" fmla="*/ 1 w 29"/>
                    <a:gd name="T65" fmla="*/ 29 h 34"/>
                    <a:gd name="T66" fmla="*/ 13 w 29"/>
                    <a:gd name="T67" fmla="*/ 19 h 34"/>
                    <a:gd name="T68" fmla="*/ 10 w 29"/>
                    <a:gd name="T69" fmla="*/ 23 h 34"/>
                    <a:gd name="T70" fmla="*/ 3 w 29"/>
                    <a:gd name="T71" fmla="*/ 30 h 34"/>
                    <a:gd name="T72" fmla="*/ 13 w 29"/>
                    <a:gd name="T73" fmla="*/ 23 h 34"/>
                    <a:gd name="T74" fmla="*/ 4 w 29"/>
                    <a:gd name="T75" fmla="*/ 34 h 34"/>
                    <a:gd name="T76" fmla="*/ 24 w 29"/>
                    <a:gd name="T77" fmla="*/ 19 h 34"/>
                    <a:gd name="T78" fmla="*/ 21 w 29"/>
                    <a:gd name="T79" fmla="*/ 15 h 34"/>
                    <a:gd name="T80" fmla="*/ 21 w 29"/>
                    <a:gd name="T81" fmla="*/ 14 h 34"/>
                    <a:gd name="T82" fmla="*/ 12 w 29"/>
                    <a:gd name="T83" fmla="*/ 15 h 34"/>
                    <a:gd name="T84" fmla="*/ 13 w 29"/>
                    <a:gd name="T85" fmla="*/ 10 h 34"/>
                    <a:gd name="T86" fmla="*/ 11 w 29"/>
                    <a:gd name="T87" fmla="*/ 10 h 34"/>
                    <a:gd name="T88" fmla="*/ 7 w 29"/>
                    <a:gd name="T89" fmla="*/ 9 h 34"/>
                    <a:gd name="T90" fmla="*/ 11 w 29"/>
                    <a:gd name="T91" fmla="*/ 8 h 34"/>
                    <a:gd name="T92" fmla="*/ 9 w 29"/>
                    <a:gd name="T93" fmla="*/ 10 h 34"/>
                    <a:gd name="T94" fmla="*/ 6 w 29"/>
                    <a:gd name="T95" fmla="*/ 18 h 34"/>
                    <a:gd name="T96" fmla="*/ 14 w 29"/>
                    <a:gd name="T97" fmla="*/ 14 h 34"/>
                    <a:gd name="T98" fmla="*/ 3 w 29"/>
                    <a:gd name="T99" fmla="*/ 26 h 34"/>
                    <a:gd name="T100" fmla="*/ 10 w 29"/>
                    <a:gd name="T101" fmla="*/ 19 h 34"/>
                    <a:gd name="T102" fmla="*/ 13 w 29"/>
                    <a:gd name="T103" fmla="*/ 18 h 34"/>
                    <a:gd name="T104" fmla="*/ 16 w 29"/>
                    <a:gd name="T105" fmla="*/ 17 h 34"/>
                    <a:gd name="T106" fmla="*/ 14 w 29"/>
                    <a:gd name="T107" fmla="*/ 19 h 34"/>
                    <a:gd name="T108" fmla="*/ 14 w 29"/>
                    <a:gd name="T109" fmla="*/ 19 h 34"/>
                    <a:gd name="T110" fmla="*/ 14 w 29"/>
                    <a:gd name="T111" fmla="*/ 21 h 34"/>
                    <a:gd name="T112" fmla="*/ 6 w 29"/>
                    <a:gd name="T113" fmla="*/ 31 h 34"/>
                    <a:gd name="T114" fmla="*/ 21 w 29"/>
                    <a:gd name="T115" fmla="*/ 17 h 34"/>
                    <a:gd name="T116" fmla="*/ 20 w 29"/>
                    <a:gd name="T117" fmla="*/ 19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9" h="34">
                      <a:moveTo>
                        <a:pt x="29" y="16"/>
                      </a:moveTo>
                      <a:cubicBezTo>
                        <a:pt x="27" y="17"/>
                        <a:pt x="25" y="18"/>
                        <a:pt x="28" y="16"/>
                      </a:cubicBezTo>
                      <a:cubicBezTo>
                        <a:pt x="29" y="16"/>
                        <a:pt x="28" y="16"/>
                        <a:pt x="28" y="16"/>
                      </a:cubicBezTo>
                      <a:cubicBezTo>
                        <a:pt x="25" y="18"/>
                        <a:pt x="23" y="19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6" y="15"/>
                        <a:pt x="26" y="16"/>
                        <a:pt x="25" y="16"/>
                      </a:cubicBezTo>
                      <a:cubicBezTo>
                        <a:pt x="25" y="16"/>
                        <a:pt x="26" y="16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5" y="16"/>
                        <a:pt x="24" y="16"/>
                        <a:pt x="23" y="17"/>
                      </a:cubicBezTo>
                      <a:cubicBezTo>
                        <a:pt x="25" y="16"/>
                        <a:pt x="26" y="15"/>
                        <a:pt x="27" y="14"/>
                      </a:cubicBezTo>
                      <a:cubicBezTo>
                        <a:pt x="27" y="14"/>
                        <a:pt x="26" y="14"/>
                        <a:pt x="26" y="14"/>
                      </a:cubicBezTo>
                      <a:cubicBezTo>
                        <a:pt x="26" y="14"/>
                        <a:pt x="25" y="15"/>
                        <a:pt x="25" y="15"/>
                      </a:cubicBezTo>
                      <a:cubicBezTo>
                        <a:pt x="25" y="15"/>
                        <a:pt x="25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4" y="15"/>
                        <a:pt x="23" y="15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3" y="15"/>
                        <a:pt x="23" y="15"/>
                        <a:pt x="23" y="15"/>
                      </a:cubicBezTo>
                      <a:cubicBezTo>
                        <a:pt x="22" y="15"/>
                        <a:pt x="22" y="16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1" y="16"/>
                        <a:pt x="21" y="16"/>
                        <a:pt x="21" y="17"/>
                      </a:cubicBezTo>
                      <a:cubicBezTo>
                        <a:pt x="22" y="15"/>
                        <a:pt x="24" y="14"/>
                        <a:pt x="25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3" y="14"/>
                        <a:pt x="22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5"/>
                        <a:pt x="22" y="14"/>
                        <a:pt x="23" y="13"/>
                      </a:cubicBezTo>
                      <a:cubicBezTo>
                        <a:pt x="23" y="13"/>
                        <a:pt x="23" y="13"/>
                        <a:pt x="22" y="13"/>
                      </a:cubicBezTo>
                      <a:cubicBezTo>
                        <a:pt x="21" y="14"/>
                        <a:pt x="20" y="15"/>
                        <a:pt x="19" y="15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20" y="15"/>
                        <a:pt x="20" y="14"/>
                        <a:pt x="21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0" y="13"/>
                        <a:pt x="19" y="14"/>
                        <a:pt x="19" y="14"/>
                      </a:cubicBezTo>
                      <a:cubicBezTo>
                        <a:pt x="20" y="13"/>
                        <a:pt x="20" y="13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3"/>
                        <a:pt x="19" y="13"/>
                        <a:pt x="18" y="13"/>
                      </a:cubicBezTo>
                      <a:cubicBezTo>
                        <a:pt x="18" y="13"/>
                        <a:pt x="18" y="13"/>
                        <a:pt x="17" y="13"/>
                      </a:cubicBezTo>
                      <a:cubicBezTo>
                        <a:pt x="18" y="12"/>
                        <a:pt x="19" y="12"/>
                        <a:pt x="20" y="11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9" y="11"/>
                        <a:pt x="19" y="12"/>
                        <a:pt x="18" y="13"/>
                      </a:cubicBezTo>
                      <a:cubicBezTo>
                        <a:pt x="21" y="10"/>
                        <a:pt x="18" y="12"/>
                        <a:pt x="16" y="14"/>
                      </a:cubicBezTo>
                      <a:cubicBezTo>
                        <a:pt x="16" y="14"/>
                        <a:pt x="16" y="14"/>
                        <a:pt x="16" y="14"/>
                      </a:cubicBezTo>
                      <a:cubicBezTo>
                        <a:pt x="16" y="13"/>
                        <a:pt x="17" y="13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8" y="12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7" y="11"/>
                        <a:pt x="17" y="12"/>
                        <a:pt x="16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7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6" y="10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1"/>
                        <a:pt x="13" y="12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3" y="12"/>
                        <a:pt x="15" y="10"/>
                        <a:pt x="17" y="9"/>
                      </a:cubicBezTo>
                      <a:cubicBezTo>
                        <a:pt x="17" y="8"/>
                        <a:pt x="17" y="8"/>
                        <a:pt x="16" y="8"/>
                      </a:cubicBezTo>
                      <a:cubicBezTo>
                        <a:pt x="15" y="9"/>
                        <a:pt x="14" y="9"/>
                        <a:pt x="12" y="10"/>
                      </a:cubicBezTo>
                      <a:cubicBezTo>
                        <a:pt x="13" y="10"/>
                        <a:pt x="13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8"/>
                        <a:pt x="16" y="8"/>
                      </a:cubicBezTo>
                      <a:cubicBezTo>
                        <a:pt x="16" y="8"/>
                        <a:pt x="15" y="7"/>
                        <a:pt x="15" y="7"/>
                      </a:cubicBezTo>
                      <a:cubicBezTo>
                        <a:pt x="14" y="8"/>
                        <a:pt x="13" y="8"/>
                        <a:pt x="12" y="9"/>
                      </a:cubicBezTo>
                      <a:cubicBezTo>
                        <a:pt x="13" y="8"/>
                        <a:pt x="14" y="8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4" y="7"/>
                        <a:pt x="14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8"/>
                        <a:pt x="11" y="9"/>
                        <a:pt x="10" y="10"/>
                      </a:cubicBezTo>
                      <a:cubicBezTo>
                        <a:pt x="10" y="10"/>
                        <a:pt x="10" y="9"/>
                        <a:pt x="10" y="9"/>
                      </a:cubicBezTo>
                      <a:cubicBezTo>
                        <a:pt x="11" y="9"/>
                        <a:pt x="12" y="8"/>
                        <a:pt x="12" y="7"/>
                      </a:cubicBezTo>
                      <a:cubicBezTo>
                        <a:pt x="12" y="7"/>
                        <a:pt x="12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5"/>
                        <a:pt x="12" y="6"/>
                      </a:cubicBezTo>
                      <a:cubicBezTo>
                        <a:pt x="11" y="6"/>
                        <a:pt x="10" y="6"/>
                        <a:pt x="9" y="7"/>
                      </a:cubicBezTo>
                      <a:cubicBezTo>
                        <a:pt x="10" y="7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8" y="7"/>
                        <a:pt x="7" y="8"/>
                        <a:pt x="6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4" y="10"/>
                        <a:pt x="3" y="11"/>
                        <a:pt x="2" y="11"/>
                      </a:cubicBezTo>
                      <a:cubicBezTo>
                        <a:pt x="5" y="10"/>
                        <a:pt x="7" y="8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7" y="7"/>
                        <a:pt x="6" y="7"/>
                      </a:cubicBezTo>
                      <a:cubicBezTo>
                        <a:pt x="8" y="6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8" y="6"/>
                        <a:pt x="3" y="9"/>
                        <a:pt x="3" y="9"/>
                      </a:cubicBezTo>
                      <a:cubicBezTo>
                        <a:pt x="5" y="7"/>
                        <a:pt x="7" y="6"/>
                        <a:pt x="8" y="5"/>
                      </a:cubicBezTo>
                      <a:cubicBezTo>
                        <a:pt x="9" y="5"/>
                        <a:pt x="8" y="5"/>
                        <a:pt x="8" y="5"/>
                      </a:cubicBezTo>
                      <a:cubicBezTo>
                        <a:pt x="7" y="6"/>
                        <a:pt x="6" y="6"/>
                        <a:pt x="5" y="7"/>
                      </a:cubicBezTo>
                      <a:cubicBezTo>
                        <a:pt x="5" y="7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6"/>
                        <a:pt x="4" y="7"/>
                        <a:pt x="2" y="8"/>
                      </a:cubicBezTo>
                      <a:cubicBezTo>
                        <a:pt x="4" y="7"/>
                        <a:pt x="6" y="6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6" y="5"/>
                        <a:pt x="7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6" y="4"/>
                        <a:pt x="6" y="4"/>
                        <a:pt x="5" y="5"/>
                      </a:cubicBezTo>
                      <a:cubicBezTo>
                        <a:pt x="6" y="4"/>
                        <a:pt x="6" y="4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4"/>
                        <a:pt x="4" y="4"/>
                        <a:pt x="4" y="5"/>
                      </a:cubicBezTo>
                      <a:cubicBezTo>
                        <a:pt x="4" y="5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5" y="3"/>
                      </a:cubicBezTo>
                      <a:cubicBezTo>
                        <a:pt x="0" y="7"/>
                        <a:pt x="5" y="3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3"/>
                        <a:pt x="1" y="6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2" y="4"/>
                        <a:pt x="2" y="4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2" y="4"/>
                        <a:pt x="1" y="4"/>
                        <a:pt x="4" y="2"/>
                      </a:cubicBezTo>
                      <a:cubicBezTo>
                        <a:pt x="4" y="2"/>
                        <a:pt x="4" y="2"/>
                        <a:pt x="3" y="2"/>
                      </a:cubicBezTo>
                      <a:cubicBezTo>
                        <a:pt x="2" y="2"/>
                        <a:pt x="1" y="4"/>
                        <a:pt x="3" y="2"/>
                      </a:cubicBezTo>
                      <a:cubicBezTo>
                        <a:pt x="3" y="2"/>
                        <a:pt x="3" y="2"/>
                        <a:pt x="2" y="2"/>
                      </a:cubicBezTo>
                      <a:cubicBezTo>
                        <a:pt x="0" y="3"/>
                        <a:pt x="1" y="2"/>
                        <a:pt x="2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2"/>
                      </a:cubicBezTo>
                      <a:cubicBezTo>
                        <a:pt x="2" y="2"/>
                        <a:pt x="1" y="2"/>
                        <a:pt x="0" y="3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2" y="2"/>
                        <a:pt x="2" y="2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4"/>
                        <a:pt x="4" y="2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1" y="5"/>
                        <a:pt x="1" y="6"/>
                        <a:pt x="1" y="6"/>
                      </a:cubicBezTo>
                      <a:cubicBezTo>
                        <a:pt x="2" y="5"/>
                        <a:pt x="2" y="5"/>
                        <a:pt x="3" y="4"/>
                      </a:cubicBezTo>
                      <a:cubicBezTo>
                        <a:pt x="7" y="1"/>
                        <a:pt x="2" y="6"/>
                        <a:pt x="2" y="6"/>
                      </a:cubicBezTo>
                      <a:cubicBezTo>
                        <a:pt x="1" y="6"/>
                        <a:pt x="2" y="6"/>
                        <a:pt x="2" y="6"/>
                      </a:cubicBezTo>
                      <a:cubicBezTo>
                        <a:pt x="6" y="3"/>
                        <a:pt x="3" y="5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9" y="1"/>
                        <a:pt x="3" y="6"/>
                        <a:pt x="1" y="7"/>
                      </a:cubicBezTo>
                      <a:cubicBezTo>
                        <a:pt x="1" y="7"/>
                        <a:pt x="1" y="7"/>
                        <a:pt x="2" y="7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6"/>
                        <a:pt x="3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4" y="7"/>
                        <a:pt x="2" y="8"/>
                        <a:pt x="1" y="9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2" y="8"/>
                        <a:pt x="4" y="7"/>
                        <a:pt x="6" y="6"/>
                      </a:cubicBezTo>
                      <a:cubicBezTo>
                        <a:pt x="5" y="6"/>
                        <a:pt x="3" y="8"/>
                        <a:pt x="2" y="9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2" y="9"/>
                        <a:pt x="2" y="10"/>
                        <a:pt x="2" y="10"/>
                      </a:cubicBezTo>
                      <a:cubicBezTo>
                        <a:pt x="1" y="10"/>
                        <a:pt x="2" y="10"/>
                        <a:pt x="2" y="10"/>
                      </a:cubicBezTo>
                      <a:cubicBezTo>
                        <a:pt x="4" y="9"/>
                        <a:pt x="5" y="8"/>
                        <a:pt x="7" y="6"/>
                      </a:cubicBezTo>
                      <a:cubicBezTo>
                        <a:pt x="5" y="8"/>
                        <a:pt x="3" y="9"/>
                        <a:pt x="2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1" y="4"/>
                        <a:pt x="4" y="10"/>
                        <a:pt x="1" y="12"/>
                      </a:cubicBezTo>
                      <a:cubicBezTo>
                        <a:pt x="0" y="13"/>
                        <a:pt x="1" y="13"/>
                        <a:pt x="1" y="13"/>
                      </a:cubicBezTo>
                      <a:cubicBezTo>
                        <a:pt x="1" y="12"/>
                        <a:pt x="2" y="12"/>
                        <a:pt x="2" y="12"/>
                      </a:cubicBezTo>
                      <a:cubicBezTo>
                        <a:pt x="2" y="12"/>
                        <a:pt x="1" y="13"/>
                        <a:pt x="1" y="13"/>
                      </a:cubicBez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1" y="13"/>
                        <a:pt x="2" y="13"/>
                        <a:pt x="2" y="13"/>
                      </a:cubicBezTo>
                      <a:cubicBezTo>
                        <a:pt x="2" y="13"/>
                        <a:pt x="2" y="13"/>
                        <a:pt x="2" y="13"/>
                      </a:cubicBezTo>
                      <a:cubicBezTo>
                        <a:pt x="3" y="12"/>
                        <a:pt x="4" y="11"/>
                        <a:pt x="5" y="10"/>
                      </a:cubicBezTo>
                      <a:cubicBezTo>
                        <a:pt x="6" y="10"/>
                        <a:pt x="6" y="10"/>
                        <a:pt x="7" y="9"/>
                      </a:cubicBezTo>
                      <a:cubicBezTo>
                        <a:pt x="5" y="11"/>
                        <a:pt x="3" y="13"/>
                        <a:pt x="1" y="14"/>
                      </a:cubicBezTo>
                      <a:cubicBezTo>
                        <a:pt x="1" y="14"/>
                        <a:pt x="1" y="14"/>
                        <a:pt x="2" y="14"/>
                      </a:cubicBezTo>
                      <a:cubicBezTo>
                        <a:pt x="3" y="13"/>
                        <a:pt x="5" y="11"/>
                        <a:pt x="7" y="10"/>
                      </a:cubicBezTo>
                      <a:cubicBezTo>
                        <a:pt x="12" y="6"/>
                        <a:pt x="7" y="10"/>
                        <a:pt x="7" y="10"/>
                      </a:cubicBezTo>
                      <a:cubicBezTo>
                        <a:pt x="5" y="11"/>
                        <a:pt x="4" y="12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3" y="16"/>
                        <a:pt x="4" y="15"/>
                        <a:pt x="5" y="14"/>
                      </a:cubicBezTo>
                      <a:cubicBezTo>
                        <a:pt x="4" y="15"/>
                        <a:pt x="3" y="15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4" y="15"/>
                        <a:pt x="5" y="14"/>
                        <a:pt x="6" y="13"/>
                      </a:cubicBezTo>
                      <a:cubicBezTo>
                        <a:pt x="6" y="13"/>
                        <a:pt x="6" y="14"/>
                        <a:pt x="6" y="14"/>
                      </a:cubicBezTo>
                      <a:cubicBezTo>
                        <a:pt x="5" y="15"/>
                        <a:pt x="4" y="16"/>
                        <a:pt x="3" y="17"/>
                      </a:cubicBezTo>
                      <a:cubicBezTo>
                        <a:pt x="2" y="17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7"/>
                        <a:pt x="4" y="16"/>
                        <a:pt x="5" y="16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3" y="17"/>
                        <a:pt x="2" y="18"/>
                        <a:pt x="1" y="19"/>
                      </a:cubicBezTo>
                      <a:cubicBezTo>
                        <a:pt x="1" y="20"/>
                        <a:pt x="1" y="21"/>
                        <a:pt x="1" y="21"/>
                      </a:cubicBezTo>
                      <a:cubicBezTo>
                        <a:pt x="1" y="21"/>
                        <a:pt x="1" y="21"/>
                        <a:pt x="1" y="2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2" y="20"/>
                        <a:pt x="3" y="19"/>
                        <a:pt x="4" y="19"/>
                      </a:cubicBezTo>
                      <a:cubicBezTo>
                        <a:pt x="3" y="19"/>
                        <a:pt x="2" y="20"/>
                        <a:pt x="1" y="21"/>
                      </a:cubicBezTo>
                      <a:cubicBezTo>
                        <a:pt x="1" y="21"/>
                        <a:pt x="1" y="22"/>
                        <a:pt x="1" y="22"/>
                      </a:cubicBezTo>
                      <a:cubicBezTo>
                        <a:pt x="3" y="21"/>
                        <a:pt x="4" y="20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3" y="20"/>
                        <a:pt x="2" y="21"/>
                        <a:pt x="1" y="22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1" y="22"/>
                        <a:pt x="2" y="22"/>
                        <a:pt x="3" y="21"/>
                      </a:cubicBezTo>
                      <a:cubicBezTo>
                        <a:pt x="2" y="22"/>
                        <a:pt x="1" y="22"/>
                        <a:pt x="1" y="23"/>
                      </a:cubicBezTo>
                      <a:cubicBezTo>
                        <a:pt x="1" y="23"/>
                        <a:pt x="1" y="24"/>
                        <a:pt x="1" y="24"/>
                      </a:cubicBezTo>
                      <a:cubicBezTo>
                        <a:pt x="1" y="24"/>
                        <a:pt x="2" y="24"/>
                        <a:pt x="2" y="23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2" y="23"/>
                        <a:pt x="2" y="24"/>
                        <a:pt x="2" y="24"/>
                      </a:cubicBezTo>
                      <a:cubicBezTo>
                        <a:pt x="3" y="23"/>
                        <a:pt x="4" y="22"/>
                        <a:pt x="5" y="21"/>
                      </a:cubicBezTo>
                      <a:cubicBezTo>
                        <a:pt x="5" y="21"/>
                        <a:pt x="6" y="21"/>
                        <a:pt x="6" y="20"/>
                      </a:cubicBezTo>
                      <a:cubicBezTo>
                        <a:pt x="7" y="20"/>
                        <a:pt x="7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9" y="19"/>
                        <a:pt x="10" y="18"/>
                      </a:cubicBezTo>
                      <a:cubicBezTo>
                        <a:pt x="8" y="20"/>
                        <a:pt x="6" y="21"/>
                        <a:pt x="5" y="22"/>
                      </a:cubicBezTo>
                      <a:cubicBezTo>
                        <a:pt x="3" y="23"/>
                        <a:pt x="2" y="24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2" y="25"/>
                      </a:cubicBezTo>
                      <a:cubicBezTo>
                        <a:pt x="3" y="24"/>
                        <a:pt x="4" y="23"/>
                        <a:pt x="6" y="22"/>
                      </a:cubicBezTo>
                      <a:cubicBezTo>
                        <a:pt x="6" y="22"/>
                        <a:pt x="5" y="22"/>
                        <a:pt x="5" y="23"/>
                      </a:cubicBezTo>
                      <a:cubicBezTo>
                        <a:pt x="5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1"/>
                      </a:cubicBezTo>
                      <a:cubicBezTo>
                        <a:pt x="6" y="22"/>
                        <a:pt x="6" y="22"/>
                        <a:pt x="5" y="22"/>
                      </a:cubicBezTo>
                      <a:cubicBezTo>
                        <a:pt x="4" y="23"/>
                        <a:pt x="3" y="24"/>
                        <a:pt x="2" y="25"/>
                      </a:cubicBezTo>
                      <a:cubicBezTo>
                        <a:pt x="2" y="25"/>
                        <a:pt x="1" y="26"/>
                        <a:pt x="1" y="26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2" y="26"/>
                        <a:pt x="3" y="25"/>
                        <a:pt x="3" y="24"/>
                      </a:cubicBezTo>
                      <a:cubicBezTo>
                        <a:pt x="3" y="24"/>
                        <a:pt x="4" y="24"/>
                        <a:pt x="4" y="24"/>
                      </a:cubicBezTo>
                      <a:cubicBezTo>
                        <a:pt x="4" y="24"/>
                        <a:pt x="5" y="23"/>
                        <a:pt x="5" y="23"/>
                      </a:cubicBezTo>
                      <a:cubicBezTo>
                        <a:pt x="7" y="21"/>
                        <a:pt x="9" y="20"/>
                        <a:pt x="11" y="18"/>
                      </a:cubicBezTo>
                      <a:cubicBezTo>
                        <a:pt x="10" y="19"/>
                        <a:pt x="9" y="21"/>
                        <a:pt x="7" y="22"/>
                      </a:cubicBezTo>
                      <a:cubicBezTo>
                        <a:pt x="5" y="24"/>
                        <a:pt x="3" y="26"/>
                        <a:pt x="1" y="28"/>
                      </a:cubicBezTo>
                      <a:cubicBezTo>
                        <a:pt x="1" y="28"/>
                        <a:pt x="1" y="29"/>
                        <a:pt x="1" y="29"/>
                      </a:cubicBezTo>
                      <a:cubicBezTo>
                        <a:pt x="2" y="29"/>
                        <a:pt x="1" y="29"/>
                        <a:pt x="2" y="28"/>
                      </a:cubicBezTo>
                      <a:cubicBezTo>
                        <a:pt x="3" y="27"/>
                        <a:pt x="4" y="26"/>
                        <a:pt x="5" y="26"/>
                      </a:cubicBezTo>
                      <a:cubicBezTo>
                        <a:pt x="4" y="26"/>
                        <a:pt x="3" y="27"/>
                        <a:pt x="2" y="28"/>
                      </a:cubicBezTo>
                      <a:cubicBezTo>
                        <a:pt x="1" y="29"/>
                        <a:pt x="2" y="28"/>
                        <a:pt x="3" y="26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6" y="24"/>
                        <a:pt x="9" y="21"/>
                        <a:pt x="12" y="19"/>
                      </a:cubicBezTo>
                      <a:cubicBezTo>
                        <a:pt x="14" y="18"/>
                        <a:pt x="15" y="17"/>
                        <a:pt x="16" y="16"/>
                      </a:cubicBezTo>
                      <a:cubicBezTo>
                        <a:pt x="15" y="17"/>
                        <a:pt x="14" y="18"/>
                        <a:pt x="13" y="19"/>
                      </a:cubicBezTo>
                      <a:cubicBezTo>
                        <a:pt x="12" y="20"/>
                        <a:pt x="10" y="21"/>
                        <a:pt x="9" y="23"/>
                      </a:cubicBezTo>
                      <a:cubicBezTo>
                        <a:pt x="8" y="24"/>
                        <a:pt x="7" y="25"/>
                        <a:pt x="5" y="25"/>
                      </a:cubicBezTo>
                      <a:cubicBezTo>
                        <a:pt x="6" y="25"/>
                        <a:pt x="7" y="24"/>
                        <a:pt x="8" y="23"/>
                      </a:cubicBezTo>
                      <a:cubicBezTo>
                        <a:pt x="8" y="23"/>
                        <a:pt x="8" y="24"/>
                        <a:pt x="8" y="24"/>
                      </a:cubicBezTo>
                      <a:cubicBezTo>
                        <a:pt x="7" y="24"/>
                        <a:pt x="7" y="25"/>
                        <a:pt x="6" y="25"/>
                      </a:cubicBezTo>
                      <a:cubicBezTo>
                        <a:pt x="6" y="26"/>
                        <a:pt x="5" y="27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6" y="26"/>
                        <a:pt x="8" y="24"/>
                        <a:pt x="10" y="23"/>
                      </a:cubicBezTo>
                      <a:cubicBezTo>
                        <a:pt x="10" y="22"/>
                        <a:pt x="11" y="22"/>
                        <a:pt x="11" y="21"/>
                      </a:cubicBezTo>
                      <a:cubicBezTo>
                        <a:pt x="12" y="21"/>
                        <a:pt x="12" y="21"/>
                        <a:pt x="13" y="20"/>
                      </a:cubicBezTo>
                      <a:cubicBezTo>
                        <a:pt x="10" y="23"/>
                        <a:pt x="7" y="25"/>
                        <a:pt x="5" y="28"/>
                      </a:cubicBezTo>
                      <a:cubicBezTo>
                        <a:pt x="6" y="27"/>
                        <a:pt x="7" y="26"/>
                        <a:pt x="8" y="25"/>
                      </a:cubicBezTo>
                      <a:cubicBezTo>
                        <a:pt x="6" y="26"/>
                        <a:pt x="5" y="28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30"/>
                        <a:pt x="3" y="31"/>
                        <a:pt x="3" y="30"/>
                      </a:cubicBezTo>
                      <a:cubicBezTo>
                        <a:pt x="4" y="29"/>
                        <a:pt x="6" y="28"/>
                        <a:pt x="7" y="27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6" y="27"/>
                        <a:pt x="6" y="28"/>
                        <a:pt x="5" y="29"/>
                      </a:cubicBezTo>
                      <a:cubicBezTo>
                        <a:pt x="4" y="29"/>
                        <a:pt x="4" y="30"/>
                        <a:pt x="3" y="31"/>
                      </a:cubicBezTo>
                      <a:cubicBezTo>
                        <a:pt x="3" y="31"/>
                        <a:pt x="3" y="32"/>
                        <a:pt x="3" y="31"/>
                      </a:cubicBezTo>
                      <a:cubicBezTo>
                        <a:pt x="4" y="31"/>
                        <a:pt x="4" y="30"/>
                        <a:pt x="5" y="30"/>
                      </a:cubicBezTo>
                      <a:cubicBezTo>
                        <a:pt x="6" y="29"/>
                        <a:pt x="7" y="28"/>
                        <a:pt x="8" y="26"/>
                      </a:cubicBezTo>
                      <a:cubicBezTo>
                        <a:pt x="10" y="25"/>
                        <a:pt x="11" y="24"/>
                        <a:pt x="13" y="23"/>
                      </a:cubicBezTo>
                      <a:cubicBezTo>
                        <a:pt x="9" y="26"/>
                        <a:pt x="6" y="30"/>
                        <a:pt x="3" y="3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3" y="33"/>
                        <a:pt x="4" y="33"/>
                        <a:pt x="4" y="32"/>
                      </a:cubicBezTo>
                      <a:cubicBezTo>
                        <a:pt x="4" y="32"/>
                        <a:pt x="4" y="32"/>
                        <a:pt x="4" y="32"/>
                      </a:cubicBezTo>
                      <a:cubicBezTo>
                        <a:pt x="5" y="32"/>
                        <a:pt x="5" y="31"/>
                        <a:pt x="6" y="31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6" y="32"/>
                        <a:pt x="5" y="33"/>
                        <a:pt x="4" y="34"/>
                      </a:cubicBezTo>
                      <a:cubicBezTo>
                        <a:pt x="4" y="34"/>
                        <a:pt x="4" y="34"/>
                        <a:pt x="4" y="34"/>
                      </a:cubicBezTo>
                      <a:cubicBezTo>
                        <a:pt x="8" y="30"/>
                        <a:pt x="12" y="27"/>
                        <a:pt x="15" y="23"/>
                      </a:cubicBezTo>
                      <a:cubicBezTo>
                        <a:pt x="18" y="22"/>
                        <a:pt x="20" y="20"/>
                        <a:pt x="23" y="18"/>
                      </a:cubicBezTo>
                      <a:cubicBezTo>
                        <a:pt x="24" y="17"/>
                        <a:pt x="24" y="17"/>
                        <a:pt x="25" y="16"/>
                      </a:cubicBezTo>
                      <a:cubicBezTo>
                        <a:pt x="28" y="15"/>
                        <a:pt x="25" y="17"/>
                        <a:pt x="24" y="17"/>
                      </a:cubicBezTo>
                      <a:cubicBezTo>
                        <a:pt x="22" y="19"/>
                        <a:pt x="24" y="17"/>
                        <a:pt x="21" y="20"/>
                      </a:cubicBezTo>
                      <a:cubicBezTo>
                        <a:pt x="21" y="20"/>
                        <a:pt x="21" y="20"/>
                        <a:pt x="22" y="20"/>
                      </a:cubicBezTo>
                      <a:cubicBezTo>
                        <a:pt x="23" y="19"/>
                        <a:pt x="25" y="18"/>
                        <a:pt x="27" y="17"/>
                      </a:cubicBezTo>
                      <a:cubicBezTo>
                        <a:pt x="28" y="16"/>
                        <a:pt x="24" y="18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6" y="18"/>
                        <a:pt x="28" y="17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lose/>
                      <a:moveTo>
                        <a:pt x="19" y="17"/>
                      </a:moveTo>
                      <a:cubicBezTo>
                        <a:pt x="19" y="17"/>
                        <a:pt x="18" y="18"/>
                        <a:pt x="18" y="18"/>
                      </a:cubicBezTo>
                      <a:cubicBezTo>
                        <a:pt x="19" y="17"/>
                        <a:pt x="20" y="16"/>
                        <a:pt x="21" y="16"/>
                      </a:cubicBezTo>
                      <a:cubicBezTo>
                        <a:pt x="20" y="16"/>
                        <a:pt x="20" y="17"/>
                        <a:pt x="19" y="17"/>
                      </a:cubicBezTo>
                      <a:close/>
                      <a:moveTo>
                        <a:pt x="21" y="15"/>
                      </a:moveTo>
                      <a:cubicBezTo>
                        <a:pt x="20" y="16"/>
                        <a:pt x="20" y="16"/>
                        <a:pt x="19" y="17"/>
                      </a:cubicBezTo>
                      <a:cubicBezTo>
                        <a:pt x="19" y="17"/>
                        <a:pt x="19" y="17"/>
                        <a:pt x="20" y="16"/>
                      </a:cubicBezTo>
                      <a:cubicBezTo>
                        <a:pt x="20" y="16"/>
                        <a:pt x="21" y="16"/>
                        <a:pt x="21" y="15"/>
                      </a:cubicBezTo>
                      <a:close/>
                      <a:moveTo>
                        <a:pt x="21" y="14"/>
                      </a:moveTo>
                      <a:cubicBezTo>
                        <a:pt x="20" y="15"/>
                        <a:pt x="19" y="16"/>
                        <a:pt x="18" y="16"/>
                      </a:cubicBezTo>
                      <a:cubicBezTo>
                        <a:pt x="17" y="17"/>
                        <a:pt x="16" y="17"/>
                        <a:pt x="16" y="18"/>
                      </a:cubicBezTo>
                      <a:cubicBezTo>
                        <a:pt x="16" y="18"/>
                        <a:pt x="16" y="17"/>
                        <a:pt x="17" y="17"/>
                      </a:cubicBezTo>
                      <a:cubicBezTo>
                        <a:pt x="18" y="16"/>
                        <a:pt x="21" y="15"/>
                        <a:pt x="21" y="14"/>
                      </a:cubicBezTo>
                      <a:close/>
                      <a:moveTo>
                        <a:pt x="14" y="12"/>
                      </a:moveTo>
                      <a:cubicBezTo>
                        <a:pt x="14" y="12"/>
                        <a:pt x="15" y="12"/>
                        <a:pt x="15" y="12"/>
                      </a:cubicBezTo>
                      <a:cubicBezTo>
                        <a:pt x="13" y="13"/>
                        <a:pt x="11" y="14"/>
                        <a:pt x="9" y="16"/>
                      </a:cubicBezTo>
                      <a:cubicBezTo>
                        <a:pt x="11" y="15"/>
                        <a:pt x="12" y="13"/>
                        <a:pt x="14" y="12"/>
                      </a:cubicBezTo>
                      <a:close/>
                      <a:moveTo>
                        <a:pt x="16" y="12"/>
                      </a:moveTo>
                      <a:cubicBezTo>
                        <a:pt x="15" y="12"/>
                        <a:pt x="15" y="13"/>
                        <a:pt x="15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4"/>
                        <a:pt x="12" y="15"/>
                        <a:pt x="12" y="15"/>
                      </a:cubicBezTo>
                      <a:cubicBezTo>
                        <a:pt x="13" y="14"/>
                        <a:pt x="14" y="13"/>
                        <a:pt x="16" y="12"/>
                      </a:cubicBezTo>
                      <a:close/>
                      <a:moveTo>
                        <a:pt x="13" y="10"/>
                      </a:moveTo>
                      <a:cubicBezTo>
                        <a:pt x="16" y="8"/>
                        <a:pt x="17" y="8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3" y="11"/>
                        <a:pt x="11" y="12"/>
                        <a:pt x="9" y="13"/>
                      </a:cubicBezTo>
                      <a:cubicBezTo>
                        <a:pt x="9" y="13"/>
                        <a:pt x="9" y="13"/>
                        <a:pt x="8" y="14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2"/>
                        <a:pt x="12" y="11"/>
                        <a:pt x="13" y="10"/>
                      </a:cubicBezTo>
                      <a:close/>
                      <a:moveTo>
                        <a:pt x="7" y="14"/>
                      </a:moveTo>
                      <a:cubicBezTo>
                        <a:pt x="7" y="14"/>
                        <a:pt x="7" y="14"/>
                        <a:pt x="6" y="15"/>
                      </a:cubicBezTo>
                      <a:cubicBezTo>
                        <a:pt x="6" y="14"/>
                        <a:pt x="7" y="14"/>
                        <a:pt x="7" y="14"/>
                      </a:cubicBezTo>
                      <a:cubicBezTo>
                        <a:pt x="8" y="13"/>
                        <a:pt x="10" y="11"/>
                        <a:pt x="12" y="10"/>
                      </a:cubicBezTo>
                      <a:cubicBezTo>
                        <a:pt x="10" y="11"/>
                        <a:pt x="9" y="13"/>
                        <a:pt x="7" y="14"/>
                      </a:cubicBezTo>
                      <a:close/>
                      <a:moveTo>
                        <a:pt x="13" y="9"/>
                      </a:moveTo>
                      <a:cubicBezTo>
                        <a:pt x="14" y="8"/>
                        <a:pt x="16" y="7"/>
                        <a:pt x="13" y="9"/>
                      </a:cubicBezTo>
                      <a:cubicBezTo>
                        <a:pt x="12" y="10"/>
                        <a:pt x="12" y="10"/>
                        <a:pt x="11" y="10"/>
                      </a:cubicBezTo>
                      <a:cubicBezTo>
                        <a:pt x="12" y="10"/>
                        <a:pt x="12" y="9"/>
                        <a:pt x="13" y="9"/>
                      </a:cubicBezTo>
                      <a:close/>
                      <a:moveTo>
                        <a:pt x="9" y="11"/>
                      </a:moveTo>
                      <a:cubicBezTo>
                        <a:pt x="9" y="12"/>
                        <a:pt x="9" y="12"/>
                        <a:pt x="8" y="12"/>
                      </a:cubicBezTo>
                      <a:cubicBezTo>
                        <a:pt x="8" y="12"/>
                        <a:pt x="8" y="13"/>
                        <a:pt x="7" y="13"/>
                      </a:cubicBezTo>
                      <a:cubicBezTo>
                        <a:pt x="7" y="13"/>
                        <a:pt x="8" y="13"/>
                        <a:pt x="8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11" y="10"/>
                        <a:pt x="14" y="8"/>
                        <a:pt x="9" y="11"/>
                      </a:cubicBezTo>
                      <a:close/>
                      <a:moveTo>
                        <a:pt x="7" y="9"/>
                      </a:moveTo>
                      <a:cubicBezTo>
                        <a:pt x="6" y="9"/>
                        <a:pt x="6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8" y="8"/>
                        <a:pt x="9" y="7"/>
                      </a:cubicBezTo>
                      <a:cubicBezTo>
                        <a:pt x="9" y="7"/>
                        <a:pt x="10" y="7"/>
                        <a:pt x="10" y="7"/>
                      </a:cubicBezTo>
                      <a:cubicBezTo>
                        <a:pt x="9" y="7"/>
                        <a:pt x="8" y="8"/>
                        <a:pt x="7" y="9"/>
                      </a:cubicBezTo>
                      <a:close/>
                      <a:moveTo>
                        <a:pt x="6" y="11"/>
                      </a:moveTo>
                      <a:cubicBezTo>
                        <a:pt x="7" y="10"/>
                        <a:pt x="9" y="9"/>
                        <a:pt x="10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0" y="8"/>
                        <a:pt x="9" y="9"/>
                        <a:pt x="8" y="10"/>
                      </a:cubicBezTo>
                      <a:cubicBezTo>
                        <a:pt x="8" y="10"/>
                        <a:pt x="2" y="14"/>
                        <a:pt x="6" y="11"/>
                      </a:cubicBezTo>
                      <a:close/>
                      <a:moveTo>
                        <a:pt x="5" y="13"/>
                      </a:moveTo>
                      <a:cubicBezTo>
                        <a:pt x="4" y="13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3"/>
                        <a:pt x="6" y="12"/>
                        <a:pt x="7" y="12"/>
                      </a:cubicBezTo>
                      <a:cubicBezTo>
                        <a:pt x="7" y="11"/>
                        <a:pt x="8" y="11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7" y="11"/>
                        <a:pt x="6" y="12"/>
                        <a:pt x="5" y="13"/>
                      </a:cubicBezTo>
                      <a:close/>
                      <a:moveTo>
                        <a:pt x="6" y="18"/>
                      </a:moveTo>
                      <a:cubicBezTo>
                        <a:pt x="8" y="17"/>
                        <a:pt x="11" y="15"/>
                        <a:pt x="13" y="13"/>
                      </a:cubicBezTo>
                      <a:cubicBezTo>
                        <a:pt x="13" y="13"/>
                        <a:pt x="13" y="14"/>
                        <a:pt x="12" y="14"/>
                      </a:cubicBezTo>
                      <a:cubicBezTo>
                        <a:pt x="10" y="16"/>
                        <a:pt x="7" y="17"/>
                        <a:pt x="5" y="19"/>
                      </a:cubicBezTo>
                      <a:cubicBezTo>
                        <a:pt x="5" y="19"/>
                        <a:pt x="6" y="19"/>
                        <a:pt x="6" y="18"/>
                      </a:cubicBezTo>
                      <a:close/>
                      <a:moveTo>
                        <a:pt x="8" y="18"/>
                      </a:move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6" y="19"/>
                        <a:pt x="4" y="21"/>
                        <a:pt x="3" y="22"/>
                      </a:cubicBezTo>
                      <a:cubicBezTo>
                        <a:pt x="5" y="20"/>
                        <a:pt x="7" y="18"/>
                        <a:pt x="10" y="16"/>
                      </a:cubicBezTo>
                      <a:cubicBezTo>
                        <a:pt x="9" y="17"/>
                        <a:pt x="8" y="18"/>
                        <a:pt x="8" y="18"/>
                      </a:cubicBezTo>
                      <a:close/>
                      <a:moveTo>
                        <a:pt x="9" y="18"/>
                      </a:move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2" y="16"/>
                        <a:pt x="13" y="15"/>
                        <a:pt x="14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4" y="15"/>
                        <a:pt x="13" y="16"/>
                        <a:pt x="12" y="16"/>
                      </a:cubicBezTo>
                      <a:cubicBezTo>
                        <a:pt x="11" y="17"/>
                        <a:pt x="10" y="17"/>
                        <a:pt x="9" y="18"/>
                      </a:cubicBezTo>
                      <a:close/>
                      <a:moveTo>
                        <a:pt x="3" y="26"/>
                      </a:moveTo>
                      <a:cubicBezTo>
                        <a:pt x="4" y="26"/>
                        <a:pt x="4" y="25"/>
                        <a:pt x="4" y="25"/>
                      </a:cubicBezTo>
                      <a:cubicBezTo>
                        <a:pt x="5" y="24"/>
                        <a:pt x="5" y="24"/>
                        <a:pt x="6" y="23"/>
                      </a:cubicBezTo>
                      <a:cubicBezTo>
                        <a:pt x="5" y="24"/>
                        <a:pt x="4" y="25"/>
                        <a:pt x="3" y="26"/>
                      </a:cubicBezTo>
                      <a:close/>
                      <a:moveTo>
                        <a:pt x="10" y="20"/>
                      </a:moveTo>
                      <a:cubicBezTo>
                        <a:pt x="8" y="22"/>
                        <a:pt x="6" y="23"/>
                        <a:pt x="5" y="25"/>
                      </a:cubicBezTo>
                      <a:cubicBezTo>
                        <a:pt x="6" y="24"/>
                        <a:pt x="7" y="23"/>
                        <a:pt x="8" y="22"/>
                      </a:cubicBezTo>
                      <a:cubicBezTo>
                        <a:pt x="8" y="21"/>
                        <a:pt x="9" y="21"/>
                        <a:pt x="9" y="21"/>
                      </a:cubicBezTo>
                      <a:cubicBezTo>
                        <a:pt x="10" y="20"/>
                        <a:pt x="10" y="20"/>
                        <a:pt x="11" y="19"/>
                      </a:cubicBezTo>
                      <a:cubicBezTo>
                        <a:pt x="11" y="19"/>
                        <a:pt x="11" y="19"/>
                        <a:pt x="11" y="19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lose/>
                      <a:moveTo>
                        <a:pt x="10" y="19"/>
                      </a:moveTo>
                      <a:cubicBezTo>
                        <a:pt x="10" y="20"/>
                        <a:pt x="9" y="20"/>
                        <a:pt x="9" y="21"/>
                      </a:cubicBezTo>
                      <a:cubicBezTo>
                        <a:pt x="9" y="20"/>
                        <a:pt x="9" y="20"/>
                        <a:pt x="10" y="20"/>
                      </a:cubicBezTo>
                      <a:cubicBezTo>
                        <a:pt x="11" y="19"/>
                        <a:pt x="12" y="18"/>
                        <a:pt x="13" y="17"/>
                      </a:cubicBezTo>
                      <a:cubicBezTo>
                        <a:pt x="13" y="16"/>
                        <a:pt x="14" y="16"/>
                        <a:pt x="15" y="15"/>
                      </a:cubicBezTo>
                      <a:cubicBezTo>
                        <a:pt x="15" y="15"/>
                        <a:pt x="16" y="14"/>
                        <a:pt x="17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15" y="15"/>
                        <a:pt x="13" y="18"/>
                        <a:pt x="10" y="19"/>
                      </a:cubicBezTo>
                      <a:close/>
                      <a:moveTo>
                        <a:pt x="13" y="18"/>
                      </a:move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4" y="17"/>
                        <a:pt x="15" y="16"/>
                      </a:cubicBezTo>
                      <a:cubicBezTo>
                        <a:pt x="17" y="15"/>
                        <a:pt x="19" y="14"/>
                        <a:pt x="20" y="13"/>
                      </a:cubicBezTo>
                      <a:cubicBezTo>
                        <a:pt x="19" y="14"/>
                        <a:pt x="18" y="14"/>
                        <a:pt x="18" y="15"/>
                      </a:cubicBezTo>
                      <a:cubicBezTo>
                        <a:pt x="16" y="16"/>
                        <a:pt x="15" y="17"/>
                        <a:pt x="13" y="18"/>
                      </a:cubicBezTo>
                      <a:close/>
                      <a:moveTo>
                        <a:pt x="18" y="15"/>
                      </a:moveTo>
                      <a:cubicBezTo>
                        <a:pt x="18" y="15"/>
                        <a:pt x="19" y="15"/>
                        <a:pt x="19" y="14"/>
                      </a:cubicBezTo>
                      <a:cubicBezTo>
                        <a:pt x="22" y="13"/>
                        <a:pt x="18" y="16"/>
                        <a:pt x="16" y="17"/>
                      </a:cubicBezTo>
                      <a:cubicBezTo>
                        <a:pt x="17" y="16"/>
                        <a:pt x="17" y="16"/>
                        <a:pt x="18" y="15"/>
                      </a:cubicBezTo>
                      <a:close/>
                      <a:moveTo>
                        <a:pt x="12" y="20"/>
                      </a:moveTo>
                      <a:cubicBezTo>
                        <a:pt x="13" y="20"/>
                        <a:pt x="13" y="19"/>
                        <a:pt x="14" y="19"/>
                      </a:cubicBezTo>
                      <a:cubicBezTo>
                        <a:pt x="14" y="18"/>
                        <a:pt x="15" y="18"/>
                        <a:pt x="16" y="18"/>
                      </a:cubicBezTo>
                      <a:cubicBezTo>
                        <a:pt x="15" y="18"/>
                        <a:pt x="15" y="18"/>
                        <a:pt x="14" y="19"/>
                      </a:cubicBezTo>
                      <a:cubicBezTo>
                        <a:pt x="14" y="19"/>
                        <a:pt x="14" y="19"/>
                        <a:pt x="13" y="20"/>
                      </a:cubicBezTo>
                      <a:cubicBezTo>
                        <a:pt x="13" y="20"/>
                        <a:pt x="13" y="20"/>
                        <a:pt x="12" y="20"/>
                      </a:cubicBezTo>
                      <a:close/>
                      <a:moveTo>
                        <a:pt x="14" y="19"/>
                      </a:moveTo>
                      <a:cubicBezTo>
                        <a:pt x="14" y="19"/>
                        <a:pt x="14" y="19"/>
                        <a:pt x="15" y="19"/>
                      </a:cubicBezTo>
                      <a:cubicBezTo>
                        <a:pt x="16" y="18"/>
                        <a:pt x="17" y="17"/>
                        <a:pt x="17" y="17"/>
                      </a:cubicBezTo>
                      <a:cubicBezTo>
                        <a:pt x="17" y="18"/>
                        <a:pt x="16" y="18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5" y="20"/>
                        <a:pt x="14" y="20"/>
                        <a:pt x="13" y="21"/>
                      </a:cubicBezTo>
                      <a:cubicBezTo>
                        <a:pt x="11" y="22"/>
                        <a:pt x="10" y="23"/>
                        <a:pt x="8" y="25"/>
                      </a:cubicBezTo>
                      <a:cubicBezTo>
                        <a:pt x="10" y="23"/>
                        <a:pt x="12" y="21"/>
                        <a:pt x="14" y="19"/>
                      </a:cubicBezTo>
                      <a:close/>
                      <a:moveTo>
                        <a:pt x="10" y="24"/>
                      </a:moveTo>
                      <a:cubicBezTo>
                        <a:pt x="9" y="25"/>
                        <a:pt x="9" y="25"/>
                        <a:pt x="8" y="25"/>
                      </a:cubicBezTo>
                      <a:cubicBezTo>
                        <a:pt x="8" y="26"/>
                        <a:pt x="7" y="26"/>
                        <a:pt x="6" y="27"/>
                      </a:cubicBezTo>
                      <a:cubicBezTo>
                        <a:pt x="7" y="26"/>
                        <a:pt x="8" y="25"/>
                        <a:pt x="8" y="25"/>
                      </a:cubicBezTo>
                      <a:cubicBezTo>
                        <a:pt x="9" y="24"/>
                        <a:pt x="10" y="23"/>
                        <a:pt x="12" y="22"/>
                      </a:cubicBezTo>
                      <a:cubicBezTo>
                        <a:pt x="11" y="23"/>
                        <a:pt x="10" y="23"/>
                        <a:pt x="10" y="24"/>
                      </a:cubicBezTo>
                      <a:close/>
                      <a:moveTo>
                        <a:pt x="12" y="22"/>
                      </a:moveTo>
                      <a:cubicBezTo>
                        <a:pt x="13" y="22"/>
                        <a:pt x="13" y="21"/>
                        <a:pt x="14" y="21"/>
                      </a:cubicBezTo>
                      <a:cubicBezTo>
                        <a:pt x="15" y="20"/>
                        <a:pt x="15" y="20"/>
                        <a:pt x="16" y="19"/>
                      </a:cubicBezTo>
                      <a:cubicBezTo>
                        <a:pt x="16" y="19"/>
                        <a:pt x="16" y="20"/>
                        <a:pt x="15" y="20"/>
                      </a:cubicBezTo>
                      <a:cubicBezTo>
                        <a:pt x="14" y="21"/>
                        <a:pt x="13" y="21"/>
                        <a:pt x="12" y="22"/>
                      </a:cubicBezTo>
                      <a:close/>
                      <a:moveTo>
                        <a:pt x="6" y="30"/>
                      </a:moveTo>
                      <a:cubicBezTo>
                        <a:pt x="3" y="33"/>
                        <a:pt x="5" y="31"/>
                        <a:pt x="7" y="29"/>
                      </a:cubicBezTo>
                      <a:cubicBezTo>
                        <a:pt x="6" y="30"/>
                        <a:pt x="6" y="30"/>
                        <a:pt x="6" y="30"/>
                      </a:cubicBezTo>
                      <a:close/>
                      <a:moveTo>
                        <a:pt x="9" y="29"/>
                      </a:moveTo>
                      <a:cubicBezTo>
                        <a:pt x="10" y="28"/>
                        <a:pt x="4" y="34"/>
                        <a:pt x="6" y="31"/>
                      </a:cubicBezTo>
                      <a:cubicBezTo>
                        <a:pt x="8" y="30"/>
                        <a:pt x="9" y="28"/>
                        <a:pt x="11" y="27"/>
                      </a:cubicBezTo>
                      <a:cubicBezTo>
                        <a:pt x="11" y="28"/>
                        <a:pt x="10" y="28"/>
                        <a:pt x="9" y="29"/>
                      </a:cubicBezTo>
                      <a:close/>
                      <a:moveTo>
                        <a:pt x="16" y="23"/>
                      </a:moveTo>
                      <a:cubicBezTo>
                        <a:pt x="15" y="23"/>
                        <a:pt x="14" y="24"/>
                        <a:pt x="13" y="25"/>
                      </a:cubicBezTo>
                      <a:cubicBezTo>
                        <a:pt x="12" y="26"/>
                        <a:pt x="11" y="27"/>
                        <a:pt x="10" y="28"/>
                      </a:cubicBezTo>
                      <a:cubicBezTo>
                        <a:pt x="9" y="28"/>
                        <a:pt x="9" y="28"/>
                        <a:pt x="9" y="28"/>
                      </a:cubicBezTo>
                      <a:cubicBezTo>
                        <a:pt x="11" y="26"/>
                        <a:pt x="12" y="24"/>
                        <a:pt x="14" y="23"/>
                      </a:cubicBezTo>
                      <a:cubicBezTo>
                        <a:pt x="16" y="21"/>
                        <a:pt x="19" y="19"/>
                        <a:pt x="21" y="17"/>
                      </a:cubicBezTo>
                      <a:cubicBezTo>
                        <a:pt x="22" y="16"/>
                        <a:pt x="23" y="16"/>
                        <a:pt x="24" y="15"/>
                      </a:cubicBezTo>
                      <a:cubicBezTo>
                        <a:pt x="27" y="13"/>
                        <a:pt x="23" y="16"/>
                        <a:pt x="22" y="17"/>
                      </a:cubicBezTo>
                      <a:cubicBezTo>
                        <a:pt x="21" y="18"/>
                        <a:pt x="20" y="19"/>
                        <a:pt x="18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8" y="21"/>
                        <a:pt x="17" y="22"/>
                        <a:pt x="16" y="23"/>
                      </a:cubicBezTo>
                      <a:close/>
                      <a:moveTo>
                        <a:pt x="22" y="18"/>
                      </a:moveTo>
                      <a:cubicBezTo>
                        <a:pt x="21" y="18"/>
                        <a:pt x="21" y="18"/>
                        <a:pt x="20" y="19"/>
                      </a:cubicBezTo>
                      <a:cubicBezTo>
                        <a:pt x="20" y="19"/>
                        <a:pt x="20" y="18"/>
                        <a:pt x="21" y="18"/>
                      </a:cubicBezTo>
                      <a:cubicBezTo>
                        <a:pt x="22" y="17"/>
                        <a:pt x="22" y="17"/>
                        <a:pt x="23" y="16"/>
                      </a:cubicBezTo>
                      <a:cubicBezTo>
                        <a:pt x="23" y="17"/>
                        <a:pt x="22" y="17"/>
                        <a:pt x="22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9" name="Freeform 458">
                  <a:extLst>
                    <a:ext uri="{FF2B5EF4-FFF2-40B4-BE49-F238E27FC236}">
                      <a16:creationId xmlns="" xmlns:a16="http://schemas.microsoft.com/office/drawing/2014/main" id="{80DF5D12-E4EF-49C9-958A-1F82E5781ED7}"/>
                    </a:ext>
                  </a:extLst>
                </p:cNvPr>
                <p:cNvSpPr/>
                <p:nvPr/>
              </p:nvSpPr>
              <p:spPr bwMode="auto">
                <a:xfrm>
                  <a:off x="1485900" y="2525713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0" name="Freeform 459">
                  <a:extLst>
                    <a:ext uri="{FF2B5EF4-FFF2-40B4-BE49-F238E27FC236}">
                      <a16:creationId xmlns="" xmlns:a16="http://schemas.microsoft.com/office/drawing/2014/main" id="{F921AC5F-07CA-479A-9778-318736534BF9}"/>
                    </a:ext>
                  </a:extLst>
                </p:cNvPr>
                <p:cNvSpPr/>
                <p:nvPr/>
              </p:nvSpPr>
              <p:spPr bwMode="auto">
                <a:xfrm>
                  <a:off x="1506538" y="2533651"/>
                  <a:ext cx="1588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1" name="Oval 460">
                  <a:extLst>
                    <a:ext uri="{FF2B5EF4-FFF2-40B4-BE49-F238E27FC236}">
                      <a16:creationId xmlns="" xmlns:a16="http://schemas.microsoft.com/office/drawing/2014/main" id="{A41F16F4-ACEC-4443-9E06-0149FBEC4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3838" y="254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2" name="Freeform 461">
                  <a:extLst>
                    <a:ext uri="{FF2B5EF4-FFF2-40B4-BE49-F238E27FC236}">
                      <a16:creationId xmlns="" xmlns:a16="http://schemas.microsoft.com/office/drawing/2014/main" id="{92FDFF94-D1D5-411B-A6F5-FE6A101889BE}"/>
                    </a:ext>
                  </a:extLst>
                </p:cNvPr>
                <p:cNvSpPr/>
                <p:nvPr/>
              </p:nvSpPr>
              <p:spPr bwMode="auto">
                <a:xfrm>
                  <a:off x="1500188" y="2533651"/>
                  <a:ext cx="0" cy="1588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3" name="Freeform 462">
                  <a:extLst>
                    <a:ext uri="{FF2B5EF4-FFF2-40B4-BE49-F238E27FC236}">
                      <a16:creationId xmlns="" xmlns:a16="http://schemas.microsoft.com/office/drawing/2014/main" id="{427285B9-454D-4F89-A370-884E99E0AA2B}"/>
                    </a:ext>
                  </a:extLst>
                </p:cNvPr>
                <p:cNvSpPr/>
                <p:nvPr/>
              </p:nvSpPr>
              <p:spPr bwMode="auto">
                <a:xfrm>
                  <a:off x="1506538" y="2532063"/>
                  <a:ext cx="3175" cy="1588"/>
                </a:xfrm>
                <a:custGeom>
                  <a:avLst/>
                  <a:gdLst>
                    <a:gd name="T0" fmla="*/ 0 w 3"/>
                    <a:gd name="T1" fmla="*/ 2 h 2"/>
                    <a:gd name="T2" fmla="*/ 0 w 3"/>
                    <a:gd name="T3" fmla="*/ 2 h 2"/>
                    <a:gd name="T4" fmla="*/ 0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0" y="2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3" y="0"/>
                        <a:pt x="2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4" name="Freeform 463">
                  <a:extLst>
                    <a:ext uri="{FF2B5EF4-FFF2-40B4-BE49-F238E27FC236}">
                      <a16:creationId xmlns="" xmlns:a16="http://schemas.microsoft.com/office/drawing/2014/main" id="{74333DA9-FFF8-4166-8367-0EE53940516C}"/>
                    </a:ext>
                  </a:extLst>
                </p:cNvPr>
                <p:cNvSpPr/>
                <p:nvPr/>
              </p:nvSpPr>
              <p:spPr bwMode="auto">
                <a:xfrm>
                  <a:off x="1506538" y="2530476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5" name="Freeform 464">
                  <a:extLst>
                    <a:ext uri="{FF2B5EF4-FFF2-40B4-BE49-F238E27FC236}">
                      <a16:creationId xmlns="" xmlns:a16="http://schemas.microsoft.com/office/drawing/2014/main" id="{99F52393-106E-4AAB-9196-243254C35076}"/>
                    </a:ext>
                  </a:extLst>
                </p:cNvPr>
                <p:cNvSpPr/>
                <p:nvPr/>
              </p:nvSpPr>
              <p:spPr bwMode="auto">
                <a:xfrm>
                  <a:off x="1500188" y="2528888"/>
                  <a:ext cx="0" cy="0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0 h 1"/>
                    <a:gd name="T6" fmla="*/ 0 w 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6" name="Freeform 465">
                  <a:extLst>
                    <a:ext uri="{FF2B5EF4-FFF2-40B4-BE49-F238E27FC236}">
                      <a16:creationId xmlns="" xmlns:a16="http://schemas.microsoft.com/office/drawing/2014/main" id="{93CD51C8-ED53-4886-8EB2-306B0E63F67C}"/>
                    </a:ext>
                  </a:extLst>
                </p:cNvPr>
                <p:cNvSpPr/>
                <p:nvPr/>
              </p:nvSpPr>
              <p:spPr bwMode="auto">
                <a:xfrm>
                  <a:off x="1498600" y="2528888"/>
                  <a:ext cx="1588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7" name="Freeform 466">
                  <a:extLst>
                    <a:ext uri="{FF2B5EF4-FFF2-40B4-BE49-F238E27FC236}">
                      <a16:creationId xmlns="" xmlns:a16="http://schemas.microsoft.com/office/drawing/2014/main" id="{EB90BD3F-8ACD-4747-8F6E-1114BCBF67CD}"/>
                    </a:ext>
                  </a:extLst>
                </p:cNvPr>
                <p:cNvSpPr/>
                <p:nvPr/>
              </p:nvSpPr>
              <p:spPr bwMode="auto">
                <a:xfrm>
                  <a:off x="1490663" y="2530476"/>
                  <a:ext cx="1588" cy="158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2 h 2"/>
                    <a:gd name="T4" fmla="*/ 2 w 2"/>
                    <a:gd name="T5" fmla="*/ 1 h 2"/>
                    <a:gd name="T6" fmla="*/ 2 w 2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8" name="Freeform 467">
                  <a:extLst>
                    <a:ext uri="{FF2B5EF4-FFF2-40B4-BE49-F238E27FC236}">
                      <a16:creationId xmlns="" xmlns:a16="http://schemas.microsoft.com/office/drawing/2014/main" id="{2573493B-BADA-4D53-94C3-F7EC9EAFD3DB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9" name="Freeform 468">
                  <a:extLst>
                    <a:ext uri="{FF2B5EF4-FFF2-40B4-BE49-F238E27FC236}">
                      <a16:creationId xmlns="" xmlns:a16="http://schemas.microsoft.com/office/drawing/2014/main" id="{813B7CD0-C115-48F5-8C47-E13C90714006}"/>
                    </a:ext>
                  </a:extLst>
                </p:cNvPr>
                <p:cNvSpPr/>
                <p:nvPr/>
              </p:nvSpPr>
              <p:spPr bwMode="auto">
                <a:xfrm>
                  <a:off x="1490663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0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0" name="Freeform 469">
                  <a:extLst>
                    <a:ext uri="{FF2B5EF4-FFF2-40B4-BE49-F238E27FC236}">
                      <a16:creationId xmlns="" xmlns:a16="http://schemas.microsoft.com/office/drawing/2014/main" id="{9FEB0248-B824-4A9A-9FED-770E759DE80C}"/>
                    </a:ext>
                  </a:extLst>
                </p:cNvPr>
                <p:cNvSpPr/>
                <p:nvPr/>
              </p:nvSpPr>
              <p:spPr bwMode="auto">
                <a:xfrm>
                  <a:off x="1485900" y="2528888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1" name="Freeform 470">
                  <a:extLst>
                    <a:ext uri="{FF2B5EF4-FFF2-40B4-BE49-F238E27FC236}">
                      <a16:creationId xmlns="" xmlns:a16="http://schemas.microsoft.com/office/drawing/2014/main" id="{3BA85B4B-3648-4C93-A640-74789487F175}"/>
                    </a:ext>
                  </a:extLst>
                </p:cNvPr>
                <p:cNvSpPr/>
                <p:nvPr/>
              </p:nvSpPr>
              <p:spPr bwMode="auto">
                <a:xfrm>
                  <a:off x="1492250" y="2524126"/>
                  <a:ext cx="1588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2" name="Freeform 471">
                  <a:extLst>
                    <a:ext uri="{FF2B5EF4-FFF2-40B4-BE49-F238E27FC236}">
                      <a16:creationId xmlns="" xmlns:a16="http://schemas.microsoft.com/office/drawing/2014/main" id="{3392A892-5049-490C-93CD-E1C052FD63A3}"/>
                    </a:ext>
                  </a:extLst>
                </p:cNvPr>
                <p:cNvSpPr/>
                <p:nvPr/>
              </p:nvSpPr>
              <p:spPr bwMode="auto">
                <a:xfrm>
                  <a:off x="1485900" y="2530476"/>
                  <a:ext cx="1588" cy="0"/>
                </a:xfrm>
                <a:custGeom>
                  <a:avLst/>
                  <a:gdLst>
                    <a:gd name="T0" fmla="*/ 1 w 1"/>
                    <a:gd name="T1" fmla="*/ 0 w 1"/>
                    <a:gd name="T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3" name="Freeform 472">
                  <a:extLst>
                    <a:ext uri="{FF2B5EF4-FFF2-40B4-BE49-F238E27FC236}">
                      <a16:creationId xmlns="" xmlns:a16="http://schemas.microsoft.com/office/drawing/2014/main" id="{F8AADB8D-AE5B-44F1-9DCA-C9969F62EF91}"/>
                    </a:ext>
                  </a:extLst>
                </p:cNvPr>
                <p:cNvSpPr/>
                <p:nvPr/>
              </p:nvSpPr>
              <p:spPr bwMode="auto">
                <a:xfrm>
                  <a:off x="1487488" y="2532063"/>
                  <a:ext cx="0" cy="0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0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4" name="Freeform 473">
                  <a:extLst>
                    <a:ext uri="{FF2B5EF4-FFF2-40B4-BE49-F238E27FC236}">
                      <a16:creationId xmlns="" xmlns:a16="http://schemas.microsoft.com/office/drawing/2014/main" id="{6047DBEA-3AC9-41E2-AAE6-FE7B8D69FEC6}"/>
                    </a:ext>
                  </a:extLst>
                </p:cNvPr>
                <p:cNvSpPr/>
                <p:nvPr/>
              </p:nvSpPr>
              <p:spPr bwMode="auto">
                <a:xfrm>
                  <a:off x="1482725" y="2532063"/>
                  <a:ext cx="9525" cy="7938"/>
                </a:xfrm>
                <a:custGeom>
                  <a:avLst/>
                  <a:gdLst>
                    <a:gd name="T0" fmla="*/ 8 w 9"/>
                    <a:gd name="T1" fmla="*/ 1 h 8"/>
                    <a:gd name="T2" fmla="*/ 9 w 9"/>
                    <a:gd name="T3" fmla="*/ 0 h 8"/>
                    <a:gd name="T4" fmla="*/ 5 w 9"/>
                    <a:gd name="T5" fmla="*/ 4 h 8"/>
                    <a:gd name="T6" fmla="*/ 8 w 9"/>
                    <a:gd name="T7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8">
                      <a:moveTo>
                        <a:pt x="8" y="1"/>
                      </a:moveTo>
                      <a:cubicBezTo>
                        <a:pt x="8" y="1"/>
                        <a:pt x="9" y="1"/>
                        <a:pt x="9" y="0"/>
                      </a:cubicBezTo>
                      <a:cubicBezTo>
                        <a:pt x="7" y="1"/>
                        <a:pt x="6" y="2"/>
                        <a:pt x="5" y="4"/>
                      </a:cubicBezTo>
                      <a:cubicBezTo>
                        <a:pt x="0" y="8"/>
                        <a:pt x="6" y="3"/>
                        <a:pt x="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5" name="Rectangle 474">
                  <a:extLst>
                    <a:ext uri="{FF2B5EF4-FFF2-40B4-BE49-F238E27FC236}">
                      <a16:creationId xmlns="" xmlns:a16="http://schemas.microsoft.com/office/drawing/2014/main" id="{C069B360-570A-40F9-9234-95748D9189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2250" y="253523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6" name="Freeform 475">
                  <a:extLst>
                    <a:ext uri="{FF2B5EF4-FFF2-40B4-BE49-F238E27FC236}">
                      <a16:creationId xmlns="" xmlns:a16="http://schemas.microsoft.com/office/drawing/2014/main" id="{C63FB5C7-1BEE-4EAB-964E-6923DDC1337F}"/>
                    </a:ext>
                  </a:extLst>
                </p:cNvPr>
                <p:cNvSpPr/>
                <p:nvPr/>
              </p:nvSpPr>
              <p:spPr bwMode="auto">
                <a:xfrm>
                  <a:off x="1497013" y="2535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="" xmlns:a16="http://schemas.microsoft.com/office/drawing/2014/main" id="{C1AE1007-CD30-420A-849F-95C301DF877D}"/>
                  </a:ext>
                </a:extLst>
              </p:cNvPr>
              <p:cNvGrpSpPr/>
              <p:nvPr/>
            </p:nvGrpSpPr>
            <p:grpSpPr>
              <a:xfrm>
                <a:off x="817563" y="2030413"/>
                <a:ext cx="765175" cy="765175"/>
                <a:chOff x="817563" y="2030413"/>
                <a:chExt cx="765175" cy="765175"/>
              </a:xfrm>
              <a:grpFill/>
            </p:grpSpPr>
            <p:grpSp>
              <p:nvGrpSpPr>
                <p:cNvPr id="21" name="Group 407">
                  <a:extLst>
                    <a:ext uri="{FF2B5EF4-FFF2-40B4-BE49-F238E27FC236}">
                      <a16:creationId xmlns="" xmlns:a16="http://schemas.microsoft.com/office/drawing/2014/main" id="{5A00F123-4A73-40AD-A77B-1C5D055B9A7F}"/>
                    </a:ext>
                  </a:extLst>
                </p:cNvPr>
                <p:cNvGrpSpPr/>
                <p:nvPr/>
              </p:nvGrpSpPr>
              <p:grpSpPr bwMode="auto">
                <a:xfrm>
                  <a:off x="817563" y="2030413"/>
                  <a:ext cx="765175" cy="763588"/>
                  <a:chOff x="515" y="1279"/>
                  <a:chExt cx="482" cy="481"/>
                </a:xfrm>
                <a:grpFill/>
              </p:grpSpPr>
              <p:sp>
                <p:nvSpPr>
                  <p:cNvPr id="144" name="Freeform 207">
                    <a:extLst>
                      <a:ext uri="{FF2B5EF4-FFF2-40B4-BE49-F238E27FC236}">
                        <a16:creationId xmlns="" xmlns:a16="http://schemas.microsoft.com/office/drawing/2014/main" id="{24360133-46AB-422B-8438-6C8B3AA24E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" y="1424"/>
                    <a:ext cx="7" cy="4"/>
                  </a:xfrm>
                  <a:custGeom>
                    <a:avLst/>
                    <a:gdLst>
                      <a:gd name="T0" fmla="*/ 4 w 11"/>
                      <a:gd name="T1" fmla="*/ 0 h 7"/>
                      <a:gd name="T2" fmla="*/ 1 w 11"/>
                      <a:gd name="T3" fmla="*/ 5 h 7"/>
                      <a:gd name="T4" fmla="*/ 2 w 11"/>
                      <a:gd name="T5" fmla="*/ 7 h 7"/>
                      <a:gd name="T6" fmla="*/ 10 w 11"/>
                      <a:gd name="T7" fmla="*/ 7 h 7"/>
                      <a:gd name="T8" fmla="*/ 11 w 11"/>
                      <a:gd name="T9" fmla="*/ 6 h 7"/>
                      <a:gd name="T10" fmla="*/ 11 w 11"/>
                      <a:gd name="T11" fmla="*/ 2 h 7"/>
                      <a:gd name="T12" fmla="*/ 10 w 11"/>
                      <a:gd name="T13" fmla="*/ 0 h 7"/>
                      <a:gd name="T14" fmla="*/ 4 w 11"/>
                      <a:gd name="T15" fmla="*/ 0 h 7"/>
                      <a:gd name="T16" fmla="*/ 3 w 11"/>
                      <a:gd name="T17" fmla="*/ 3 h 7"/>
                      <a:gd name="T18" fmla="*/ 3 w 11"/>
                      <a:gd name="T19" fmla="*/ 2 h 7"/>
                      <a:gd name="T20" fmla="*/ 2 w 11"/>
                      <a:gd name="T21" fmla="*/ 3 h 7"/>
                      <a:gd name="T22" fmla="*/ 4 w 11"/>
                      <a:gd name="T23" fmla="*/ 5 h 7"/>
                      <a:gd name="T24" fmla="*/ 6 w 11"/>
                      <a:gd name="T25" fmla="*/ 5 h 7"/>
                      <a:gd name="T26" fmla="*/ 4 w 11"/>
                      <a:gd name="T27" fmla="*/ 2 h 7"/>
                      <a:gd name="T28" fmla="*/ 2 w 11"/>
                      <a:gd name="T29" fmla="*/ 3 h 7"/>
                      <a:gd name="T30" fmla="*/ 3 w 11"/>
                      <a:gd name="T31" fmla="*/ 6 h 7"/>
                      <a:gd name="T32" fmla="*/ 7 w 11"/>
                      <a:gd name="T33" fmla="*/ 6 h 7"/>
                      <a:gd name="T34" fmla="*/ 8 w 11"/>
                      <a:gd name="T35" fmla="*/ 3 h 7"/>
                      <a:gd name="T36" fmla="*/ 8 w 11"/>
                      <a:gd name="T37" fmla="*/ 3 h 7"/>
                      <a:gd name="T38" fmla="*/ 5 w 11"/>
                      <a:gd name="T39" fmla="*/ 4 h 7"/>
                      <a:gd name="T40" fmla="*/ 7 w 11"/>
                      <a:gd name="T41" fmla="*/ 6 h 7"/>
                      <a:gd name="T42" fmla="*/ 7 w 11"/>
                      <a:gd name="T43" fmla="*/ 3 h 7"/>
                      <a:gd name="T44" fmla="*/ 3 w 11"/>
                      <a:gd name="T45" fmla="*/ 3 h 7"/>
                      <a:gd name="T46" fmla="*/ 4 w 11"/>
                      <a:gd name="T47" fmla="*/ 6 h 7"/>
                      <a:gd name="T48" fmla="*/ 6 w 11"/>
                      <a:gd name="T49" fmla="*/ 5 h 7"/>
                      <a:gd name="T50" fmla="*/ 4 w 11"/>
                      <a:gd name="T51" fmla="*/ 2 h 7"/>
                      <a:gd name="T52" fmla="*/ 3 w 11"/>
                      <a:gd name="T53" fmla="*/ 3 h 7"/>
                      <a:gd name="T54" fmla="*/ 5 w 11"/>
                      <a:gd name="T55" fmla="*/ 5 h 7"/>
                      <a:gd name="T56" fmla="*/ 4 w 11"/>
                      <a:gd name="T57" fmla="*/ 0 h 7"/>
                      <a:gd name="T58" fmla="*/ 4 w 11"/>
                      <a:gd name="T59" fmla="*/ 3 h 7"/>
                      <a:gd name="T60" fmla="*/ 10 w 11"/>
                      <a:gd name="T61" fmla="*/ 3 h 7"/>
                      <a:gd name="T62" fmla="*/ 8 w 11"/>
                      <a:gd name="T63" fmla="*/ 2 h 7"/>
                      <a:gd name="T64" fmla="*/ 8 w 11"/>
                      <a:gd name="T65" fmla="*/ 6 h 7"/>
                      <a:gd name="T66" fmla="*/ 10 w 11"/>
                      <a:gd name="T67" fmla="*/ 4 h 7"/>
                      <a:gd name="T68" fmla="*/ 2 w 11"/>
                      <a:gd name="T69" fmla="*/ 4 h 7"/>
                      <a:gd name="T70" fmla="*/ 3 w 11"/>
                      <a:gd name="T71" fmla="*/ 5 h 7"/>
                      <a:gd name="T72" fmla="*/ 4 w 11"/>
                      <a:gd name="T73" fmla="*/ 2 h 7"/>
                      <a:gd name="T74" fmla="*/ 4 w 11"/>
                      <a:gd name="T75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1" h="7">
                        <a:moveTo>
                          <a:pt x="4" y="0"/>
                        </a:moveTo>
                        <a:cubicBezTo>
                          <a:pt x="1" y="0"/>
                          <a:pt x="1" y="3"/>
                          <a:pt x="1" y="5"/>
                        </a:cubicBezTo>
                        <a:cubicBezTo>
                          <a:pt x="0" y="6"/>
                          <a:pt x="1" y="6"/>
                          <a:pt x="2" y="7"/>
                        </a:cubicBezTo>
                        <a:cubicBezTo>
                          <a:pt x="4" y="7"/>
                          <a:pt x="7" y="7"/>
                          <a:pt x="10" y="7"/>
                        </a:cubicBezTo>
                        <a:cubicBezTo>
                          <a:pt x="11" y="7"/>
                          <a:pt x="11" y="6"/>
                          <a:pt x="11" y="6"/>
                        </a:cubicBezTo>
                        <a:cubicBezTo>
                          <a:pt x="11" y="4"/>
                          <a:pt x="11" y="3"/>
                          <a:pt x="11" y="2"/>
                        </a:cubicBezTo>
                        <a:cubicBezTo>
                          <a:pt x="11" y="1"/>
                          <a:pt x="11" y="1"/>
                          <a:pt x="10" y="0"/>
                        </a:cubicBezTo>
                        <a:cubicBezTo>
                          <a:pt x="8" y="0"/>
                          <a:pt x="6" y="0"/>
                          <a:pt x="4" y="0"/>
                        </a:cubicBezTo>
                        <a:cubicBezTo>
                          <a:pt x="2" y="0"/>
                          <a:pt x="2" y="2"/>
                          <a:pt x="3" y="3"/>
                        </a:cubicBezTo>
                        <a:cubicBezTo>
                          <a:pt x="3" y="3"/>
                          <a:pt x="3" y="3"/>
                          <a:pt x="3" y="2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5"/>
                          <a:pt x="3" y="6"/>
                          <a:pt x="4" y="5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7" y="4"/>
                          <a:pt x="6" y="2"/>
                          <a:pt x="4" y="2"/>
                        </a:cubicBezTo>
                        <a:cubicBezTo>
                          <a:pt x="4" y="3"/>
                          <a:pt x="3" y="3"/>
                          <a:pt x="2" y="3"/>
                        </a:cubicBezTo>
                        <a:cubicBezTo>
                          <a:pt x="1" y="4"/>
                          <a:pt x="2" y="6"/>
                          <a:pt x="3" y="6"/>
                        </a:cubicBezTo>
                        <a:cubicBezTo>
                          <a:pt x="5" y="6"/>
                          <a:pt x="6" y="6"/>
                          <a:pt x="7" y="6"/>
                        </a:cubicBezTo>
                        <a:cubicBezTo>
                          <a:pt x="9" y="6"/>
                          <a:pt x="9" y="4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2"/>
                          <a:pt x="4" y="3"/>
                          <a:pt x="5" y="4"/>
                        </a:cubicBezTo>
                        <a:cubicBezTo>
                          <a:pt x="6" y="5"/>
                          <a:pt x="6" y="5"/>
                          <a:pt x="7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3" y="3"/>
                        </a:cubicBezTo>
                        <a:cubicBezTo>
                          <a:pt x="3" y="4"/>
                          <a:pt x="4" y="5"/>
                          <a:pt x="4" y="6"/>
                        </a:cubicBezTo>
                        <a:cubicBezTo>
                          <a:pt x="5" y="5"/>
                          <a:pt x="5" y="5"/>
                          <a:pt x="6" y="5"/>
                        </a:cubicBezTo>
                        <a:cubicBezTo>
                          <a:pt x="5" y="4"/>
                          <a:pt x="5" y="3"/>
                          <a:pt x="4" y="2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4" y="4"/>
                          <a:pt x="4" y="4"/>
                          <a:pt x="5" y="5"/>
                        </a:cubicBezTo>
                        <a:cubicBezTo>
                          <a:pt x="6" y="3"/>
                          <a:pt x="6" y="2"/>
                          <a:pt x="4" y="0"/>
                        </a:cubicBezTo>
                        <a:cubicBezTo>
                          <a:pt x="4" y="1"/>
                          <a:pt x="4" y="2"/>
                          <a:pt x="4" y="3"/>
                        </a:cubicBezTo>
                        <a:cubicBezTo>
                          <a:pt x="6" y="3"/>
                          <a:pt x="8" y="3"/>
                          <a:pt x="10" y="3"/>
                        </a:cubicBezTo>
                        <a:cubicBezTo>
                          <a:pt x="9" y="3"/>
                          <a:pt x="9" y="2"/>
                          <a:pt x="8" y="2"/>
                        </a:cubicBezTo>
                        <a:cubicBezTo>
                          <a:pt x="9" y="3"/>
                          <a:pt x="8" y="4"/>
                          <a:pt x="8" y="6"/>
                        </a:cubicBezTo>
                        <a:cubicBezTo>
                          <a:pt x="9" y="5"/>
                          <a:pt x="9" y="5"/>
                          <a:pt x="10" y="4"/>
                        </a:cubicBezTo>
                        <a:cubicBezTo>
                          <a:pt x="7" y="4"/>
                          <a:pt x="5" y="5"/>
                          <a:pt x="2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5"/>
                          <a:pt x="4" y="2"/>
                          <a:pt x="4" y="2"/>
                        </a:cubicBezTo>
                        <a:cubicBezTo>
                          <a:pt x="6" y="2"/>
                          <a:pt x="6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5" name="Freeform 208">
                    <a:extLst>
                      <a:ext uri="{FF2B5EF4-FFF2-40B4-BE49-F238E27FC236}">
                        <a16:creationId xmlns="" xmlns:a16="http://schemas.microsoft.com/office/drawing/2014/main" id="{2E2A7DC8-1A9B-486C-B68A-AB36903F2C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4" y="1424"/>
                    <a:ext cx="3" cy="3"/>
                  </a:xfrm>
                  <a:custGeom>
                    <a:avLst/>
                    <a:gdLst>
                      <a:gd name="T0" fmla="*/ 3 w 5"/>
                      <a:gd name="T1" fmla="*/ 3 h 4"/>
                      <a:gd name="T2" fmla="*/ 3 w 5"/>
                      <a:gd name="T3" fmla="*/ 3 h 4"/>
                      <a:gd name="T4" fmla="*/ 2 w 5"/>
                      <a:gd name="T5" fmla="*/ 3 h 4"/>
                      <a:gd name="T6" fmla="*/ 2 w 5"/>
                      <a:gd name="T7" fmla="*/ 3 h 4"/>
                      <a:gd name="T8" fmla="*/ 2 w 5"/>
                      <a:gd name="T9" fmla="*/ 2 h 4"/>
                      <a:gd name="T10" fmla="*/ 2 w 5"/>
                      <a:gd name="T11" fmla="*/ 3 h 4"/>
                      <a:gd name="T12" fmla="*/ 5 w 5"/>
                      <a:gd name="T13" fmla="*/ 2 h 4"/>
                      <a:gd name="T14" fmla="*/ 2 w 5"/>
                      <a:gd name="T15" fmla="*/ 1 h 4"/>
                      <a:gd name="T16" fmla="*/ 3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5" y="4"/>
                          <a:pt x="5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0" y="1"/>
                          <a:pt x="1" y="4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6" name="Freeform 209">
                    <a:extLst>
                      <a:ext uri="{FF2B5EF4-FFF2-40B4-BE49-F238E27FC236}">
                        <a16:creationId xmlns="" xmlns:a16="http://schemas.microsoft.com/office/drawing/2014/main" id="{642F2C26-85E7-46F4-9738-C615DD709B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7" y="1402"/>
                    <a:ext cx="20" cy="22"/>
                  </a:xfrm>
                  <a:custGeom>
                    <a:avLst/>
                    <a:gdLst>
                      <a:gd name="T0" fmla="*/ 4 w 30"/>
                      <a:gd name="T1" fmla="*/ 21 h 32"/>
                      <a:gd name="T2" fmla="*/ 8 w 30"/>
                      <a:gd name="T3" fmla="*/ 20 h 32"/>
                      <a:gd name="T4" fmla="*/ 6 w 30"/>
                      <a:gd name="T5" fmla="*/ 19 h 32"/>
                      <a:gd name="T6" fmla="*/ 13 w 30"/>
                      <a:gd name="T7" fmla="*/ 30 h 32"/>
                      <a:gd name="T8" fmla="*/ 23 w 30"/>
                      <a:gd name="T9" fmla="*/ 24 h 32"/>
                      <a:gd name="T10" fmla="*/ 11 w 30"/>
                      <a:gd name="T11" fmla="*/ 16 h 32"/>
                      <a:gd name="T12" fmla="*/ 6 w 30"/>
                      <a:gd name="T13" fmla="*/ 12 h 32"/>
                      <a:gd name="T14" fmla="*/ 14 w 30"/>
                      <a:gd name="T15" fmla="*/ 8 h 32"/>
                      <a:gd name="T16" fmla="*/ 28 w 30"/>
                      <a:gd name="T17" fmla="*/ 10 h 32"/>
                      <a:gd name="T18" fmla="*/ 29 w 30"/>
                      <a:gd name="T19" fmla="*/ 8 h 32"/>
                      <a:gd name="T20" fmla="*/ 29 w 30"/>
                      <a:gd name="T21" fmla="*/ 5 h 32"/>
                      <a:gd name="T22" fmla="*/ 27 w 30"/>
                      <a:gd name="T23" fmla="*/ 4 h 32"/>
                      <a:gd name="T24" fmla="*/ 5 w 30"/>
                      <a:gd name="T25" fmla="*/ 7 h 32"/>
                      <a:gd name="T26" fmla="*/ 8 w 30"/>
                      <a:gd name="T27" fmla="*/ 9 h 32"/>
                      <a:gd name="T28" fmla="*/ 12 w 30"/>
                      <a:gd name="T29" fmla="*/ 6 h 32"/>
                      <a:gd name="T30" fmla="*/ 12 w 30"/>
                      <a:gd name="T31" fmla="*/ 3 h 32"/>
                      <a:gd name="T32" fmla="*/ 3 w 30"/>
                      <a:gd name="T33" fmla="*/ 7 h 32"/>
                      <a:gd name="T34" fmla="*/ 5 w 30"/>
                      <a:gd name="T35" fmla="*/ 9 h 32"/>
                      <a:gd name="T36" fmla="*/ 21 w 30"/>
                      <a:gd name="T37" fmla="*/ 7 h 32"/>
                      <a:gd name="T38" fmla="*/ 29 w 30"/>
                      <a:gd name="T39" fmla="*/ 8 h 32"/>
                      <a:gd name="T40" fmla="*/ 28 w 30"/>
                      <a:gd name="T41" fmla="*/ 6 h 32"/>
                      <a:gd name="T42" fmla="*/ 28 w 30"/>
                      <a:gd name="T43" fmla="*/ 6 h 32"/>
                      <a:gd name="T44" fmla="*/ 26 w 30"/>
                      <a:gd name="T45" fmla="*/ 8 h 32"/>
                      <a:gd name="T46" fmla="*/ 27 w 30"/>
                      <a:gd name="T47" fmla="*/ 8 h 32"/>
                      <a:gd name="T48" fmla="*/ 27 w 30"/>
                      <a:gd name="T49" fmla="*/ 6 h 32"/>
                      <a:gd name="T50" fmla="*/ 15 w 30"/>
                      <a:gd name="T51" fmla="*/ 3 h 32"/>
                      <a:gd name="T52" fmla="*/ 4 w 30"/>
                      <a:gd name="T53" fmla="*/ 7 h 32"/>
                      <a:gd name="T54" fmla="*/ 5 w 30"/>
                      <a:gd name="T55" fmla="*/ 9 h 32"/>
                      <a:gd name="T56" fmla="*/ 12 w 30"/>
                      <a:gd name="T57" fmla="*/ 6 h 32"/>
                      <a:gd name="T58" fmla="*/ 12 w 30"/>
                      <a:gd name="T59" fmla="*/ 3 h 32"/>
                      <a:gd name="T60" fmla="*/ 5 w 30"/>
                      <a:gd name="T61" fmla="*/ 8 h 32"/>
                      <a:gd name="T62" fmla="*/ 8 w 30"/>
                      <a:gd name="T63" fmla="*/ 9 h 32"/>
                      <a:gd name="T64" fmla="*/ 28 w 30"/>
                      <a:gd name="T65" fmla="*/ 7 h 32"/>
                      <a:gd name="T66" fmla="*/ 26 w 30"/>
                      <a:gd name="T67" fmla="*/ 6 h 32"/>
                      <a:gd name="T68" fmla="*/ 27 w 30"/>
                      <a:gd name="T69" fmla="*/ 8 h 32"/>
                      <a:gd name="T70" fmla="*/ 28 w 30"/>
                      <a:gd name="T71" fmla="*/ 7 h 32"/>
                      <a:gd name="T72" fmla="*/ 3 w 30"/>
                      <a:gd name="T73" fmla="*/ 12 h 32"/>
                      <a:gd name="T74" fmla="*/ 13 w 30"/>
                      <a:gd name="T75" fmla="*/ 19 h 32"/>
                      <a:gd name="T76" fmla="*/ 16 w 30"/>
                      <a:gd name="T77" fmla="*/ 20 h 32"/>
                      <a:gd name="T78" fmla="*/ 16 w 30"/>
                      <a:gd name="T79" fmla="*/ 28 h 32"/>
                      <a:gd name="T80" fmla="*/ 9 w 30"/>
                      <a:gd name="T81" fmla="*/ 19 h 32"/>
                      <a:gd name="T82" fmla="*/ 7 w 30"/>
                      <a:gd name="T83" fmla="*/ 18 h 32"/>
                      <a:gd name="T84" fmla="*/ 4 w 30"/>
                      <a:gd name="T85" fmla="*/ 18 h 32"/>
                      <a:gd name="T86" fmla="*/ 4 w 30"/>
                      <a:gd name="T87" fmla="*/ 21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0" h="32">
                        <a:moveTo>
                          <a:pt x="4" y="21"/>
                        </a:moveTo>
                        <a:cubicBezTo>
                          <a:pt x="6" y="21"/>
                          <a:pt x="7" y="21"/>
                          <a:pt x="8" y="20"/>
                        </a:cubicBezTo>
                        <a:cubicBezTo>
                          <a:pt x="8" y="20"/>
                          <a:pt x="7" y="19"/>
                          <a:pt x="6" y="19"/>
                        </a:cubicBezTo>
                        <a:cubicBezTo>
                          <a:pt x="6" y="24"/>
                          <a:pt x="8" y="28"/>
                          <a:pt x="13" y="30"/>
                        </a:cubicBezTo>
                        <a:cubicBezTo>
                          <a:pt x="18" y="32"/>
                          <a:pt x="23" y="28"/>
                          <a:pt x="23" y="24"/>
                        </a:cubicBezTo>
                        <a:cubicBezTo>
                          <a:pt x="24" y="17"/>
                          <a:pt x="15" y="17"/>
                          <a:pt x="11" y="16"/>
                        </a:cubicBezTo>
                        <a:cubicBezTo>
                          <a:pt x="9" y="16"/>
                          <a:pt x="7" y="14"/>
                          <a:pt x="6" y="12"/>
                        </a:cubicBezTo>
                        <a:cubicBezTo>
                          <a:pt x="4" y="8"/>
                          <a:pt x="12" y="8"/>
                          <a:pt x="14" y="8"/>
                        </a:cubicBezTo>
                        <a:cubicBezTo>
                          <a:pt x="18" y="8"/>
                          <a:pt x="23" y="10"/>
                          <a:pt x="28" y="10"/>
                        </a:cubicBezTo>
                        <a:cubicBezTo>
                          <a:pt x="29" y="10"/>
                          <a:pt x="29" y="9"/>
                          <a:pt x="29" y="8"/>
                        </a:cubicBezTo>
                        <a:cubicBezTo>
                          <a:pt x="30" y="6"/>
                          <a:pt x="30" y="7"/>
                          <a:pt x="29" y="5"/>
                        </a:cubicBezTo>
                        <a:cubicBezTo>
                          <a:pt x="29" y="4"/>
                          <a:pt x="28" y="4"/>
                          <a:pt x="27" y="4"/>
                        </a:cubicBezTo>
                        <a:cubicBezTo>
                          <a:pt x="20" y="5"/>
                          <a:pt x="12" y="2"/>
                          <a:pt x="5" y="7"/>
                        </a:cubicBezTo>
                        <a:cubicBezTo>
                          <a:pt x="6" y="8"/>
                          <a:pt x="7" y="8"/>
                          <a:pt x="8" y="9"/>
                        </a:cubicBezTo>
                        <a:cubicBezTo>
                          <a:pt x="9" y="7"/>
                          <a:pt x="11" y="6"/>
                          <a:pt x="12" y="6"/>
                        </a:cubicBezTo>
                        <a:cubicBezTo>
                          <a:pt x="14" y="5"/>
                          <a:pt x="13" y="3"/>
                          <a:pt x="12" y="3"/>
                        </a:cubicBezTo>
                        <a:cubicBezTo>
                          <a:pt x="8" y="4"/>
                          <a:pt x="6" y="4"/>
                          <a:pt x="3" y="7"/>
                        </a:cubicBezTo>
                        <a:cubicBezTo>
                          <a:pt x="2" y="8"/>
                          <a:pt x="4" y="10"/>
                          <a:pt x="5" y="9"/>
                        </a:cubicBezTo>
                        <a:cubicBezTo>
                          <a:pt x="10" y="6"/>
                          <a:pt x="15" y="6"/>
                          <a:pt x="21" y="7"/>
                        </a:cubicBezTo>
                        <a:cubicBezTo>
                          <a:pt x="23" y="8"/>
                          <a:pt x="27" y="10"/>
                          <a:pt x="29" y="8"/>
                        </a:cubicBezTo>
                        <a:cubicBezTo>
                          <a:pt x="29" y="7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5"/>
                          <a:pt x="25" y="7"/>
                          <a:pt x="26" y="8"/>
                        </a:cubicBezTo>
                        <a:cubicBezTo>
                          <a:pt x="26" y="8"/>
                          <a:pt x="27" y="8"/>
                          <a:pt x="27" y="8"/>
                        </a:cubicBezTo>
                        <a:cubicBezTo>
                          <a:pt x="27" y="8"/>
                          <a:pt x="27" y="7"/>
                          <a:pt x="27" y="6"/>
                        </a:cubicBezTo>
                        <a:cubicBezTo>
                          <a:pt x="26" y="6"/>
                          <a:pt x="16" y="3"/>
                          <a:pt x="15" y="3"/>
                        </a:cubicBezTo>
                        <a:cubicBezTo>
                          <a:pt x="11" y="3"/>
                          <a:pt x="7" y="4"/>
                          <a:pt x="4" y="7"/>
                        </a:cubicBezTo>
                        <a:cubicBezTo>
                          <a:pt x="4" y="7"/>
                          <a:pt x="5" y="8"/>
                          <a:pt x="5" y="9"/>
                        </a:cubicBezTo>
                        <a:cubicBezTo>
                          <a:pt x="7" y="7"/>
                          <a:pt x="10" y="6"/>
                          <a:pt x="12" y="6"/>
                        </a:cubicBezTo>
                        <a:cubicBezTo>
                          <a:pt x="12" y="5"/>
                          <a:pt x="12" y="4"/>
                          <a:pt x="12" y="3"/>
                        </a:cubicBezTo>
                        <a:cubicBezTo>
                          <a:pt x="9" y="4"/>
                          <a:pt x="6" y="5"/>
                          <a:pt x="5" y="8"/>
                        </a:cubicBezTo>
                        <a:cubicBezTo>
                          <a:pt x="4" y="10"/>
                          <a:pt x="7" y="10"/>
                          <a:pt x="8" y="9"/>
                        </a:cubicBezTo>
                        <a:cubicBezTo>
                          <a:pt x="13" y="5"/>
                          <a:pt x="21" y="8"/>
                          <a:pt x="28" y="7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6" y="6"/>
                          <a:pt x="26" y="7"/>
                          <a:pt x="27" y="8"/>
                        </a:cubicBezTo>
                        <a:cubicBezTo>
                          <a:pt x="27" y="8"/>
                          <a:pt x="27" y="7"/>
                          <a:pt x="28" y="7"/>
                        </a:cubicBezTo>
                        <a:cubicBezTo>
                          <a:pt x="23" y="7"/>
                          <a:pt x="0" y="0"/>
                          <a:pt x="3" y="12"/>
                        </a:cubicBezTo>
                        <a:cubicBezTo>
                          <a:pt x="4" y="16"/>
                          <a:pt x="9" y="19"/>
                          <a:pt x="13" y="19"/>
                        </a:cubicBezTo>
                        <a:cubicBezTo>
                          <a:pt x="14" y="20"/>
                          <a:pt x="15" y="20"/>
                          <a:pt x="16" y="20"/>
                        </a:cubicBezTo>
                        <a:cubicBezTo>
                          <a:pt x="22" y="21"/>
                          <a:pt x="21" y="27"/>
                          <a:pt x="16" y="28"/>
                        </a:cubicBezTo>
                        <a:cubicBezTo>
                          <a:pt x="11" y="29"/>
                          <a:pt x="9" y="22"/>
                          <a:pt x="9" y="19"/>
                        </a:cubicBezTo>
                        <a:cubicBezTo>
                          <a:pt x="9" y="18"/>
                          <a:pt x="8" y="17"/>
                          <a:pt x="7" y="18"/>
                        </a:cubicBezTo>
                        <a:cubicBezTo>
                          <a:pt x="6" y="18"/>
                          <a:pt x="5" y="18"/>
                          <a:pt x="4" y="18"/>
                        </a:cubicBezTo>
                        <a:cubicBezTo>
                          <a:pt x="2" y="19"/>
                          <a:pt x="2" y="21"/>
                          <a:pt x="4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7" name="Freeform 210">
                    <a:extLst>
                      <a:ext uri="{FF2B5EF4-FFF2-40B4-BE49-F238E27FC236}">
                        <a16:creationId xmlns="" xmlns:a16="http://schemas.microsoft.com/office/drawing/2014/main" id="{A563C02E-FE74-4FFF-AFFD-DB015EC5FD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9" y="1415"/>
                    <a:ext cx="16" cy="10"/>
                  </a:xfrm>
                  <a:custGeom>
                    <a:avLst/>
                    <a:gdLst>
                      <a:gd name="T0" fmla="*/ 0 w 24"/>
                      <a:gd name="T1" fmla="*/ 2 h 15"/>
                      <a:gd name="T2" fmla="*/ 9 w 24"/>
                      <a:gd name="T3" fmla="*/ 14 h 15"/>
                      <a:gd name="T4" fmla="*/ 10 w 24"/>
                      <a:gd name="T5" fmla="*/ 12 h 15"/>
                      <a:gd name="T6" fmla="*/ 5 w 24"/>
                      <a:gd name="T7" fmla="*/ 2 h 15"/>
                      <a:gd name="T8" fmla="*/ 2 w 24"/>
                      <a:gd name="T9" fmla="*/ 2 h 15"/>
                      <a:gd name="T10" fmla="*/ 12 w 24"/>
                      <a:gd name="T11" fmla="*/ 13 h 15"/>
                      <a:gd name="T12" fmla="*/ 24 w 24"/>
                      <a:gd name="T13" fmla="*/ 4 h 15"/>
                      <a:gd name="T14" fmla="*/ 21 w 24"/>
                      <a:gd name="T15" fmla="*/ 4 h 15"/>
                      <a:gd name="T16" fmla="*/ 5 w 24"/>
                      <a:gd name="T17" fmla="*/ 2 h 15"/>
                      <a:gd name="T18" fmla="*/ 2 w 24"/>
                      <a:gd name="T19" fmla="*/ 2 h 15"/>
                      <a:gd name="T20" fmla="*/ 8 w 24"/>
                      <a:gd name="T21" fmla="*/ 14 h 15"/>
                      <a:gd name="T22" fmla="*/ 9 w 24"/>
                      <a:gd name="T23" fmla="*/ 12 h 15"/>
                      <a:gd name="T24" fmla="*/ 3 w 24"/>
                      <a:gd name="T25" fmla="*/ 2 h 15"/>
                      <a:gd name="T26" fmla="*/ 0 w 24"/>
                      <a:gd name="T27" fmla="*/ 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4" h="15">
                        <a:moveTo>
                          <a:pt x="0" y="2"/>
                        </a:moveTo>
                        <a:cubicBezTo>
                          <a:pt x="2" y="8"/>
                          <a:pt x="2" y="13"/>
                          <a:pt x="9" y="14"/>
                        </a:cubicBezTo>
                        <a:cubicBezTo>
                          <a:pt x="10" y="15"/>
                          <a:pt x="11" y="13"/>
                          <a:pt x="10" y="12"/>
                        </a:cubicBezTo>
                        <a:cubicBezTo>
                          <a:pt x="8" y="9"/>
                          <a:pt x="5" y="6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7"/>
                          <a:pt x="6" y="12"/>
                          <a:pt x="12" y="13"/>
                        </a:cubicBezTo>
                        <a:cubicBezTo>
                          <a:pt x="18" y="14"/>
                          <a:pt x="22" y="10"/>
                          <a:pt x="24" y="4"/>
                        </a:cubicBezTo>
                        <a:cubicBezTo>
                          <a:pt x="24" y="3"/>
                          <a:pt x="21" y="2"/>
                          <a:pt x="21" y="4"/>
                        </a:cubicBezTo>
                        <a:cubicBezTo>
                          <a:pt x="18" y="13"/>
                          <a:pt x="6" y="12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ubicBezTo>
                          <a:pt x="2" y="7"/>
                          <a:pt x="5" y="10"/>
                          <a:pt x="8" y="14"/>
                        </a:cubicBezTo>
                        <a:cubicBezTo>
                          <a:pt x="8" y="13"/>
                          <a:pt x="9" y="12"/>
                          <a:pt x="9" y="12"/>
                        </a:cubicBezTo>
                        <a:cubicBezTo>
                          <a:pt x="4" y="10"/>
                          <a:pt x="4" y="6"/>
                          <a:pt x="3" y="2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8" name="Freeform 211">
                    <a:extLst>
                      <a:ext uri="{FF2B5EF4-FFF2-40B4-BE49-F238E27FC236}">
                        <a16:creationId xmlns="" xmlns:a16="http://schemas.microsoft.com/office/drawing/2014/main" id="{B09B7429-752C-4342-8D51-79B3442F5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6"/>
                    <a:ext cx="18" cy="28"/>
                  </a:xfrm>
                  <a:custGeom>
                    <a:avLst/>
                    <a:gdLst>
                      <a:gd name="T0" fmla="*/ 27 w 28"/>
                      <a:gd name="T1" fmla="*/ 8 h 42"/>
                      <a:gd name="T2" fmla="*/ 5 w 28"/>
                      <a:gd name="T3" fmla="*/ 8 h 42"/>
                      <a:gd name="T4" fmla="*/ 13 w 28"/>
                      <a:gd name="T5" fmla="*/ 18 h 42"/>
                      <a:gd name="T6" fmla="*/ 21 w 28"/>
                      <a:gd name="T7" fmla="*/ 28 h 42"/>
                      <a:gd name="T8" fmla="*/ 12 w 28"/>
                      <a:gd name="T9" fmla="*/ 37 h 42"/>
                      <a:gd name="T10" fmla="*/ 5 w 28"/>
                      <a:gd name="T11" fmla="*/ 24 h 42"/>
                      <a:gd name="T12" fmla="*/ 2 w 28"/>
                      <a:gd name="T13" fmla="*/ 23 h 42"/>
                      <a:gd name="T14" fmla="*/ 10 w 28"/>
                      <a:gd name="T15" fmla="*/ 40 h 42"/>
                      <a:gd name="T16" fmla="*/ 24 w 28"/>
                      <a:gd name="T17" fmla="*/ 30 h 42"/>
                      <a:gd name="T18" fmla="*/ 14 w 28"/>
                      <a:gd name="T19" fmla="*/ 16 h 42"/>
                      <a:gd name="T20" fmla="*/ 11 w 28"/>
                      <a:gd name="T21" fmla="*/ 6 h 42"/>
                      <a:gd name="T22" fmla="*/ 24 w 28"/>
                      <a:gd name="T23" fmla="*/ 8 h 42"/>
                      <a:gd name="T24" fmla="*/ 27 w 28"/>
                      <a:gd name="T25" fmla="*/ 8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8" h="42">
                        <a:moveTo>
                          <a:pt x="27" y="8"/>
                        </a:moveTo>
                        <a:cubicBezTo>
                          <a:pt x="26" y="0"/>
                          <a:pt x="7" y="0"/>
                          <a:pt x="5" y="8"/>
                        </a:cubicBezTo>
                        <a:cubicBezTo>
                          <a:pt x="3" y="12"/>
                          <a:pt x="10" y="16"/>
                          <a:pt x="13" y="18"/>
                        </a:cubicBezTo>
                        <a:cubicBezTo>
                          <a:pt x="17" y="21"/>
                          <a:pt x="21" y="23"/>
                          <a:pt x="21" y="28"/>
                        </a:cubicBezTo>
                        <a:cubicBezTo>
                          <a:pt x="21" y="33"/>
                          <a:pt x="17" y="37"/>
                          <a:pt x="12" y="37"/>
                        </a:cubicBezTo>
                        <a:cubicBezTo>
                          <a:pt x="3" y="38"/>
                          <a:pt x="3" y="29"/>
                          <a:pt x="5" y="24"/>
                        </a:cubicBezTo>
                        <a:cubicBezTo>
                          <a:pt x="6" y="22"/>
                          <a:pt x="3" y="21"/>
                          <a:pt x="2" y="23"/>
                        </a:cubicBezTo>
                        <a:cubicBezTo>
                          <a:pt x="0" y="31"/>
                          <a:pt x="1" y="37"/>
                          <a:pt x="10" y="40"/>
                        </a:cubicBezTo>
                        <a:cubicBezTo>
                          <a:pt x="16" y="42"/>
                          <a:pt x="23" y="36"/>
                          <a:pt x="24" y="30"/>
                        </a:cubicBezTo>
                        <a:cubicBezTo>
                          <a:pt x="25" y="22"/>
                          <a:pt x="20" y="19"/>
                          <a:pt x="14" y="16"/>
                        </a:cubicBezTo>
                        <a:cubicBezTo>
                          <a:pt x="11" y="13"/>
                          <a:pt x="3" y="7"/>
                          <a:pt x="11" y="6"/>
                        </a:cubicBezTo>
                        <a:cubicBezTo>
                          <a:pt x="14" y="5"/>
                          <a:pt x="24" y="4"/>
                          <a:pt x="24" y="8"/>
                        </a:cubicBezTo>
                        <a:cubicBezTo>
                          <a:pt x="25" y="10"/>
                          <a:pt x="28" y="10"/>
                          <a:pt x="27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9" name="Freeform 212">
                    <a:extLst>
                      <a:ext uri="{FF2B5EF4-FFF2-40B4-BE49-F238E27FC236}">
                        <a16:creationId xmlns="" xmlns:a16="http://schemas.microsoft.com/office/drawing/2014/main" id="{9ED93336-AF02-435D-A7A9-530AEF824D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" y="1322"/>
                    <a:ext cx="14" cy="35"/>
                  </a:xfrm>
                  <a:custGeom>
                    <a:avLst/>
                    <a:gdLst>
                      <a:gd name="T0" fmla="*/ 17 w 21"/>
                      <a:gd name="T1" fmla="*/ 2 h 53"/>
                      <a:gd name="T2" fmla="*/ 0 w 21"/>
                      <a:gd name="T3" fmla="*/ 50 h 53"/>
                      <a:gd name="T4" fmla="*/ 3 w 21"/>
                      <a:gd name="T5" fmla="*/ 51 h 53"/>
                      <a:gd name="T6" fmla="*/ 20 w 21"/>
                      <a:gd name="T7" fmla="*/ 3 h 53"/>
                      <a:gd name="T8" fmla="*/ 17 w 21"/>
                      <a:gd name="T9" fmla="*/ 2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3">
                        <a:moveTo>
                          <a:pt x="17" y="2"/>
                        </a:moveTo>
                        <a:cubicBezTo>
                          <a:pt x="8" y="16"/>
                          <a:pt x="8" y="34"/>
                          <a:pt x="0" y="50"/>
                        </a:cubicBezTo>
                        <a:cubicBezTo>
                          <a:pt x="0" y="51"/>
                          <a:pt x="2" y="53"/>
                          <a:pt x="3" y="51"/>
                        </a:cubicBezTo>
                        <a:cubicBezTo>
                          <a:pt x="10" y="36"/>
                          <a:pt x="11" y="17"/>
                          <a:pt x="20" y="3"/>
                        </a:cubicBezTo>
                        <a:cubicBezTo>
                          <a:pt x="21" y="1"/>
                          <a:pt x="18" y="0"/>
                          <a:pt x="1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0" name="Freeform 213">
                    <a:extLst>
                      <a:ext uri="{FF2B5EF4-FFF2-40B4-BE49-F238E27FC236}">
                        <a16:creationId xmlns="" xmlns:a16="http://schemas.microsoft.com/office/drawing/2014/main" id="{5F7FCE2B-F72D-4979-9CAC-584115524E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0" y="1324"/>
                    <a:ext cx="13" cy="33"/>
                  </a:xfrm>
                  <a:custGeom>
                    <a:avLst/>
                    <a:gdLst>
                      <a:gd name="T0" fmla="*/ 20 w 20"/>
                      <a:gd name="T1" fmla="*/ 2 h 50"/>
                      <a:gd name="T2" fmla="*/ 19 w 20"/>
                      <a:gd name="T3" fmla="*/ 1 h 50"/>
                      <a:gd name="T4" fmla="*/ 17 w 20"/>
                      <a:gd name="T5" fmla="*/ 1 h 50"/>
                      <a:gd name="T6" fmla="*/ 10 w 20"/>
                      <a:gd name="T7" fmla="*/ 20 h 50"/>
                      <a:gd name="T8" fmla="*/ 6 w 20"/>
                      <a:gd name="T9" fmla="*/ 33 h 50"/>
                      <a:gd name="T10" fmla="*/ 1 w 20"/>
                      <a:gd name="T11" fmla="*/ 47 h 50"/>
                      <a:gd name="T12" fmla="*/ 3 w 20"/>
                      <a:gd name="T13" fmla="*/ 48 h 50"/>
                      <a:gd name="T14" fmla="*/ 3 w 20"/>
                      <a:gd name="T15" fmla="*/ 48 h 50"/>
                      <a:gd name="T16" fmla="*/ 0 w 20"/>
                      <a:gd name="T17" fmla="*/ 48 h 50"/>
                      <a:gd name="T18" fmla="*/ 0 w 20"/>
                      <a:gd name="T19" fmla="*/ 48 h 50"/>
                      <a:gd name="T20" fmla="*/ 2 w 20"/>
                      <a:gd name="T21" fmla="*/ 49 h 50"/>
                      <a:gd name="T22" fmla="*/ 4 w 20"/>
                      <a:gd name="T23" fmla="*/ 45 h 50"/>
                      <a:gd name="T24" fmla="*/ 10 w 20"/>
                      <a:gd name="T25" fmla="*/ 30 h 50"/>
                      <a:gd name="T26" fmla="*/ 19 w 20"/>
                      <a:gd name="T27" fmla="*/ 2 h 50"/>
                      <a:gd name="T28" fmla="*/ 17 w 20"/>
                      <a:gd name="T29" fmla="*/ 2 h 50"/>
                      <a:gd name="T30" fmla="*/ 17 w 20"/>
                      <a:gd name="T31" fmla="*/ 2 h 50"/>
                      <a:gd name="T32" fmla="*/ 20 w 20"/>
                      <a:gd name="T33" fmla="*/ 2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0" h="50">
                        <a:moveTo>
                          <a:pt x="20" y="2"/>
                        </a:move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0"/>
                          <a:pt x="17" y="0"/>
                          <a:pt x="17" y="1"/>
                        </a:cubicBezTo>
                        <a:cubicBezTo>
                          <a:pt x="14" y="7"/>
                          <a:pt x="12" y="14"/>
                          <a:pt x="10" y="20"/>
                        </a:cubicBezTo>
                        <a:cubicBezTo>
                          <a:pt x="9" y="25"/>
                          <a:pt x="7" y="29"/>
                          <a:pt x="6" y="33"/>
                        </a:cubicBezTo>
                        <a:cubicBezTo>
                          <a:pt x="5" y="35"/>
                          <a:pt x="2" y="46"/>
                          <a:pt x="1" y="47"/>
                        </a:cubicBezTo>
                        <a:cubicBezTo>
                          <a:pt x="1" y="47"/>
                          <a:pt x="2" y="48"/>
                          <a:pt x="3" y="48"/>
                        </a:cubicBezTo>
                        <a:cubicBezTo>
                          <a:pt x="3" y="48"/>
                          <a:pt x="3" y="48"/>
                          <a:pt x="3" y="48"/>
                        </a:cubicBezTo>
                        <a:cubicBezTo>
                          <a:pt x="3" y="46"/>
                          <a:pt x="0" y="46"/>
                          <a:pt x="0" y="48"/>
                        </a:cubicBezTo>
                        <a:cubicBezTo>
                          <a:pt x="0" y="48"/>
                          <a:pt x="0" y="48"/>
                          <a:pt x="0" y="48"/>
                        </a:cubicBezTo>
                        <a:cubicBezTo>
                          <a:pt x="0" y="49"/>
                          <a:pt x="1" y="50"/>
                          <a:pt x="2" y="49"/>
                        </a:cubicBezTo>
                        <a:cubicBezTo>
                          <a:pt x="4" y="49"/>
                          <a:pt x="4" y="46"/>
                          <a:pt x="4" y="45"/>
                        </a:cubicBezTo>
                        <a:cubicBezTo>
                          <a:pt x="6" y="40"/>
                          <a:pt x="8" y="35"/>
                          <a:pt x="10" y="30"/>
                        </a:cubicBezTo>
                        <a:cubicBezTo>
                          <a:pt x="13" y="21"/>
                          <a:pt x="16" y="11"/>
                          <a:pt x="19" y="2"/>
                        </a:cubicBezTo>
                        <a:cubicBezTo>
                          <a:pt x="18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4"/>
                          <a:pt x="20" y="3"/>
                          <a:pt x="2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" name="Freeform 214">
                    <a:extLst>
                      <a:ext uri="{FF2B5EF4-FFF2-40B4-BE49-F238E27FC236}">
                        <a16:creationId xmlns="" xmlns:a16="http://schemas.microsoft.com/office/drawing/2014/main" id="{FD385577-E1FF-4722-BF4C-404404D01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4" y="1510"/>
                    <a:ext cx="26" cy="40"/>
                  </a:xfrm>
                  <a:custGeom>
                    <a:avLst/>
                    <a:gdLst>
                      <a:gd name="T0" fmla="*/ 27 w 39"/>
                      <a:gd name="T1" fmla="*/ 57 h 60"/>
                      <a:gd name="T2" fmla="*/ 16 w 39"/>
                      <a:gd name="T3" fmla="*/ 36 h 60"/>
                      <a:gd name="T4" fmla="*/ 5 w 39"/>
                      <a:gd name="T5" fmla="*/ 22 h 60"/>
                      <a:gd name="T6" fmla="*/ 18 w 39"/>
                      <a:gd name="T7" fmla="*/ 4 h 60"/>
                      <a:gd name="T8" fmla="*/ 33 w 39"/>
                      <a:gd name="T9" fmla="*/ 30 h 60"/>
                      <a:gd name="T10" fmla="*/ 23 w 39"/>
                      <a:gd name="T11" fmla="*/ 57 h 60"/>
                      <a:gd name="T12" fmla="*/ 26 w 39"/>
                      <a:gd name="T13" fmla="*/ 57 h 60"/>
                      <a:gd name="T14" fmla="*/ 37 w 39"/>
                      <a:gd name="T15" fmla="*/ 16 h 60"/>
                      <a:gd name="T16" fmla="*/ 15 w 39"/>
                      <a:gd name="T17" fmla="*/ 1 h 60"/>
                      <a:gd name="T18" fmla="*/ 2 w 39"/>
                      <a:gd name="T19" fmla="*/ 20 h 60"/>
                      <a:gd name="T20" fmla="*/ 9 w 39"/>
                      <a:gd name="T21" fmla="*/ 34 h 60"/>
                      <a:gd name="T22" fmla="*/ 21 w 39"/>
                      <a:gd name="T23" fmla="*/ 48 h 60"/>
                      <a:gd name="T24" fmla="*/ 24 w 39"/>
                      <a:gd name="T25" fmla="*/ 59 h 60"/>
                      <a:gd name="T26" fmla="*/ 27 w 39"/>
                      <a:gd name="T27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9" h="60">
                        <a:moveTo>
                          <a:pt x="27" y="57"/>
                        </a:moveTo>
                        <a:cubicBezTo>
                          <a:pt x="23" y="49"/>
                          <a:pt x="23" y="43"/>
                          <a:pt x="16" y="36"/>
                        </a:cubicBezTo>
                        <a:cubicBezTo>
                          <a:pt x="11" y="32"/>
                          <a:pt x="7" y="28"/>
                          <a:pt x="5" y="22"/>
                        </a:cubicBezTo>
                        <a:cubicBezTo>
                          <a:pt x="2" y="12"/>
                          <a:pt x="9" y="5"/>
                          <a:pt x="18" y="4"/>
                        </a:cubicBezTo>
                        <a:cubicBezTo>
                          <a:pt x="35" y="1"/>
                          <a:pt x="35" y="20"/>
                          <a:pt x="33" y="30"/>
                        </a:cubicBezTo>
                        <a:cubicBezTo>
                          <a:pt x="30" y="39"/>
                          <a:pt x="24" y="47"/>
                          <a:pt x="23" y="57"/>
                        </a:cubicBezTo>
                        <a:cubicBezTo>
                          <a:pt x="23" y="58"/>
                          <a:pt x="26" y="58"/>
                          <a:pt x="26" y="57"/>
                        </a:cubicBezTo>
                        <a:cubicBezTo>
                          <a:pt x="27" y="43"/>
                          <a:pt x="39" y="31"/>
                          <a:pt x="37" y="16"/>
                        </a:cubicBezTo>
                        <a:cubicBezTo>
                          <a:pt x="35" y="5"/>
                          <a:pt x="27" y="0"/>
                          <a:pt x="15" y="1"/>
                        </a:cubicBezTo>
                        <a:cubicBezTo>
                          <a:pt x="7" y="2"/>
                          <a:pt x="0" y="12"/>
                          <a:pt x="2" y="20"/>
                        </a:cubicBezTo>
                        <a:cubicBezTo>
                          <a:pt x="2" y="26"/>
                          <a:pt x="5" y="30"/>
                          <a:pt x="9" y="34"/>
                        </a:cubicBezTo>
                        <a:cubicBezTo>
                          <a:pt x="14" y="39"/>
                          <a:pt x="19" y="41"/>
                          <a:pt x="21" y="48"/>
                        </a:cubicBezTo>
                        <a:cubicBezTo>
                          <a:pt x="22" y="52"/>
                          <a:pt x="23" y="55"/>
                          <a:pt x="24" y="59"/>
                        </a:cubicBezTo>
                        <a:cubicBezTo>
                          <a:pt x="25" y="60"/>
                          <a:pt x="28" y="59"/>
                          <a:pt x="27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2" name="Freeform 215">
                    <a:extLst>
                      <a:ext uri="{FF2B5EF4-FFF2-40B4-BE49-F238E27FC236}">
                        <a16:creationId xmlns="" xmlns:a16="http://schemas.microsoft.com/office/drawing/2014/main" id="{0EE49721-89B1-4689-A5E1-7A8796AF9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4"/>
                    <a:ext cx="16" cy="17"/>
                  </a:xfrm>
                  <a:custGeom>
                    <a:avLst/>
                    <a:gdLst>
                      <a:gd name="T0" fmla="*/ 11 w 24"/>
                      <a:gd name="T1" fmla="*/ 22 h 25"/>
                      <a:gd name="T2" fmla="*/ 8 w 24"/>
                      <a:gd name="T3" fmla="*/ 5 h 25"/>
                      <a:gd name="T4" fmla="*/ 20 w 24"/>
                      <a:gd name="T5" fmla="*/ 11 h 25"/>
                      <a:gd name="T6" fmla="*/ 6 w 24"/>
                      <a:gd name="T7" fmla="*/ 19 h 25"/>
                      <a:gd name="T8" fmla="*/ 5 w 24"/>
                      <a:gd name="T9" fmla="*/ 22 h 25"/>
                      <a:gd name="T10" fmla="*/ 23 w 24"/>
                      <a:gd name="T11" fmla="*/ 13 h 25"/>
                      <a:gd name="T12" fmla="*/ 10 w 24"/>
                      <a:gd name="T13" fmla="*/ 1 h 25"/>
                      <a:gd name="T14" fmla="*/ 0 w 24"/>
                      <a:gd name="T15" fmla="*/ 13 h 25"/>
                      <a:gd name="T16" fmla="*/ 11 w 24"/>
                      <a:gd name="T17" fmla="*/ 25 h 25"/>
                      <a:gd name="T18" fmla="*/ 11 w 24"/>
                      <a:gd name="T19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5">
                        <a:moveTo>
                          <a:pt x="11" y="22"/>
                        </a:moveTo>
                        <a:cubicBezTo>
                          <a:pt x="2" y="21"/>
                          <a:pt x="1" y="9"/>
                          <a:pt x="8" y="5"/>
                        </a:cubicBezTo>
                        <a:cubicBezTo>
                          <a:pt x="13" y="2"/>
                          <a:pt x="20" y="5"/>
                          <a:pt x="20" y="11"/>
                        </a:cubicBezTo>
                        <a:cubicBezTo>
                          <a:pt x="20" y="19"/>
                          <a:pt x="12" y="20"/>
                          <a:pt x="6" y="19"/>
                        </a:cubicBezTo>
                        <a:cubicBezTo>
                          <a:pt x="4" y="19"/>
                          <a:pt x="3" y="21"/>
                          <a:pt x="5" y="22"/>
                        </a:cubicBezTo>
                        <a:cubicBezTo>
                          <a:pt x="13" y="23"/>
                          <a:pt x="21" y="21"/>
                          <a:pt x="23" y="13"/>
                        </a:cubicBezTo>
                        <a:cubicBezTo>
                          <a:pt x="24" y="5"/>
                          <a:pt x="18" y="0"/>
                          <a:pt x="10" y="1"/>
                        </a:cubicBezTo>
                        <a:cubicBezTo>
                          <a:pt x="4" y="2"/>
                          <a:pt x="1" y="7"/>
                          <a:pt x="0" y="13"/>
                        </a:cubicBezTo>
                        <a:cubicBezTo>
                          <a:pt x="0" y="19"/>
                          <a:pt x="5" y="24"/>
                          <a:pt x="11" y="25"/>
                        </a:cubicBezTo>
                        <a:cubicBezTo>
                          <a:pt x="13" y="25"/>
                          <a:pt x="13" y="22"/>
                          <a:pt x="11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" name="Freeform 216">
                    <a:extLst>
                      <a:ext uri="{FF2B5EF4-FFF2-40B4-BE49-F238E27FC236}">
                        <a16:creationId xmlns="" xmlns:a16="http://schemas.microsoft.com/office/drawing/2014/main" id="{F5DE2016-8CAA-496A-AE03-E6630C7B0EB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9" y="1516"/>
                    <a:ext cx="14" cy="14"/>
                  </a:xfrm>
                  <a:custGeom>
                    <a:avLst/>
                    <a:gdLst>
                      <a:gd name="T0" fmla="*/ 4 w 21"/>
                      <a:gd name="T1" fmla="*/ 5 h 21"/>
                      <a:gd name="T2" fmla="*/ 7 w 21"/>
                      <a:gd name="T3" fmla="*/ 7 h 21"/>
                      <a:gd name="T4" fmla="*/ 5 w 21"/>
                      <a:gd name="T5" fmla="*/ 15 h 21"/>
                      <a:gd name="T6" fmla="*/ 4 w 21"/>
                      <a:gd name="T7" fmla="*/ 14 h 21"/>
                      <a:gd name="T8" fmla="*/ 8 w 21"/>
                      <a:gd name="T9" fmla="*/ 6 h 21"/>
                      <a:gd name="T10" fmla="*/ 12 w 21"/>
                      <a:gd name="T11" fmla="*/ 6 h 21"/>
                      <a:gd name="T12" fmla="*/ 9 w 21"/>
                      <a:gd name="T13" fmla="*/ 18 h 21"/>
                      <a:gd name="T14" fmla="*/ 8 w 21"/>
                      <a:gd name="T15" fmla="*/ 15 h 21"/>
                      <a:gd name="T16" fmla="*/ 13 w 21"/>
                      <a:gd name="T17" fmla="*/ 4 h 21"/>
                      <a:gd name="T18" fmla="*/ 17 w 21"/>
                      <a:gd name="T19" fmla="*/ 3 h 21"/>
                      <a:gd name="T20" fmla="*/ 12 w 21"/>
                      <a:gd name="T21" fmla="*/ 5 h 21"/>
                      <a:gd name="T22" fmla="*/ 11 w 21"/>
                      <a:gd name="T23" fmla="*/ 3 h 21"/>
                      <a:gd name="T24" fmla="*/ 9 w 21"/>
                      <a:gd name="T25" fmla="*/ 10 h 21"/>
                      <a:gd name="T26" fmla="*/ 9 w 21"/>
                      <a:gd name="T27" fmla="*/ 14 h 21"/>
                      <a:gd name="T28" fmla="*/ 12 w 21"/>
                      <a:gd name="T29" fmla="*/ 14 h 21"/>
                      <a:gd name="T30" fmla="*/ 13 w 21"/>
                      <a:gd name="T31" fmla="*/ 13 h 21"/>
                      <a:gd name="T32" fmla="*/ 18 w 21"/>
                      <a:gd name="T33" fmla="*/ 9 h 21"/>
                      <a:gd name="T34" fmla="*/ 17 w 21"/>
                      <a:gd name="T35" fmla="*/ 11 h 21"/>
                      <a:gd name="T36" fmla="*/ 15 w 21"/>
                      <a:gd name="T37" fmla="*/ 8 h 21"/>
                      <a:gd name="T38" fmla="*/ 7 w 21"/>
                      <a:gd name="T39" fmla="*/ 10 h 21"/>
                      <a:gd name="T40" fmla="*/ 7 w 21"/>
                      <a:gd name="T41" fmla="*/ 10 h 21"/>
                      <a:gd name="T42" fmla="*/ 8 w 21"/>
                      <a:gd name="T43" fmla="*/ 14 h 21"/>
                      <a:gd name="T44" fmla="*/ 12 w 21"/>
                      <a:gd name="T45" fmla="*/ 1 h 21"/>
                      <a:gd name="T46" fmla="*/ 17 w 21"/>
                      <a:gd name="T47" fmla="*/ 4 h 21"/>
                      <a:gd name="T48" fmla="*/ 18 w 21"/>
                      <a:gd name="T49" fmla="*/ 10 h 21"/>
                      <a:gd name="T50" fmla="*/ 20 w 21"/>
                      <a:gd name="T51" fmla="*/ 10 h 21"/>
                      <a:gd name="T52" fmla="*/ 21 w 21"/>
                      <a:gd name="T53" fmla="*/ 8 h 21"/>
                      <a:gd name="T54" fmla="*/ 18 w 21"/>
                      <a:gd name="T55" fmla="*/ 8 h 21"/>
                      <a:gd name="T56" fmla="*/ 18 w 21"/>
                      <a:gd name="T57" fmla="*/ 13 h 21"/>
                      <a:gd name="T58" fmla="*/ 15 w 21"/>
                      <a:gd name="T59" fmla="*/ 13 h 21"/>
                      <a:gd name="T60" fmla="*/ 17 w 21"/>
                      <a:gd name="T61" fmla="*/ 6 h 21"/>
                      <a:gd name="T62" fmla="*/ 16 w 21"/>
                      <a:gd name="T63" fmla="*/ 5 h 21"/>
                      <a:gd name="T64" fmla="*/ 11 w 21"/>
                      <a:gd name="T65" fmla="*/ 5 h 21"/>
                      <a:gd name="T66" fmla="*/ 10 w 21"/>
                      <a:gd name="T67" fmla="*/ 13 h 21"/>
                      <a:gd name="T68" fmla="*/ 13 w 21"/>
                      <a:gd name="T69" fmla="*/ 3 h 21"/>
                      <a:gd name="T70" fmla="*/ 14 w 21"/>
                      <a:gd name="T71" fmla="*/ 6 h 21"/>
                      <a:gd name="T72" fmla="*/ 9 w 21"/>
                      <a:gd name="T73" fmla="*/ 17 h 21"/>
                      <a:gd name="T74" fmla="*/ 5 w 21"/>
                      <a:gd name="T75" fmla="*/ 17 h 21"/>
                      <a:gd name="T76" fmla="*/ 8 w 21"/>
                      <a:gd name="T77" fmla="*/ 5 h 21"/>
                      <a:gd name="T78" fmla="*/ 10 w 21"/>
                      <a:gd name="T79" fmla="*/ 4 h 21"/>
                      <a:gd name="T80" fmla="*/ 5 w 21"/>
                      <a:gd name="T81" fmla="*/ 14 h 21"/>
                      <a:gd name="T82" fmla="*/ 1 w 21"/>
                      <a:gd name="T83" fmla="*/ 13 h 21"/>
                      <a:gd name="T84" fmla="*/ 4 w 21"/>
                      <a:gd name="T85" fmla="*/ 5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1" h="21">
                        <a:moveTo>
                          <a:pt x="6" y="11"/>
                        </a:moveTo>
                        <a:cubicBezTo>
                          <a:pt x="6" y="10"/>
                          <a:pt x="6" y="8"/>
                          <a:pt x="7" y="7"/>
                        </a:cubicBezTo>
                        <a:cubicBezTo>
                          <a:pt x="6" y="6"/>
                          <a:pt x="5" y="6"/>
                          <a:pt x="4" y="5"/>
                        </a:cubicBezTo>
                        <a:cubicBezTo>
                          <a:pt x="4" y="8"/>
                          <a:pt x="2" y="11"/>
                          <a:pt x="1" y="13"/>
                        </a:cubicBezTo>
                        <a:cubicBezTo>
                          <a:pt x="2" y="13"/>
                          <a:pt x="3" y="14"/>
                          <a:pt x="3" y="14"/>
                        </a:cubicBezTo>
                        <a:cubicBezTo>
                          <a:pt x="5" y="12"/>
                          <a:pt x="5" y="10"/>
                          <a:pt x="7" y="7"/>
                        </a:cubicBezTo>
                        <a:cubicBezTo>
                          <a:pt x="6" y="7"/>
                          <a:pt x="5" y="7"/>
                          <a:pt x="4" y="7"/>
                        </a:cubicBezTo>
                        <a:cubicBezTo>
                          <a:pt x="4" y="9"/>
                          <a:pt x="3" y="12"/>
                          <a:pt x="2" y="14"/>
                        </a:cubicBezTo>
                        <a:cubicBezTo>
                          <a:pt x="2" y="16"/>
                          <a:pt x="4" y="16"/>
                          <a:pt x="5" y="15"/>
                        </a:cubicBezTo>
                        <a:cubicBezTo>
                          <a:pt x="7" y="12"/>
                          <a:pt x="8" y="8"/>
                          <a:pt x="9" y="5"/>
                        </a:cubicBezTo>
                        <a:cubicBezTo>
                          <a:pt x="9" y="4"/>
                          <a:pt x="8" y="4"/>
                          <a:pt x="7" y="4"/>
                        </a:cubicBezTo>
                        <a:cubicBezTo>
                          <a:pt x="7" y="8"/>
                          <a:pt x="5" y="11"/>
                          <a:pt x="4" y="14"/>
                        </a:cubicBezTo>
                        <a:cubicBezTo>
                          <a:pt x="5" y="14"/>
                          <a:pt x="5" y="15"/>
                          <a:pt x="6" y="15"/>
                        </a:cubicBezTo>
                        <a:cubicBezTo>
                          <a:pt x="8" y="12"/>
                          <a:pt x="9" y="9"/>
                          <a:pt x="11" y="6"/>
                        </a:cubicBezTo>
                        <a:cubicBezTo>
                          <a:pt x="10" y="6"/>
                          <a:pt x="9" y="6"/>
                          <a:pt x="8" y="6"/>
                        </a:cubicBezTo>
                        <a:cubicBezTo>
                          <a:pt x="8" y="10"/>
                          <a:pt x="5" y="13"/>
                          <a:pt x="5" y="17"/>
                        </a:cubicBezTo>
                        <a:cubicBezTo>
                          <a:pt x="5" y="19"/>
                          <a:pt x="8" y="19"/>
                          <a:pt x="8" y="18"/>
                        </a:cubicBezTo>
                        <a:cubicBezTo>
                          <a:pt x="10" y="14"/>
                          <a:pt x="11" y="10"/>
                          <a:pt x="12" y="6"/>
                        </a:cubicBezTo>
                        <a:cubicBezTo>
                          <a:pt x="13" y="4"/>
                          <a:pt x="10" y="3"/>
                          <a:pt x="10" y="5"/>
                        </a:cubicBezTo>
                        <a:cubicBezTo>
                          <a:pt x="8" y="9"/>
                          <a:pt x="6" y="13"/>
                          <a:pt x="6" y="17"/>
                        </a:cubicBezTo>
                        <a:cubicBezTo>
                          <a:pt x="6" y="18"/>
                          <a:pt x="8" y="19"/>
                          <a:pt x="9" y="18"/>
                        </a:cubicBezTo>
                        <a:cubicBezTo>
                          <a:pt x="11" y="14"/>
                          <a:pt x="12" y="10"/>
                          <a:pt x="14" y="6"/>
                        </a:cubicBezTo>
                        <a:cubicBezTo>
                          <a:pt x="13" y="6"/>
                          <a:pt x="12" y="5"/>
                          <a:pt x="11" y="5"/>
                        </a:cubicBezTo>
                        <a:cubicBezTo>
                          <a:pt x="10" y="9"/>
                          <a:pt x="9" y="12"/>
                          <a:pt x="8" y="15"/>
                        </a:cubicBezTo>
                        <a:cubicBezTo>
                          <a:pt x="9" y="16"/>
                          <a:pt x="9" y="16"/>
                          <a:pt x="10" y="16"/>
                        </a:cubicBezTo>
                        <a:cubicBezTo>
                          <a:pt x="12" y="12"/>
                          <a:pt x="12" y="8"/>
                          <a:pt x="15" y="5"/>
                        </a:cubicBezTo>
                        <a:cubicBezTo>
                          <a:pt x="14" y="4"/>
                          <a:pt x="13" y="4"/>
                          <a:pt x="13" y="4"/>
                        </a:cubicBezTo>
                        <a:cubicBezTo>
                          <a:pt x="13" y="7"/>
                          <a:pt x="11" y="10"/>
                          <a:pt x="10" y="13"/>
                        </a:cubicBezTo>
                        <a:cubicBezTo>
                          <a:pt x="11" y="14"/>
                          <a:pt x="12" y="14"/>
                          <a:pt x="13" y="14"/>
                        </a:cubicBezTo>
                        <a:cubicBezTo>
                          <a:pt x="14" y="10"/>
                          <a:pt x="15" y="6"/>
                          <a:pt x="17" y="3"/>
                        </a:cubicBezTo>
                        <a:cubicBezTo>
                          <a:pt x="18" y="1"/>
                          <a:pt x="15" y="0"/>
                          <a:pt x="14" y="1"/>
                        </a:cubicBezTo>
                        <a:cubicBezTo>
                          <a:pt x="13" y="2"/>
                          <a:pt x="13" y="2"/>
                          <a:pt x="12" y="3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3" y="5"/>
                          <a:pt x="14" y="4"/>
                          <a:pt x="15" y="5"/>
                        </a:cubicBezTo>
                        <a:cubicBezTo>
                          <a:pt x="15" y="4"/>
                          <a:pt x="14" y="3"/>
                          <a:pt x="14" y="2"/>
                        </a:cubicBezTo>
                        <a:cubicBezTo>
                          <a:pt x="13" y="3"/>
                          <a:pt x="12" y="4"/>
                          <a:pt x="11" y="3"/>
                        </a:cubicBezTo>
                        <a:cubicBezTo>
                          <a:pt x="11" y="4"/>
                          <a:pt x="11" y="5"/>
                          <a:pt x="11" y="6"/>
                        </a:cubicBezTo>
                        <a:cubicBezTo>
                          <a:pt x="12" y="5"/>
                          <a:pt x="15" y="5"/>
                          <a:pt x="14" y="7"/>
                        </a:cubicBezTo>
                        <a:cubicBezTo>
                          <a:pt x="13" y="9"/>
                          <a:pt x="11" y="10"/>
                          <a:pt x="9" y="10"/>
                        </a:cubicBezTo>
                        <a:cubicBezTo>
                          <a:pt x="10" y="11"/>
                          <a:pt x="10" y="12"/>
                          <a:pt x="11" y="13"/>
                        </a:cubicBezTo>
                        <a:cubicBezTo>
                          <a:pt x="12" y="10"/>
                          <a:pt x="13" y="14"/>
                          <a:pt x="11" y="15"/>
                        </a:cubicBezTo>
                        <a:cubicBezTo>
                          <a:pt x="10" y="15"/>
                          <a:pt x="9" y="15"/>
                          <a:pt x="9" y="14"/>
                        </a:cubicBezTo>
                        <a:cubicBezTo>
                          <a:pt x="8" y="13"/>
                          <a:pt x="10" y="12"/>
                          <a:pt x="11" y="11"/>
                        </a:cubicBezTo>
                        <a:cubicBezTo>
                          <a:pt x="12" y="10"/>
                          <a:pt x="14" y="9"/>
                          <a:pt x="15" y="11"/>
                        </a:cubicBezTo>
                        <a:cubicBezTo>
                          <a:pt x="16" y="13"/>
                          <a:pt x="13" y="14"/>
                          <a:pt x="12" y="14"/>
                        </a:cubicBezTo>
                        <a:cubicBezTo>
                          <a:pt x="9" y="15"/>
                          <a:pt x="11" y="11"/>
                          <a:pt x="11" y="10"/>
                        </a:cubicBezTo>
                        <a:cubicBezTo>
                          <a:pt x="12" y="9"/>
                          <a:pt x="13" y="8"/>
                          <a:pt x="14" y="8"/>
                        </a:cubicBezTo>
                        <a:cubicBezTo>
                          <a:pt x="17" y="9"/>
                          <a:pt x="14" y="12"/>
                          <a:pt x="13" y="13"/>
                        </a:cubicBezTo>
                        <a:cubicBezTo>
                          <a:pt x="11" y="14"/>
                          <a:pt x="11" y="11"/>
                          <a:pt x="12" y="10"/>
                        </a:cubicBezTo>
                        <a:cubicBezTo>
                          <a:pt x="12" y="9"/>
                          <a:pt x="14" y="8"/>
                          <a:pt x="15" y="8"/>
                        </a:cubicBezTo>
                        <a:cubicBezTo>
                          <a:pt x="16" y="7"/>
                          <a:pt x="18" y="7"/>
                          <a:pt x="18" y="9"/>
                        </a:cubicBezTo>
                        <a:cubicBezTo>
                          <a:pt x="17" y="11"/>
                          <a:pt x="15" y="13"/>
                          <a:pt x="14" y="13"/>
                        </a:cubicBezTo>
                        <a:cubicBezTo>
                          <a:pt x="10" y="12"/>
                          <a:pt x="14" y="7"/>
                          <a:pt x="16" y="7"/>
                        </a:cubicBezTo>
                        <a:cubicBezTo>
                          <a:pt x="18" y="7"/>
                          <a:pt x="17" y="10"/>
                          <a:pt x="17" y="11"/>
                        </a:cubicBezTo>
                        <a:cubicBezTo>
                          <a:pt x="16" y="13"/>
                          <a:pt x="14" y="14"/>
                          <a:pt x="12" y="14"/>
                        </a:cubicBezTo>
                        <a:cubicBezTo>
                          <a:pt x="7" y="15"/>
                          <a:pt x="10" y="9"/>
                          <a:pt x="11" y="8"/>
                        </a:cubicBezTo>
                        <a:cubicBezTo>
                          <a:pt x="13" y="7"/>
                          <a:pt x="14" y="7"/>
                          <a:pt x="15" y="8"/>
                        </a:cubicBezTo>
                        <a:cubicBezTo>
                          <a:pt x="16" y="10"/>
                          <a:pt x="15" y="12"/>
                          <a:pt x="13" y="14"/>
                        </a:cubicBezTo>
                        <a:cubicBezTo>
                          <a:pt x="12" y="15"/>
                          <a:pt x="10" y="16"/>
                          <a:pt x="8" y="15"/>
                        </a:cubicBezTo>
                        <a:cubicBezTo>
                          <a:pt x="7" y="14"/>
                          <a:pt x="7" y="11"/>
                          <a:pt x="7" y="10"/>
                        </a:cubicBezTo>
                        <a:cubicBezTo>
                          <a:pt x="7" y="7"/>
                          <a:pt x="11" y="3"/>
                          <a:pt x="14" y="5"/>
                        </a:cubicBezTo>
                        <a:cubicBezTo>
                          <a:pt x="17" y="6"/>
                          <a:pt x="17" y="11"/>
                          <a:pt x="15" y="13"/>
                        </a:cubicBezTo>
                        <a:cubicBezTo>
                          <a:pt x="13" y="19"/>
                          <a:pt x="7" y="15"/>
                          <a:pt x="7" y="10"/>
                        </a:cubicBezTo>
                        <a:cubicBezTo>
                          <a:pt x="6" y="7"/>
                          <a:pt x="9" y="4"/>
                          <a:pt x="12" y="4"/>
                        </a:cubicBezTo>
                        <a:cubicBezTo>
                          <a:pt x="17" y="3"/>
                          <a:pt x="18" y="8"/>
                          <a:pt x="16" y="11"/>
                        </a:cubicBezTo>
                        <a:cubicBezTo>
                          <a:pt x="15" y="14"/>
                          <a:pt x="11" y="15"/>
                          <a:pt x="8" y="14"/>
                        </a:cubicBezTo>
                        <a:cubicBezTo>
                          <a:pt x="6" y="13"/>
                          <a:pt x="5" y="15"/>
                          <a:pt x="7" y="16"/>
                        </a:cubicBezTo>
                        <a:cubicBezTo>
                          <a:pt x="12" y="19"/>
                          <a:pt x="19" y="15"/>
                          <a:pt x="20" y="9"/>
                        </a:cubicBezTo>
                        <a:cubicBezTo>
                          <a:pt x="20" y="5"/>
                          <a:pt x="17" y="0"/>
                          <a:pt x="12" y="1"/>
                        </a:cubicBezTo>
                        <a:cubicBezTo>
                          <a:pt x="7" y="2"/>
                          <a:pt x="3" y="7"/>
                          <a:pt x="4" y="12"/>
                        </a:cubicBezTo>
                        <a:cubicBezTo>
                          <a:pt x="5" y="17"/>
                          <a:pt x="11" y="21"/>
                          <a:pt x="16" y="17"/>
                        </a:cubicBezTo>
                        <a:cubicBezTo>
                          <a:pt x="20" y="14"/>
                          <a:pt x="20" y="8"/>
                          <a:pt x="17" y="4"/>
                        </a:cubicBezTo>
                        <a:cubicBezTo>
                          <a:pt x="14" y="0"/>
                          <a:pt x="9" y="1"/>
                          <a:pt x="6" y="5"/>
                        </a:cubicBezTo>
                        <a:cubicBezTo>
                          <a:pt x="3" y="9"/>
                          <a:pt x="3" y="16"/>
                          <a:pt x="8" y="18"/>
                        </a:cubicBezTo>
                        <a:cubicBezTo>
                          <a:pt x="13" y="20"/>
                          <a:pt x="18" y="15"/>
                          <a:pt x="18" y="10"/>
                        </a:cubicBezTo>
                        <a:cubicBezTo>
                          <a:pt x="19" y="5"/>
                          <a:pt x="13" y="2"/>
                          <a:pt x="10" y="5"/>
                        </a:cubicBezTo>
                        <a:cubicBezTo>
                          <a:pt x="6" y="8"/>
                          <a:pt x="5" y="13"/>
                          <a:pt x="9" y="16"/>
                        </a:cubicBezTo>
                        <a:cubicBezTo>
                          <a:pt x="13" y="19"/>
                          <a:pt x="19" y="14"/>
                          <a:pt x="20" y="10"/>
                        </a:cubicBezTo>
                        <a:cubicBezTo>
                          <a:pt x="21" y="6"/>
                          <a:pt x="17" y="3"/>
                          <a:pt x="13" y="5"/>
                        </a:cubicBezTo>
                        <a:cubicBezTo>
                          <a:pt x="9" y="7"/>
                          <a:pt x="8" y="13"/>
                          <a:pt x="12" y="15"/>
                        </a:cubicBezTo>
                        <a:cubicBezTo>
                          <a:pt x="16" y="18"/>
                          <a:pt x="21" y="12"/>
                          <a:pt x="21" y="8"/>
                        </a:cubicBezTo>
                        <a:cubicBezTo>
                          <a:pt x="19" y="3"/>
                          <a:pt x="14" y="5"/>
                          <a:pt x="11" y="7"/>
                        </a:cubicBezTo>
                        <a:cubicBezTo>
                          <a:pt x="8" y="9"/>
                          <a:pt x="7" y="15"/>
                          <a:pt x="12" y="16"/>
                        </a:cubicBezTo>
                        <a:cubicBezTo>
                          <a:pt x="16" y="16"/>
                          <a:pt x="18" y="12"/>
                          <a:pt x="18" y="8"/>
                        </a:cubicBezTo>
                        <a:cubicBezTo>
                          <a:pt x="17" y="4"/>
                          <a:pt x="12" y="5"/>
                          <a:pt x="10" y="7"/>
                        </a:cubicBezTo>
                        <a:cubicBezTo>
                          <a:pt x="8" y="9"/>
                          <a:pt x="6" y="14"/>
                          <a:pt x="8" y="16"/>
                        </a:cubicBezTo>
                        <a:cubicBezTo>
                          <a:pt x="11" y="18"/>
                          <a:pt x="17" y="16"/>
                          <a:pt x="18" y="13"/>
                        </a:cubicBezTo>
                        <a:cubicBezTo>
                          <a:pt x="19" y="10"/>
                          <a:pt x="16" y="6"/>
                          <a:pt x="13" y="7"/>
                        </a:cubicBezTo>
                        <a:cubicBezTo>
                          <a:pt x="9" y="8"/>
                          <a:pt x="3" y="13"/>
                          <a:pt x="7" y="16"/>
                        </a:cubicBezTo>
                        <a:cubicBezTo>
                          <a:pt x="10" y="19"/>
                          <a:pt x="15" y="16"/>
                          <a:pt x="15" y="13"/>
                        </a:cubicBezTo>
                        <a:cubicBezTo>
                          <a:pt x="16" y="8"/>
                          <a:pt x="10" y="8"/>
                          <a:pt x="8" y="11"/>
                        </a:cubicBezTo>
                        <a:cubicBezTo>
                          <a:pt x="8" y="12"/>
                          <a:pt x="9" y="14"/>
                          <a:pt x="10" y="13"/>
                        </a:cubicBezTo>
                        <a:cubicBezTo>
                          <a:pt x="13" y="12"/>
                          <a:pt x="16" y="10"/>
                          <a:pt x="17" y="6"/>
                        </a:cubicBezTo>
                        <a:cubicBezTo>
                          <a:pt x="18" y="2"/>
                          <a:pt x="12" y="3"/>
                          <a:pt x="10" y="3"/>
                        </a:cubicBezTo>
                        <a:cubicBezTo>
                          <a:pt x="8" y="3"/>
                          <a:pt x="9" y="5"/>
                          <a:pt x="10" y="6"/>
                        </a:cubicBezTo>
                        <a:cubicBezTo>
                          <a:pt x="12" y="6"/>
                          <a:pt x="14" y="6"/>
                          <a:pt x="16" y="5"/>
                        </a:cubicBezTo>
                        <a:cubicBezTo>
                          <a:pt x="17" y="4"/>
                          <a:pt x="17" y="2"/>
                          <a:pt x="15" y="2"/>
                        </a:cubicBezTo>
                        <a:cubicBezTo>
                          <a:pt x="14" y="2"/>
                          <a:pt x="12" y="2"/>
                          <a:pt x="11" y="3"/>
                        </a:cubicBezTo>
                        <a:cubicBezTo>
                          <a:pt x="9" y="3"/>
                          <a:pt x="10" y="5"/>
                          <a:pt x="11" y="5"/>
                        </a:cubicBezTo>
                        <a:cubicBezTo>
                          <a:pt x="13" y="6"/>
                          <a:pt x="15" y="5"/>
                          <a:pt x="17" y="3"/>
                        </a:cubicBezTo>
                        <a:cubicBezTo>
                          <a:pt x="16" y="2"/>
                          <a:pt x="15" y="2"/>
                          <a:pt x="14" y="1"/>
                        </a:cubicBezTo>
                        <a:cubicBezTo>
                          <a:pt x="12" y="5"/>
                          <a:pt x="11" y="9"/>
                          <a:pt x="10" y="13"/>
                        </a:cubicBezTo>
                        <a:cubicBezTo>
                          <a:pt x="10" y="15"/>
                          <a:pt x="13" y="16"/>
                          <a:pt x="13" y="14"/>
                        </a:cubicBezTo>
                        <a:cubicBezTo>
                          <a:pt x="14" y="11"/>
                          <a:pt x="16" y="7"/>
                          <a:pt x="16" y="4"/>
                        </a:cubicBezTo>
                        <a:cubicBezTo>
                          <a:pt x="15" y="2"/>
                          <a:pt x="14" y="1"/>
                          <a:pt x="13" y="3"/>
                        </a:cubicBezTo>
                        <a:cubicBezTo>
                          <a:pt x="10" y="6"/>
                          <a:pt x="9" y="11"/>
                          <a:pt x="8" y="16"/>
                        </a:cubicBezTo>
                        <a:cubicBezTo>
                          <a:pt x="7" y="17"/>
                          <a:pt x="9" y="18"/>
                          <a:pt x="10" y="17"/>
                        </a:cubicBezTo>
                        <a:cubicBezTo>
                          <a:pt x="12" y="13"/>
                          <a:pt x="13" y="10"/>
                          <a:pt x="14" y="6"/>
                        </a:cubicBezTo>
                        <a:cubicBezTo>
                          <a:pt x="14" y="4"/>
                          <a:pt x="12" y="3"/>
                          <a:pt x="11" y="5"/>
                        </a:cubicBezTo>
                        <a:cubicBezTo>
                          <a:pt x="10" y="9"/>
                          <a:pt x="8" y="13"/>
                          <a:pt x="6" y="16"/>
                        </a:cubicBezTo>
                        <a:cubicBezTo>
                          <a:pt x="7" y="17"/>
                          <a:pt x="8" y="17"/>
                          <a:pt x="9" y="17"/>
                        </a:cubicBezTo>
                        <a:cubicBezTo>
                          <a:pt x="9" y="13"/>
                          <a:pt x="10" y="10"/>
                          <a:pt x="12" y="6"/>
                        </a:cubicBezTo>
                        <a:cubicBezTo>
                          <a:pt x="11" y="6"/>
                          <a:pt x="10" y="6"/>
                          <a:pt x="9" y="5"/>
                        </a:cubicBezTo>
                        <a:cubicBezTo>
                          <a:pt x="8" y="9"/>
                          <a:pt x="7" y="13"/>
                          <a:pt x="5" y="17"/>
                        </a:cubicBezTo>
                        <a:cubicBezTo>
                          <a:pt x="6" y="17"/>
                          <a:pt x="7" y="17"/>
                          <a:pt x="8" y="17"/>
                        </a:cubicBezTo>
                        <a:cubicBezTo>
                          <a:pt x="8" y="13"/>
                          <a:pt x="10" y="10"/>
                          <a:pt x="11" y="6"/>
                        </a:cubicBezTo>
                        <a:cubicBezTo>
                          <a:pt x="11" y="4"/>
                          <a:pt x="9" y="4"/>
                          <a:pt x="8" y="5"/>
                        </a:cubicBezTo>
                        <a:cubicBezTo>
                          <a:pt x="6" y="8"/>
                          <a:pt x="5" y="11"/>
                          <a:pt x="4" y="14"/>
                        </a:cubicBezTo>
                        <a:cubicBezTo>
                          <a:pt x="3" y="16"/>
                          <a:pt x="5" y="17"/>
                          <a:pt x="6" y="15"/>
                        </a:cubicBezTo>
                        <a:cubicBezTo>
                          <a:pt x="8" y="12"/>
                          <a:pt x="9" y="8"/>
                          <a:pt x="10" y="4"/>
                        </a:cubicBezTo>
                        <a:cubicBezTo>
                          <a:pt x="10" y="2"/>
                          <a:pt x="7" y="2"/>
                          <a:pt x="7" y="4"/>
                        </a:cubicBezTo>
                        <a:cubicBezTo>
                          <a:pt x="5" y="7"/>
                          <a:pt x="4" y="10"/>
                          <a:pt x="2" y="13"/>
                        </a:cubicBezTo>
                        <a:cubicBezTo>
                          <a:pt x="3" y="14"/>
                          <a:pt x="4" y="14"/>
                          <a:pt x="5" y="14"/>
                        </a:cubicBezTo>
                        <a:cubicBezTo>
                          <a:pt x="5" y="12"/>
                          <a:pt x="7" y="9"/>
                          <a:pt x="7" y="7"/>
                        </a:cubicBezTo>
                        <a:cubicBezTo>
                          <a:pt x="7" y="5"/>
                          <a:pt x="5" y="5"/>
                          <a:pt x="4" y="6"/>
                        </a:cubicBezTo>
                        <a:cubicBezTo>
                          <a:pt x="3" y="8"/>
                          <a:pt x="2" y="11"/>
                          <a:pt x="1" y="13"/>
                        </a:cubicBezTo>
                        <a:cubicBezTo>
                          <a:pt x="0" y="15"/>
                          <a:pt x="3" y="16"/>
                          <a:pt x="3" y="14"/>
                        </a:cubicBezTo>
                        <a:cubicBezTo>
                          <a:pt x="5" y="12"/>
                          <a:pt x="6" y="9"/>
                          <a:pt x="7" y="6"/>
                        </a:cubicBezTo>
                        <a:cubicBezTo>
                          <a:pt x="7" y="5"/>
                          <a:pt x="5" y="4"/>
                          <a:pt x="4" y="5"/>
                        </a:cubicBezTo>
                        <a:cubicBezTo>
                          <a:pt x="3" y="7"/>
                          <a:pt x="3" y="9"/>
                          <a:pt x="3" y="11"/>
                        </a:cubicBezTo>
                        <a:cubicBezTo>
                          <a:pt x="3" y="13"/>
                          <a:pt x="6" y="13"/>
                          <a:pt x="6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4" name="Freeform 217">
                    <a:extLst>
                      <a:ext uri="{FF2B5EF4-FFF2-40B4-BE49-F238E27FC236}">
                        <a16:creationId xmlns="" xmlns:a16="http://schemas.microsoft.com/office/drawing/2014/main" id="{7F615A7B-4AD0-4A52-AAB3-ED8C051C25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" y="1583"/>
                    <a:ext cx="36" cy="52"/>
                  </a:xfrm>
                  <a:custGeom>
                    <a:avLst/>
                    <a:gdLst>
                      <a:gd name="T0" fmla="*/ 30 w 54"/>
                      <a:gd name="T1" fmla="*/ 2 h 78"/>
                      <a:gd name="T2" fmla="*/ 7 w 54"/>
                      <a:gd name="T3" fmla="*/ 11 h 78"/>
                      <a:gd name="T4" fmla="*/ 5 w 54"/>
                      <a:gd name="T5" fmla="*/ 47 h 78"/>
                      <a:gd name="T6" fmla="*/ 30 w 54"/>
                      <a:gd name="T7" fmla="*/ 74 h 78"/>
                      <a:gd name="T8" fmla="*/ 54 w 54"/>
                      <a:gd name="T9" fmla="*/ 63 h 78"/>
                      <a:gd name="T10" fmla="*/ 54 w 54"/>
                      <a:gd name="T11" fmla="*/ 61 h 78"/>
                      <a:gd name="T12" fmla="*/ 43 w 54"/>
                      <a:gd name="T13" fmla="*/ 50 h 78"/>
                      <a:gd name="T14" fmla="*/ 40 w 54"/>
                      <a:gd name="T15" fmla="*/ 51 h 78"/>
                      <a:gd name="T16" fmla="*/ 17 w 54"/>
                      <a:gd name="T17" fmla="*/ 34 h 78"/>
                      <a:gd name="T18" fmla="*/ 29 w 54"/>
                      <a:gd name="T19" fmla="*/ 20 h 78"/>
                      <a:gd name="T20" fmla="*/ 27 w 54"/>
                      <a:gd name="T21" fmla="*/ 4 h 78"/>
                      <a:gd name="T22" fmla="*/ 25 w 54"/>
                      <a:gd name="T23" fmla="*/ 4 h 78"/>
                      <a:gd name="T24" fmla="*/ 24 w 54"/>
                      <a:gd name="T25" fmla="*/ 20 h 78"/>
                      <a:gd name="T26" fmla="*/ 20 w 54"/>
                      <a:gd name="T27" fmla="*/ 22 h 78"/>
                      <a:gd name="T28" fmla="*/ 15 w 54"/>
                      <a:gd name="T29" fmla="*/ 31 h 78"/>
                      <a:gd name="T30" fmla="*/ 26 w 54"/>
                      <a:gd name="T31" fmla="*/ 55 h 78"/>
                      <a:gd name="T32" fmla="*/ 38 w 54"/>
                      <a:gd name="T33" fmla="*/ 55 h 78"/>
                      <a:gd name="T34" fmla="*/ 49 w 54"/>
                      <a:gd name="T35" fmla="*/ 60 h 78"/>
                      <a:gd name="T36" fmla="*/ 48 w 54"/>
                      <a:gd name="T37" fmla="*/ 68 h 78"/>
                      <a:gd name="T38" fmla="*/ 21 w 54"/>
                      <a:gd name="T39" fmla="*/ 67 h 78"/>
                      <a:gd name="T40" fmla="*/ 5 w 54"/>
                      <a:gd name="T41" fmla="*/ 33 h 78"/>
                      <a:gd name="T42" fmla="*/ 9 w 54"/>
                      <a:gd name="T43" fmla="*/ 12 h 78"/>
                      <a:gd name="T44" fmla="*/ 30 w 54"/>
                      <a:gd name="T45" fmla="*/ 5 h 78"/>
                      <a:gd name="T46" fmla="*/ 30 w 54"/>
                      <a:gd name="T47" fmla="*/ 2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54" h="78">
                        <a:moveTo>
                          <a:pt x="30" y="2"/>
                        </a:moveTo>
                        <a:cubicBezTo>
                          <a:pt x="19" y="2"/>
                          <a:pt x="13" y="0"/>
                          <a:pt x="7" y="11"/>
                        </a:cubicBezTo>
                        <a:cubicBezTo>
                          <a:pt x="1" y="22"/>
                          <a:pt x="0" y="36"/>
                          <a:pt x="5" y="47"/>
                        </a:cubicBezTo>
                        <a:cubicBezTo>
                          <a:pt x="10" y="59"/>
                          <a:pt x="17" y="70"/>
                          <a:pt x="30" y="74"/>
                        </a:cubicBezTo>
                        <a:cubicBezTo>
                          <a:pt x="40" y="78"/>
                          <a:pt x="50" y="72"/>
                          <a:pt x="54" y="63"/>
                        </a:cubicBezTo>
                        <a:cubicBezTo>
                          <a:pt x="54" y="62"/>
                          <a:pt x="54" y="62"/>
                          <a:pt x="54" y="61"/>
                        </a:cubicBezTo>
                        <a:cubicBezTo>
                          <a:pt x="51" y="58"/>
                          <a:pt x="48" y="52"/>
                          <a:pt x="43" y="50"/>
                        </a:cubicBezTo>
                        <a:cubicBezTo>
                          <a:pt x="42" y="50"/>
                          <a:pt x="40" y="51"/>
                          <a:pt x="40" y="51"/>
                        </a:cubicBezTo>
                        <a:cubicBezTo>
                          <a:pt x="22" y="56"/>
                          <a:pt x="18" y="46"/>
                          <a:pt x="17" y="34"/>
                        </a:cubicBezTo>
                        <a:cubicBezTo>
                          <a:pt x="16" y="12"/>
                          <a:pt x="28" y="29"/>
                          <a:pt x="29" y="20"/>
                        </a:cubicBezTo>
                        <a:cubicBezTo>
                          <a:pt x="31" y="15"/>
                          <a:pt x="30" y="9"/>
                          <a:pt x="27" y="4"/>
                        </a:cubicBezTo>
                        <a:cubicBezTo>
                          <a:pt x="27" y="2"/>
                          <a:pt x="24" y="3"/>
                          <a:pt x="25" y="4"/>
                        </a:cubicBezTo>
                        <a:cubicBezTo>
                          <a:pt x="26" y="8"/>
                          <a:pt x="30" y="18"/>
                          <a:pt x="24" y="20"/>
                        </a:cubicBezTo>
                        <a:cubicBezTo>
                          <a:pt x="24" y="20"/>
                          <a:pt x="20" y="21"/>
                          <a:pt x="20" y="22"/>
                        </a:cubicBezTo>
                        <a:cubicBezTo>
                          <a:pt x="17" y="25"/>
                          <a:pt x="15" y="27"/>
                          <a:pt x="15" y="31"/>
                        </a:cubicBezTo>
                        <a:cubicBezTo>
                          <a:pt x="14" y="41"/>
                          <a:pt x="16" y="50"/>
                          <a:pt x="26" y="55"/>
                        </a:cubicBezTo>
                        <a:cubicBezTo>
                          <a:pt x="30" y="57"/>
                          <a:pt x="34" y="56"/>
                          <a:pt x="38" y="55"/>
                        </a:cubicBezTo>
                        <a:cubicBezTo>
                          <a:pt x="42" y="54"/>
                          <a:pt x="46" y="57"/>
                          <a:pt x="49" y="60"/>
                        </a:cubicBezTo>
                        <a:cubicBezTo>
                          <a:pt x="49" y="63"/>
                          <a:pt x="48" y="65"/>
                          <a:pt x="48" y="68"/>
                        </a:cubicBezTo>
                        <a:cubicBezTo>
                          <a:pt x="38" y="74"/>
                          <a:pt x="29" y="73"/>
                          <a:pt x="21" y="67"/>
                        </a:cubicBezTo>
                        <a:cubicBezTo>
                          <a:pt x="12" y="59"/>
                          <a:pt x="6" y="44"/>
                          <a:pt x="5" y="33"/>
                        </a:cubicBezTo>
                        <a:cubicBezTo>
                          <a:pt x="4" y="26"/>
                          <a:pt x="6" y="19"/>
                          <a:pt x="9" y="12"/>
                        </a:cubicBezTo>
                        <a:cubicBezTo>
                          <a:pt x="13" y="4"/>
                          <a:pt x="22" y="5"/>
                          <a:pt x="30" y="5"/>
                        </a:cubicBezTo>
                        <a:cubicBezTo>
                          <a:pt x="32" y="5"/>
                          <a:pt x="32" y="2"/>
                          <a:pt x="3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5" name="Freeform 218">
                    <a:extLst>
                      <a:ext uri="{FF2B5EF4-FFF2-40B4-BE49-F238E27FC236}">
                        <a16:creationId xmlns="" xmlns:a16="http://schemas.microsoft.com/office/drawing/2014/main" id="{2C0C06AA-7FFC-4AAA-87A8-C5D3981521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585"/>
                    <a:ext cx="5" cy="14"/>
                  </a:xfrm>
                  <a:custGeom>
                    <a:avLst/>
                    <a:gdLst>
                      <a:gd name="T0" fmla="*/ 3 w 8"/>
                      <a:gd name="T1" fmla="*/ 0 h 21"/>
                      <a:gd name="T2" fmla="*/ 3 w 8"/>
                      <a:gd name="T3" fmla="*/ 0 h 21"/>
                      <a:gd name="T4" fmla="*/ 1 w 8"/>
                      <a:gd name="T5" fmla="*/ 1 h 21"/>
                      <a:gd name="T6" fmla="*/ 1 w 8"/>
                      <a:gd name="T7" fmla="*/ 2 h 21"/>
                      <a:gd name="T8" fmla="*/ 2 w 8"/>
                      <a:gd name="T9" fmla="*/ 3 h 21"/>
                      <a:gd name="T10" fmla="*/ 5 w 8"/>
                      <a:gd name="T11" fmla="*/ 12 h 21"/>
                      <a:gd name="T12" fmla="*/ 5 w 8"/>
                      <a:gd name="T13" fmla="*/ 16 h 21"/>
                      <a:gd name="T14" fmla="*/ 2 w 8"/>
                      <a:gd name="T15" fmla="*/ 18 h 21"/>
                      <a:gd name="T16" fmla="*/ 2 w 8"/>
                      <a:gd name="T17" fmla="*/ 21 h 21"/>
                      <a:gd name="T18" fmla="*/ 8 w 8"/>
                      <a:gd name="T19" fmla="*/ 15 h 21"/>
                      <a:gd name="T20" fmla="*/ 4 w 8"/>
                      <a:gd name="T21" fmla="*/ 1 h 21"/>
                      <a:gd name="T22" fmla="*/ 4 w 8"/>
                      <a:gd name="T23" fmla="*/ 2 h 21"/>
                      <a:gd name="T24" fmla="*/ 4 w 8"/>
                      <a:gd name="T25" fmla="*/ 2 h 21"/>
                      <a:gd name="T26" fmla="*/ 2 w 8"/>
                      <a:gd name="T27" fmla="*/ 3 h 21"/>
                      <a:gd name="T28" fmla="*/ 3 w 8"/>
                      <a:gd name="T29" fmla="*/ 3 h 21"/>
                      <a:gd name="T30" fmla="*/ 3 w 8"/>
                      <a:gd name="T31" fmla="*/ 0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" h="2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3"/>
                          <a:pt x="2" y="3"/>
                        </a:cubicBezTo>
                        <a:cubicBezTo>
                          <a:pt x="4" y="5"/>
                          <a:pt x="5" y="9"/>
                          <a:pt x="5" y="12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8"/>
                          <a:pt x="4" y="18"/>
                          <a:pt x="2" y="18"/>
                        </a:cubicBezTo>
                        <a:cubicBezTo>
                          <a:pt x="0" y="18"/>
                          <a:pt x="0" y="21"/>
                          <a:pt x="2" y="21"/>
                        </a:cubicBezTo>
                        <a:cubicBezTo>
                          <a:pt x="7" y="21"/>
                          <a:pt x="8" y="19"/>
                          <a:pt x="8" y="15"/>
                        </a:cubicBezTo>
                        <a:cubicBezTo>
                          <a:pt x="8" y="10"/>
                          <a:pt x="7" y="5"/>
                          <a:pt x="4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5" y="3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6" name="Freeform 219">
                    <a:extLst>
                      <a:ext uri="{FF2B5EF4-FFF2-40B4-BE49-F238E27FC236}">
                        <a16:creationId xmlns="" xmlns:a16="http://schemas.microsoft.com/office/drawing/2014/main" id="{50FBDD3E-395B-4F49-B733-A0342DC4A9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585"/>
                    <a:ext cx="2" cy="3"/>
                  </a:xfrm>
                  <a:custGeom>
                    <a:avLst/>
                    <a:gdLst>
                      <a:gd name="T0" fmla="*/ 0 w 3"/>
                      <a:gd name="T1" fmla="*/ 2 h 4"/>
                      <a:gd name="T2" fmla="*/ 0 w 3"/>
                      <a:gd name="T3" fmla="*/ 2 h 4"/>
                      <a:gd name="T4" fmla="*/ 3 w 3"/>
                      <a:gd name="T5" fmla="*/ 2 h 4"/>
                      <a:gd name="T6" fmla="*/ 3 w 3"/>
                      <a:gd name="T7" fmla="*/ 2 h 4"/>
                      <a:gd name="T8" fmla="*/ 0 w 3"/>
                      <a:gd name="T9" fmla="*/ 2 h 4"/>
                      <a:gd name="T10" fmla="*/ 0 w 3"/>
                      <a:gd name="T11" fmla="*/ 2 h 4"/>
                      <a:gd name="T12" fmla="*/ 3 w 3"/>
                      <a:gd name="T13" fmla="*/ 2 h 4"/>
                      <a:gd name="T14" fmla="*/ 3 w 3"/>
                      <a:gd name="T15" fmla="*/ 2 h 4"/>
                      <a:gd name="T16" fmla="*/ 0 w 3"/>
                      <a:gd name="T1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4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4"/>
                          <a:pt x="3" y="4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7" name="Freeform 220">
                    <a:extLst>
                      <a:ext uri="{FF2B5EF4-FFF2-40B4-BE49-F238E27FC236}">
                        <a16:creationId xmlns="" xmlns:a16="http://schemas.microsoft.com/office/drawing/2014/main" id="{B7D30B0E-7AEA-477A-BCCC-8785175443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6" y="1615"/>
                    <a:ext cx="13" cy="12"/>
                  </a:xfrm>
                  <a:custGeom>
                    <a:avLst/>
                    <a:gdLst>
                      <a:gd name="T0" fmla="*/ 3 w 20"/>
                      <a:gd name="T1" fmla="*/ 7 h 19"/>
                      <a:gd name="T2" fmla="*/ 6 w 20"/>
                      <a:gd name="T3" fmla="*/ 2 h 19"/>
                      <a:gd name="T4" fmla="*/ 4 w 20"/>
                      <a:gd name="T5" fmla="*/ 3 h 19"/>
                      <a:gd name="T6" fmla="*/ 17 w 20"/>
                      <a:gd name="T7" fmla="*/ 13 h 19"/>
                      <a:gd name="T8" fmla="*/ 17 w 20"/>
                      <a:gd name="T9" fmla="*/ 11 h 19"/>
                      <a:gd name="T10" fmla="*/ 14 w 20"/>
                      <a:gd name="T11" fmla="*/ 16 h 19"/>
                      <a:gd name="T12" fmla="*/ 17 w 20"/>
                      <a:gd name="T13" fmla="*/ 16 h 19"/>
                      <a:gd name="T14" fmla="*/ 12 w 20"/>
                      <a:gd name="T15" fmla="*/ 11 h 19"/>
                      <a:gd name="T16" fmla="*/ 10 w 20"/>
                      <a:gd name="T17" fmla="*/ 13 h 19"/>
                      <a:gd name="T18" fmla="*/ 13 w 20"/>
                      <a:gd name="T19" fmla="*/ 14 h 19"/>
                      <a:gd name="T20" fmla="*/ 15 w 20"/>
                      <a:gd name="T21" fmla="*/ 12 h 19"/>
                      <a:gd name="T22" fmla="*/ 14 w 20"/>
                      <a:gd name="T23" fmla="*/ 10 h 19"/>
                      <a:gd name="T24" fmla="*/ 13 w 20"/>
                      <a:gd name="T25" fmla="*/ 12 h 19"/>
                      <a:gd name="T26" fmla="*/ 14 w 20"/>
                      <a:gd name="T27" fmla="*/ 13 h 19"/>
                      <a:gd name="T28" fmla="*/ 16 w 20"/>
                      <a:gd name="T29" fmla="*/ 11 h 19"/>
                      <a:gd name="T30" fmla="*/ 12 w 20"/>
                      <a:gd name="T31" fmla="*/ 9 h 19"/>
                      <a:gd name="T32" fmla="*/ 11 w 20"/>
                      <a:gd name="T33" fmla="*/ 12 h 19"/>
                      <a:gd name="T34" fmla="*/ 12 w 20"/>
                      <a:gd name="T35" fmla="*/ 13 h 19"/>
                      <a:gd name="T36" fmla="*/ 14 w 20"/>
                      <a:gd name="T37" fmla="*/ 11 h 19"/>
                      <a:gd name="T38" fmla="*/ 12 w 20"/>
                      <a:gd name="T39" fmla="*/ 10 h 19"/>
                      <a:gd name="T40" fmla="*/ 10 w 20"/>
                      <a:gd name="T41" fmla="*/ 12 h 19"/>
                      <a:gd name="T42" fmla="*/ 14 w 20"/>
                      <a:gd name="T43" fmla="*/ 18 h 19"/>
                      <a:gd name="T44" fmla="*/ 17 w 20"/>
                      <a:gd name="T45" fmla="*/ 18 h 19"/>
                      <a:gd name="T46" fmla="*/ 19 w 20"/>
                      <a:gd name="T47" fmla="*/ 13 h 19"/>
                      <a:gd name="T48" fmla="*/ 19 w 20"/>
                      <a:gd name="T49" fmla="*/ 11 h 19"/>
                      <a:gd name="T50" fmla="*/ 5 w 20"/>
                      <a:gd name="T51" fmla="*/ 0 h 19"/>
                      <a:gd name="T52" fmla="*/ 3 w 20"/>
                      <a:gd name="T53" fmla="*/ 1 h 19"/>
                      <a:gd name="T54" fmla="*/ 1 w 20"/>
                      <a:gd name="T55" fmla="*/ 5 h 19"/>
                      <a:gd name="T56" fmla="*/ 3 w 20"/>
                      <a:gd name="T57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0" h="19">
                        <a:moveTo>
                          <a:pt x="3" y="7"/>
                        </a:moveTo>
                        <a:cubicBezTo>
                          <a:pt x="5" y="5"/>
                          <a:pt x="5" y="4"/>
                          <a:pt x="6" y="2"/>
                        </a:cubicBezTo>
                        <a:cubicBezTo>
                          <a:pt x="5" y="2"/>
                          <a:pt x="4" y="2"/>
                          <a:pt x="4" y="3"/>
                        </a:cubicBezTo>
                        <a:cubicBezTo>
                          <a:pt x="8" y="6"/>
                          <a:pt x="13" y="9"/>
                          <a:pt x="17" y="13"/>
                        </a:cubicBezTo>
                        <a:cubicBezTo>
                          <a:pt x="17" y="12"/>
                          <a:pt x="17" y="12"/>
                          <a:pt x="17" y="11"/>
                        </a:cubicBezTo>
                        <a:cubicBezTo>
                          <a:pt x="16" y="13"/>
                          <a:pt x="15" y="15"/>
                          <a:pt x="14" y="16"/>
                        </a:cubicBezTo>
                        <a:cubicBezTo>
                          <a:pt x="15" y="16"/>
                          <a:pt x="16" y="16"/>
                          <a:pt x="17" y="16"/>
                        </a:cubicBezTo>
                        <a:cubicBezTo>
                          <a:pt x="16" y="14"/>
                          <a:pt x="14" y="13"/>
                          <a:pt x="12" y="11"/>
                        </a:cubicBezTo>
                        <a:cubicBezTo>
                          <a:pt x="12" y="11"/>
                          <a:pt x="11" y="12"/>
                          <a:pt x="10" y="13"/>
                        </a:cubicBezTo>
                        <a:cubicBezTo>
                          <a:pt x="11" y="13"/>
                          <a:pt x="12" y="13"/>
                          <a:pt x="13" y="14"/>
                        </a:cubicBezTo>
                        <a:cubicBezTo>
                          <a:pt x="14" y="14"/>
                          <a:pt x="16" y="13"/>
                          <a:pt x="15" y="12"/>
                        </a:cubicBezTo>
                        <a:cubicBezTo>
                          <a:pt x="15" y="11"/>
                          <a:pt x="14" y="11"/>
                          <a:pt x="14" y="10"/>
                        </a:cubicBezTo>
                        <a:cubicBezTo>
                          <a:pt x="14" y="11"/>
                          <a:pt x="13" y="11"/>
                          <a:pt x="13" y="12"/>
                        </a:cubicBezTo>
                        <a:cubicBezTo>
                          <a:pt x="13" y="12"/>
                          <a:pt x="13" y="12"/>
                          <a:pt x="14" y="13"/>
                        </a:cubicBezTo>
                        <a:cubicBezTo>
                          <a:pt x="15" y="14"/>
                          <a:pt x="17" y="12"/>
                          <a:pt x="16" y="11"/>
                        </a:cubicBezTo>
                        <a:cubicBezTo>
                          <a:pt x="15" y="9"/>
                          <a:pt x="14" y="9"/>
                          <a:pt x="12" y="9"/>
                        </a:cubicBezTo>
                        <a:cubicBezTo>
                          <a:pt x="11" y="10"/>
                          <a:pt x="11" y="11"/>
                          <a:pt x="11" y="12"/>
                        </a:cubicBezTo>
                        <a:cubicBezTo>
                          <a:pt x="12" y="12"/>
                          <a:pt x="12" y="13"/>
                          <a:pt x="12" y="13"/>
                        </a:cubicBezTo>
                        <a:cubicBezTo>
                          <a:pt x="13" y="13"/>
                          <a:pt x="14" y="12"/>
                          <a:pt x="14" y="11"/>
                        </a:cubicBezTo>
                        <a:cubicBezTo>
                          <a:pt x="14" y="11"/>
                          <a:pt x="13" y="11"/>
                          <a:pt x="12" y="10"/>
                        </a:cubicBezTo>
                        <a:cubicBezTo>
                          <a:pt x="11" y="10"/>
                          <a:pt x="9" y="11"/>
                          <a:pt x="10" y="12"/>
                        </a:cubicBezTo>
                        <a:cubicBezTo>
                          <a:pt x="11" y="14"/>
                          <a:pt x="13" y="16"/>
                          <a:pt x="14" y="18"/>
                        </a:cubicBezTo>
                        <a:cubicBezTo>
                          <a:pt x="15" y="19"/>
                          <a:pt x="16" y="19"/>
                          <a:pt x="17" y="18"/>
                        </a:cubicBezTo>
                        <a:cubicBezTo>
                          <a:pt x="17" y="16"/>
                          <a:pt x="18" y="14"/>
                          <a:pt x="19" y="13"/>
                        </a:cubicBezTo>
                        <a:cubicBezTo>
                          <a:pt x="20" y="12"/>
                          <a:pt x="20" y="11"/>
                          <a:pt x="19" y="11"/>
                        </a:cubicBezTo>
                        <a:cubicBezTo>
                          <a:pt x="15" y="7"/>
                          <a:pt x="10" y="4"/>
                          <a:pt x="5" y="0"/>
                        </a:cubicBez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6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8" name="Freeform 221">
                    <a:extLst>
                      <a:ext uri="{FF2B5EF4-FFF2-40B4-BE49-F238E27FC236}">
                        <a16:creationId xmlns="" xmlns:a16="http://schemas.microsoft.com/office/drawing/2014/main" id="{2AEB1FE7-224A-4B0A-924E-51276D0C78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622"/>
                    <a:ext cx="3" cy="3"/>
                  </a:xfrm>
                  <a:custGeom>
                    <a:avLst/>
                    <a:gdLst>
                      <a:gd name="T0" fmla="*/ 3 w 5"/>
                      <a:gd name="T1" fmla="*/ 4 h 5"/>
                      <a:gd name="T2" fmla="*/ 3 w 5"/>
                      <a:gd name="T3" fmla="*/ 3 h 5"/>
                      <a:gd name="T4" fmla="*/ 1 w 5"/>
                      <a:gd name="T5" fmla="*/ 2 h 5"/>
                      <a:gd name="T6" fmla="*/ 1 w 5"/>
                      <a:gd name="T7" fmla="*/ 2 h 5"/>
                      <a:gd name="T8" fmla="*/ 4 w 5"/>
                      <a:gd name="T9" fmla="*/ 3 h 5"/>
                      <a:gd name="T10" fmla="*/ 4 w 5"/>
                      <a:gd name="T11" fmla="*/ 2 h 5"/>
                      <a:gd name="T12" fmla="*/ 2 w 5"/>
                      <a:gd name="T13" fmla="*/ 2 h 5"/>
                      <a:gd name="T14" fmla="*/ 2 w 5"/>
                      <a:gd name="T15" fmla="*/ 2 h 5"/>
                      <a:gd name="T16" fmla="*/ 5 w 5"/>
                      <a:gd name="T17" fmla="*/ 2 h 5"/>
                      <a:gd name="T18" fmla="*/ 5 w 5"/>
                      <a:gd name="T19" fmla="*/ 0 h 5"/>
                      <a:gd name="T20" fmla="*/ 3 w 5"/>
                      <a:gd name="T21" fmla="*/ 0 h 5"/>
                      <a:gd name="T22" fmla="*/ 1 w 5"/>
                      <a:gd name="T23" fmla="*/ 1 h 5"/>
                      <a:gd name="T24" fmla="*/ 4 w 5"/>
                      <a:gd name="T25" fmla="*/ 2 h 5"/>
                      <a:gd name="T26" fmla="*/ 4 w 5"/>
                      <a:gd name="T27" fmla="*/ 1 h 5"/>
                      <a:gd name="T28" fmla="*/ 2 w 5"/>
                      <a:gd name="T29" fmla="*/ 0 h 5"/>
                      <a:gd name="T30" fmla="*/ 0 w 5"/>
                      <a:gd name="T31" fmla="*/ 3 h 5"/>
                      <a:gd name="T32" fmla="*/ 3 w 5"/>
                      <a:gd name="T3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5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4"/>
                          <a:pt x="5" y="3"/>
                          <a:pt x="5" y="2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5"/>
                          <a:pt x="2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9" name="Freeform 222">
                    <a:extLst>
                      <a:ext uri="{FF2B5EF4-FFF2-40B4-BE49-F238E27FC236}">
                        <a16:creationId xmlns="" xmlns:a16="http://schemas.microsoft.com/office/drawing/2014/main" id="{2D45B484-BC7E-4BD6-9E43-4F38FB0518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618"/>
                    <a:ext cx="13" cy="13"/>
                  </a:xfrm>
                  <a:custGeom>
                    <a:avLst/>
                    <a:gdLst>
                      <a:gd name="T0" fmla="*/ 1 w 20"/>
                      <a:gd name="T1" fmla="*/ 3 h 19"/>
                      <a:gd name="T2" fmla="*/ 17 w 20"/>
                      <a:gd name="T3" fmla="*/ 17 h 19"/>
                      <a:gd name="T4" fmla="*/ 18 w 20"/>
                      <a:gd name="T5" fmla="*/ 15 h 19"/>
                      <a:gd name="T6" fmla="*/ 3 w 20"/>
                      <a:gd name="T7" fmla="*/ 1 h 19"/>
                      <a:gd name="T8" fmla="*/ 1 w 20"/>
                      <a:gd name="T9" fmla="*/ 3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" h="19">
                        <a:moveTo>
                          <a:pt x="1" y="3"/>
                        </a:moveTo>
                        <a:cubicBezTo>
                          <a:pt x="6" y="8"/>
                          <a:pt x="11" y="13"/>
                          <a:pt x="17" y="17"/>
                        </a:cubicBezTo>
                        <a:cubicBezTo>
                          <a:pt x="19" y="19"/>
                          <a:pt x="20" y="16"/>
                          <a:pt x="18" y="15"/>
                        </a:cubicBezTo>
                        <a:cubicBezTo>
                          <a:pt x="13" y="11"/>
                          <a:pt x="8" y="6"/>
                          <a:pt x="3" y="1"/>
                        </a:cubicBezTo>
                        <a:cubicBezTo>
                          <a:pt x="2" y="0"/>
                          <a:pt x="0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0" name="Freeform 223">
                    <a:extLst>
                      <a:ext uri="{FF2B5EF4-FFF2-40B4-BE49-F238E27FC236}">
                        <a16:creationId xmlns="" xmlns:a16="http://schemas.microsoft.com/office/drawing/2014/main" id="{82AC34D9-58D7-4882-A6B3-546AC85C14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2" y="1585"/>
                    <a:ext cx="6" cy="14"/>
                  </a:xfrm>
                  <a:custGeom>
                    <a:avLst/>
                    <a:gdLst>
                      <a:gd name="T0" fmla="*/ 8 w 8"/>
                      <a:gd name="T1" fmla="*/ 19 h 21"/>
                      <a:gd name="T2" fmla="*/ 6 w 8"/>
                      <a:gd name="T3" fmla="*/ 11 h 21"/>
                      <a:gd name="T4" fmla="*/ 3 w 8"/>
                      <a:gd name="T5" fmla="*/ 2 h 21"/>
                      <a:gd name="T6" fmla="*/ 0 w 8"/>
                      <a:gd name="T7" fmla="*/ 2 h 21"/>
                      <a:gd name="T8" fmla="*/ 3 w 8"/>
                      <a:gd name="T9" fmla="*/ 10 h 21"/>
                      <a:gd name="T10" fmla="*/ 5 w 8"/>
                      <a:gd name="T11" fmla="*/ 20 h 21"/>
                      <a:gd name="T12" fmla="*/ 8 w 8"/>
                      <a:gd name="T13" fmla="*/ 1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21">
                        <a:moveTo>
                          <a:pt x="8" y="19"/>
                        </a:moveTo>
                        <a:cubicBezTo>
                          <a:pt x="7" y="16"/>
                          <a:pt x="6" y="14"/>
                          <a:pt x="6" y="11"/>
                        </a:cubicBezTo>
                        <a:cubicBezTo>
                          <a:pt x="5" y="8"/>
                          <a:pt x="3" y="5"/>
                          <a:pt x="3" y="2"/>
                        </a:cubicBezTo>
                        <a:cubicBezTo>
                          <a:pt x="3" y="0"/>
                          <a:pt x="0" y="0"/>
                          <a:pt x="0" y="2"/>
                        </a:cubicBezTo>
                        <a:cubicBezTo>
                          <a:pt x="0" y="5"/>
                          <a:pt x="2" y="8"/>
                          <a:pt x="3" y="10"/>
                        </a:cubicBezTo>
                        <a:cubicBezTo>
                          <a:pt x="4" y="13"/>
                          <a:pt x="4" y="17"/>
                          <a:pt x="5" y="20"/>
                        </a:cubicBezTo>
                        <a:cubicBezTo>
                          <a:pt x="6" y="21"/>
                          <a:pt x="8" y="21"/>
                          <a:pt x="8" y="1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1" name="Freeform 224">
                    <a:extLst>
                      <a:ext uri="{FF2B5EF4-FFF2-40B4-BE49-F238E27FC236}">
                        <a16:creationId xmlns="" xmlns:a16="http://schemas.microsoft.com/office/drawing/2014/main" id="{844C43E8-B0DA-4193-98AB-1D09BFDE5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544"/>
                    <a:ext cx="43" cy="44"/>
                  </a:xfrm>
                  <a:custGeom>
                    <a:avLst/>
                    <a:gdLst>
                      <a:gd name="T0" fmla="*/ 42 w 65"/>
                      <a:gd name="T1" fmla="*/ 16 h 65"/>
                      <a:gd name="T2" fmla="*/ 22 w 65"/>
                      <a:gd name="T3" fmla="*/ 24 h 65"/>
                      <a:gd name="T4" fmla="*/ 19 w 65"/>
                      <a:gd name="T5" fmla="*/ 40 h 65"/>
                      <a:gd name="T6" fmla="*/ 32 w 65"/>
                      <a:gd name="T7" fmla="*/ 41 h 65"/>
                      <a:gd name="T8" fmla="*/ 43 w 65"/>
                      <a:gd name="T9" fmla="*/ 16 h 65"/>
                      <a:gd name="T10" fmla="*/ 40 w 65"/>
                      <a:gd name="T11" fmla="*/ 16 h 65"/>
                      <a:gd name="T12" fmla="*/ 50 w 65"/>
                      <a:gd name="T13" fmla="*/ 43 h 65"/>
                      <a:gd name="T14" fmla="*/ 63 w 65"/>
                      <a:gd name="T15" fmla="*/ 22 h 65"/>
                      <a:gd name="T16" fmla="*/ 46 w 65"/>
                      <a:gd name="T17" fmla="*/ 4 h 65"/>
                      <a:gd name="T18" fmla="*/ 4 w 65"/>
                      <a:gd name="T19" fmla="*/ 33 h 65"/>
                      <a:gd name="T20" fmla="*/ 52 w 65"/>
                      <a:gd name="T21" fmla="*/ 49 h 65"/>
                      <a:gd name="T22" fmla="*/ 50 w 65"/>
                      <a:gd name="T23" fmla="*/ 47 h 65"/>
                      <a:gd name="T24" fmla="*/ 10 w 65"/>
                      <a:gd name="T25" fmla="*/ 40 h 65"/>
                      <a:gd name="T26" fmla="*/ 33 w 65"/>
                      <a:gd name="T27" fmla="*/ 6 h 65"/>
                      <a:gd name="T28" fmla="*/ 56 w 65"/>
                      <a:gd name="T29" fmla="*/ 12 h 65"/>
                      <a:gd name="T30" fmla="*/ 49 w 65"/>
                      <a:gd name="T31" fmla="*/ 40 h 65"/>
                      <a:gd name="T32" fmla="*/ 43 w 65"/>
                      <a:gd name="T33" fmla="*/ 16 h 65"/>
                      <a:gd name="T34" fmla="*/ 40 w 65"/>
                      <a:gd name="T35" fmla="*/ 16 h 65"/>
                      <a:gd name="T36" fmla="*/ 32 w 65"/>
                      <a:gd name="T37" fmla="*/ 37 h 65"/>
                      <a:gd name="T38" fmla="*/ 28 w 65"/>
                      <a:gd name="T39" fmla="*/ 40 h 65"/>
                      <a:gd name="T40" fmla="*/ 26 w 65"/>
                      <a:gd name="T41" fmla="*/ 23 h 65"/>
                      <a:gd name="T42" fmla="*/ 42 w 65"/>
                      <a:gd name="T43" fmla="*/ 18 h 65"/>
                      <a:gd name="T44" fmla="*/ 42 w 65"/>
                      <a:gd name="T45" fmla="*/ 16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5" h="65">
                        <a:moveTo>
                          <a:pt x="42" y="16"/>
                        </a:moveTo>
                        <a:cubicBezTo>
                          <a:pt x="33" y="15"/>
                          <a:pt x="27" y="17"/>
                          <a:pt x="22" y="24"/>
                        </a:cubicBezTo>
                        <a:cubicBezTo>
                          <a:pt x="18" y="29"/>
                          <a:pt x="16" y="34"/>
                          <a:pt x="19" y="40"/>
                        </a:cubicBezTo>
                        <a:cubicBezTo>
                          <a:pt x="22" y="45"/>
                          <a:pt x="28" y="43"/>
                          <a:pt x="32" y="41"/>
                        </a:cubicBezTo>
                        <a:cubicBezTo>
                          <a:pt x="39" y="35"/>
                          <a:pt x="39" y="24"/>
                          <a:pt x="43" y="16"/>
                        </a:cubicBezTo>
                        <a:cubicBezTo>
                          <a:pt x="42" y="16"/>
                          <a:pt x="41" y="16"/>
                          <a:pt x="40" y="16"/>
                        </a:cubicBezTo>
                        <a:cubicBezTo>
                          <a:pt x="39" y="23"/>
                          <a:pt x="37" y="46"/>
                          <a:pt x="50" y="43"/>
                        </a:cubicBezTo>
                        <a:cubicBezTo>
                          <a:pt x="59" y="41"/>
                          <a:pt x="63" y="30"/>
                          <a:pt x="63" y="22"/>
                        </a:cubicBezTo>
                        <a:cubicBezTo>
                          <a:pt x="63" y="12"/>
                          <a:pt x="55" y="6"/>
                          <a:pt x="46" y="4"/>
                        </a:cubicBezTo>
                        <a:cubicBezTo>
                          <a:pt x="29" y="0"/>
                          <a:pt x="0" y="14"/>
                          <a:pt x="4" y="33"/>
                        </a:cubicBezTo>
                        <a:cubicBezTo>
                          <a:pt x="9" y="54"/>
                          <a:pt x="36" y="65"/>
                          <a:pt x="52" y="49"/>
                        </a:cubicBezTo>
                        <a:cubicBezTo>
                          <a:pt x="53" y="48"/>
                          <a:pt x="51" y="46"/>
                          <a:pt x="50" y="47"/>
                        </a:cubicBezTo>
                        <a:cubicBezTo>
                          <a:pt x="37" y="60"/>
                          <a:pt x="19" y="54"/>
                          <a:pt x="10" y="40"/>
                        </a:cubicBezTo>
                        <a:cubicBezTo>
                          <a:pt x="0" y="23"/>
                          <a:pt x="19" y="10"/>
                          <a:pt x="33" y="6"/>
                        </a:cubicBezTo>
                        <a:cubicBezTo>
                          <a:pt x="41" y="5"/>
                          <a:pt x="50" y="7"/>
                          <a:pt x="56" y="12"/>
                        </a:cubicBezTo>
                        <a:cubicBezTo>
                          <a:pt x="65" y="20"/>
                          <a:pt x="59" y="36"/>
                          <a:pt x="49" y="40"/>
                        </a:cubicBezTo>
                        <a:cubicBezTo>
                          <a:pt x="40" y="44"/>
                          <a:pt x="42" y="20"/>
                          <a:pt x="43" y="16"/>
                        </a:cubicBezTo>
                        <a:cubicBezTo>
                          <a:pt x="43" y="14"/>
                          <a:pt x="40" y="14"/>
                          <a:pt x="40" y="16"/>
                        </a:cubicBezTo>
                        <a:cubicBezTo>
                          <a:pt x="37" y="23"/>
                          <a:pt x="37" y="30"/>
                          <a:pt x="32" y="37"/>
                        </a:cubicBezTo>
                        <a:cubicBezTo>
                          <a:pt x="30" y="38"/>
                          <a:pt x="29" y="39"/>
                          <a:pt x="28" y="40"/>
                        </a:cubicBezTo>
                        <a:cubicBezTo>
                          <a:pt x="21" y="34"/>
                          <a:pt x="20" y="28"/>
                          <a:pt x="26" y="23"/>
                        </a:cubicBezTo>
                        <a:cubicBezTo>
                          <a:pt x="30" y="18"/>
                          <a:pt x="36" y="18"/>
                          <a:pt x="42" y="18"/>
                        </a:cubicBezTo>
                        <a:cubicBezTo>
                          <a:pt x="44" y="19"/>
                          <a:pt x="44" y="16"/>
                          <a:pt x="42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2" name="Freeform 225">
                    <a:extLst>
                      <a:ext uri="{FF2B5EF4-FFF2-40B4-BE49-F238E27FC236}">
                        <a16:creationId xmlns="" xmlns:a16="http://schemas.microsoft.com/office/drawing/2014/main" id="{B9A36384-3D50-47E7-8020-566ACBB200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5"/>
                    <a:ext cx="35" cy="20"/>
                  </a:xfrm>
                  <a:custGeom>
                    <a:avLst/>
                    <a:gdLst>
                      <a:gd name="T0" fmla="*/ 4 w 52"/>
                      <a:gd name="T1" fmla="*/ 6 h 30"/>
                      <a:gd name="T2" fmla="*/ 31 w 52"/>
                      <a:gd name="T3" fmla="*/ 6 h 30"/>
                      <a:gd name="T4" fmla="*/ 42 w 52"/>
                      <a:gd name="T5" fmla="*/ 5 h 30"/>
                      <a:gd name="T6" fmla="*/ 40 w 52"/>
                      <a:gd name="T7" fmla="*/ 13 h 30"/>
                      <a:gd name="T8" fmla="*/ 32 w 52"/>
                      <a:gd name="T9" fmla="*/ 22 h 30"/>
                      <a:gd name="T10" fmla="*/ 29 w 52"/>
                      <a:gd name="T11" fmla="*/ 25 h 30"/>
                      <a:gd name="T12" fmla="*/ 19 w 52"/>
                      <a:gd name="T13" fmla="*/ 21 h 30"/>
                      <a:gd name="T14" fmla="*/ 2 w 52"/>
                      <a:gd name="T15" fmla="*/ 6 h 30"/>
                      <a:gd name="T16" fmla="*/ 0 w 52"/>
                      <a:gd name="T17" fmla="*/ 7 h 30"/>
                      <a:gd name="T18" fmla="*/ 24 w 52"/>
                      <a:gd name="T19" fmla="*/ 28 h 30"/>
                      <a:gd name="T20" fmla="*/ 32 w 52"/>
                      <a:gd name="T21" fmla="*/ 25 h 30"/>
                      <a:gd name="T22" fmla="*/ 51 w 52"/>
                      <a:gd name="T23" fmla="*/ 6 h 30"/>
                      <a:gd name="T24" fmla="*/ 50 w 52"/>
                      <a:gd name="T25" fmla="*/ 5 h 30"/>
                      <a:gd name="T26" fmla="*/ 3 w 52"/>
                      <a:gd name="T27" fmla="*/ 5 h 30"/>
                      <a:gd name="T28" fmla="*/ 3 w 52"/>
                      <a:gd name="T29" fmla="*/ 7 h 30"/>
                      <a:gd name="T30" fmla="*/ 4 w 52"/>
                      <a:gd name="T31" fmla="*/ 7 h 30"/>
                      <a:gd name="T32" fmla="*/ 4 w 52"/>
                      <a:gd name="T33" fmla="*/ 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2" h="30">
                        <a:moveTo>
                          <a:pt x="4" y="6"/>
                        </a:moveTo>
                        <a:cubicBezTo>
                          <a:pt x="12" y="9"/>
                          <a:pt x="23" y="7"/>
                          <a:pt x="31" y="6"/>
                        </a:cubicBezTo>
                        <a:cubicBezTo>
                          <a:pt x="35" y="5"/>
                          <a:pt x="39" y="5"/>
                          <a:pt x="42" y="5"/>
                        </a:cubicBezTo>
                        <a:cubicBezTo>
                          <a:pt x="52" y="5"/>
                          <a:pt x="43" y="10"/>
                          <a:pt x="40" y="13"/>
                        </a:cubicBezTo>
                        <a:cubicBezTo>
                          <a:pt x="37" y="16"/>
                          <a:pt x="35" y="19"/>
                          <a:pt x="32" y="22"/>
                        </a:cubicBezTo>
                        <a:cubicBezTo>
                          <a:pt x="31" y="23"/>
                          <a:pt x="30" y="24"/>
                          <a:pt x="29" y="25"/>
                        </a:cubicBezTo>
                        <a:cubicBezTo>
                          <a:pt x="26" y="28"/>
                          <a:pt x="21" y="23"/>
                          <a:pt x="19" y="21"/>
                        </a:cubicBezTo>
                        <a:cubicBezTo>
                          <a:pt x="13" y="17"/>
                          <a:pt x="5" y="13"/>
                          <a:pt x="2" y="6"/>
                        </a:cubicBezTo>
                        <a:cubicBezTo>
                          <a:pt x="2" y="5"/>
                          <a:pt x="0" y="5"/>
                          <a:pt x="0" y="7"/>
                        </a:cubicBezTo>
                        <a:cubicBezTo>
                          <a:pt x="4" y="16"/>
                          <a:pt x="17" y="23"/>
                          <a:pt x="24" y="28"/>
                        </a:cubicBezTo>
                        <a:cubicBezTo>
                          <a:pt x="28" y="30"/>
                          <a:pt x="30" y="27"/>
                          <a:pt x="32" y="25"/>
                        </a:cubicBezTo>
                        <a:cubicBezTo>
                          <a:pt x="38" y="18"/>
                          <a:pt x="44" y="12"/>
                          <a:pt x="51" y="6"/>
                        </a:cubicBezTo>
                        <a:cubicBezTo>
                          <a:pt x="51" y="6"/>
                          <a:pt x="51" y="5"/>
                          <a:pt x="50" y="5"/>
                        </a:cubicBezTo>
                        <a:cubicBezTo>
                          <a:pt x="36" y="0"/>
                          <a:pt x="18" y="5"/>
                          <a:pt x="3" y="5"/>
                        </a:cubicBezTo>
                        <a:cubicBezTo>
                          <a:pt x="2" y="5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5" y="8"/>
                          <a:pt x="5" y="6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3" name="Freeform 226">
                    <a:extLst>
                      <a:ext uri="{FF2B5EF4-FFF2-40B4-BE49-F238E27FC236}">
                        <a16:creationId xmlns="" xmlns:a16="http://schemas.microsoft.com/office/drawing/2014/main" id="{D5EE57D5-EBB4-414B-9EA8-BA9BC1FC28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0" y="1516"/>
                    <a:ext cx="37" cy="27"/>
                  </a:xfrm>
                  <a:custGeom>
                    <a:avLst/>
                    <a:gdLst>
                      <a:gd name="T0" fmla="*/ 3 w 55"/>
                      <a:gd name="T1" fmla="*/ 5 h 40"/>
                      <a:gd name="T2" fmla="*/ 2 w 55"/>
                      <a:gd name="T3" fmla="*/ 4 h 40"/>
                      <a:gd name="T4" fmla="*/ 0 w 55"/>
                      <a:gd name="T5" fmla="*/ 5 h 40"/>
                      <a:gd name="T6" fmla="*/ 2 w 55"/>
                      <a:gd name="T7" fmla="*/ 37 h 40"/>
                      <a:gd name="T8" fmla="*/ 3 w 55"/>
                      <a:gd name="T9" fmla="*/ 38 h 40"/>
                      <a:gd name="T10" fmla="*/ 34 w 55"/>
                      <a:gd name="T11" fmla="*/ 38 h 40"/>
                      <a:gd name="T12" fmla="*/ 51 w 55"/>
                      <a:gd name="T13" fmla="*/ 36 h 40"/>
                      <a:gd name="T14" fmla="*/ 53 w 55"/>
                      <a:gd name="T15" fmla="*/ 23 h 40"/>
                      <a:gd name="T16" fmla="*/ 50 w 55"/>
                      <a:gd name="T17" fmla="*/ 1 h 40"/>
                      <a:gd name="T18" fmla="*/ 48 w 55"/>
                      <a:gd name="T19" fmla="*/ 2 h 40"/>
                      <a:gd name="T20" fmla="*/ 50 w 55"/>
                      <a:gd name="T21" fmla="*/ 13 h 40"/>
                      <a:gd name="T22" fmla="*/ 51 w 55"/>
                      <a:gd name="T23" fmla="*/ 26 h 40"/>
                      <a:gd name="T24" fmla="*/ 47 w 55"/>
                      <a:gd name="T25" fmla="*/ 36 h 40"/>
                      <a:gd name="T26" fmla="*/ 30 w 55"/>
                      <a:gd name="T27" fmla="*/ 36 h 40"/>
                      <a:gd name="T28" fmla="*/ 4 w 55"/>
                      <a:gd name="T29" fmla="*/ 33 h 40"/>
                      <a:gd name="T30" fmla="*/ 3 w 55"/>
                      <a:gd name="T31" fmla="*/ 19 h 40"/>
                      <a:gd name="T32" fmla="*/ 2 w 55"/>
                      <a:gd name="T33" fmla="*/ 6 h 40"/>
                      <a:gd name="T34" fmla="*/ 3 w 55"/>
                      <a:gd name="T35" fmla="*/ 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5" h="40">
                        <a:moveTo>
                          <a:pt x="3" y="5"/>
                        </a:move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16"/>
                          <a:pt x="2" y="26"/>
                          <a:pt x="2" y="37"/>
                        </a:cubicBezTo>
                        <a:cubicBezTo>
                          <a:pt x="2" y="37"/>
                          <a:pt x="2" y="38"/>
                          <a:pt x="3" y="38"/>
                        </a:cubicBezTo>
                        <a:cubicBezTo>
                          <a:pt x="13" y="37"/>
                          <a:pt x="23" y="37"/>
                          <a:pt x="34" y="38"/>
                        </a:cubicBezTo>
                        <a:cubicBezTo>
                          <a:pt x="38" y="38"/>
                          <a:pt x="47" y="40"/>
                          <a:pt x="51" y="36"/>
                        </a:cubicBezTo>
                        <a:cubicBezTo>
                          <a:pt x="55" y="34"/>
                          <a:pt x="53" y="27"/>
                          <a:pt x="53" y="23"/>
                        </a:cubicBezTo>
                        <a:cubicBezTo>
                          <a:pt x="53" y="17"/>
                          <a:pt x="53" y="6"/>
                          <a:pt x="50" y="1"/>
                        </a:cubicBezTo>
                        <a:cubicBezTo>
                          <a:pt x="49" y="0"/>
                          <a:pt x="48" y="1"/>
                          <a:pt x="48" y="2"/>
                        </a:cubicBezTo>
                        <a:cubicBezTo>
                          <a:pt x="50" y="5"/>
                          <a:pt x="50" y="10"/>
                          <a:pt x="50" y="13"/>
                        </a:cubicBezTo>
                        <a:cubicBezTo>
                          <a:pt x="50" y="17"/>
                          <a:pt x="51" y="22"/>
                          <a:pt x="51" y="26"/>
                        </a:cubicBezTo>
                        <a:cubicBezTo>
                          <a:pt x="51" y="30"/>
                          <a:pt x="52" y="35"/>
                          <a:pt x="47" y="36"/>
                        </a:cubicBezTo>
                        <a:cubicBezTo>
                          <a:pt x="42" y="37"/>
                          <a:pt x="36" y="36"/>
                          <a:pt x="30" y="36"/>
                        </a:cubicBezTo>
                        <a:cubicBezTo>
                          <a:pt x="28" y="35"/>
                          <a:pt x="4" y="36"/>
                          <a:pt x="4" y="33"/>
                        </a:cubicBezTo>
                        <a:cubicBezTo>
                          <a:pt x="4" y="28"/>
                          <a:pt x="4" y="24"/>
                          <a:pt x="3" y="19"/>
                        </a:cubicBezTo>
                        <a:cubicBezTo>
                          <a:pt x="3" y="17"/>
                          <a:pt x="3" y="7"/>
                          <a:pt x="2" y="6"/>
                        </a:cubicBezTo>
                        <a:cubicBezTo>
                          <a:pt x="3" y="7"/>
                          <a:pt x="4" y="5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" name="Freeform 227">
                    <a:extLst>
                      <a:ext uri="{FF2B5EF4-FFF2-40B4-BE49-F238E27FC236}">
                        <a16:creationId xmlns="" xmlns:a16="http://schemas.microsoft.com/office/drawing/2014/main" id="{2B347E32-89B6-4E73-957E-27F54E0253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9" y="1504"/>
                    <a:ext cx="36" cy="17"/>
                  </a:xfrm>
                  <a:custGeom>
                    <a:avLst/>
                    <a:gdLst>
                      <a:gd name="T0" fmla="*/ 3 w 53"/>
                      <a:gd name="T1" fmla="*/ 25 h 26"/>
                      <a:gd name="T2" fmla="*/ 11 w 53"/>
                      <a:gd name="T3" fmla="*/ 17 h 26"/>
                      <a:gd name="T4" fmla="*/ 22 w 53"/>
                      <a:gd name="T5" fmla="*/ 7 h 26"/>
                      <a:gd name="T6" fmla="*/ 34 w 53"/>
                      <a:gd name="T7" fmla="*/ 7 h 26"/>
                      <a:gd name="T8" fmla="*/ 51 w 53"/>
                      <a:gd name="T9" fmla="*/ 22 h 26"/>
                      <a:gd name="T10" fmla="*/ 52 w 53"/>
                      <a:gd name="T11" fmla="*/ 21 h 26"/>
                      <a:gd name="T12" fmla="*/ 39 w 53"/>
                      <a:gd name="T13" fmla="*/ 9 h 26"/>
                      <a:gd name="T14" fmla="*/ 26 w 53"/>
                      <a:gd name="T15" fmla="*/ 0 h 26"/>
                      <a:gd name="T16" fmla="*/ 20 w 53"/>
                      <a:gd name="T17" fmla="*/ 6 h 26"/>
                      <a:gd name="T18" fmla="*/ 12 w 53"/>
                      <a:gd name="T19" fmla="*/ 14 h 26"/>
                      <a:gd name="T20" fmla="*/ 2 w 53"/>
                      <a:gd name="T21" fmla="*/ 24 h 26"/>
                      <a:gd name="T22" fmla="*/ 3 w 53"/>
                      <a:gd name="T23" fmla="*/ 25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26">
                        <a:moveTo>
                          <a:pt x="3" y="25"/>
                        </a:moveTo>
                        <a:cubicBezTo>
                          <a:pt x="6" y="23"/>
                          <a:pt x="8" y="20"/>
                          <a:pt x="11" y="17"/>
                        </a:cubicBezTo>
                        <a:cubicBezTo>
                          <a:pt x="15" y="14"/>
                          <a:pt x="19" y="11"/>
                          <a:pt x="22" y="7"/>
                        </a:cubicBezTo>
                        <a:cubicBezTo>
                          <a:pt x="26" y="1"/>
                          <a:pt x="29" y="4"/>
                          <a:pt x="34" y="7"/>
                        </a:cubicBezTo>
                        <a:cubicBezTo>
                          <a:pt x="40" y="12"/>
                          <a:pt x="47" y="16"/>
                          <a:pt x="51" y="22"/>
                        </a:cubicBezTo>
                        <a:cubicBezTo>
                          <a:pt x="51" y="23"/>
                          <a:pt x="53" y="22"/>
                          <a:pt x="52" y="21"/>
                        </a:cubicBezTo>
                        <a:cubicBezTo>
                          <a:pt x="49" y="16"/>
                          <a:pt x="44" y="12"/>
                          <a:pt x="39" y="9"/>
                        </a:cubicBezTo>
                        <a:cubicBezTo>
                          <a:pt x="36" y="6"/>
                          <a:pt x="31" y="1"/>
                          <a:pt x="26" y="0"/>
                        </a:cubicBezTo>
                        <a:cubicBezTo>
                          <a:pt x="24" y="0"/>
                          <a:pt x="21" y="4"/>
                          <a:pt x="20" y="6"/>
                        </a:cubicBezTo>
                        <a:cubicBezTo>
                          <a:pt x="18" y="9"/>
                          <a:pt x="15" y="11"/>
                          <a:pt x="12" y="14"/>
                        </a:cubicBezTo>
                        <a:cubicBezTo>
                          <a:pt x="8" y="17"/>
                          <a:pt x="6" y="21"/>
                          <a:pt x="2" y="24"/>
                        </a:cubicBezTo>
                        <a:cubicBezTo>
                          <a:pt x="0" y="24"/>
                          <a:pt x="1" y="26"/>
                          <a:pt x="3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5" name="Freeform 228">
                    <a:extLst>
                      <a:ext uri="{FF2B5EF4-FFF2-40B4-BE49-F238E27FC236}">
                        <a16:creationId xmlns="" xmlns:a16="http://schemas.microsoft.com/office/drawing/2014/main" id="{B6525211-5323-422E-AD46-232E305BB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456"/>
                    <a:ext cx="8" cy="58"/>
                  </a:xfrm>
                  <a:custGeom>
                    <a:avLst/>
                    <a:gdLst>
                      <a:gd name="T0" fmla="*/ 3 w 13"/>
                      <a:gd name="T1" fmla="*/ 2 h 87"/>
                      <a:gd name="T2" fmla="*/ 2 w 13"/>
                      <a:gd name="T3" fmla="*/ 40 h 87"/>
                      <a:gd name="T4" fmla="*/ 4 w 13"/>
                      <a:gd name="T5" fmla="*/ 82 h 87"/>
                      <a:gd name="T6" fmla="*/ 6 w 13"/>
                      <a:gd name="T7" fmla="*/ 83 h 87"/>
                      <a:gd name="T8" fmla="*/ 11 w 13"/>
                      <a:gd name="T9" fmla="*/ 76 h 87"/>
                      <a:gd name="T10" fmla="*/ 8 w 13"/>
                      <a:gd name="T11" fmla="*/ 32 h 87"/>
                      <a:gd name="T12" fmla="*/ 2 w 13"/>
                      <a:gd name="T13" fmla="*/ 2 h 87"/>
                      <a:gd name="T14" fmla="*/ 1 w 13"/>
                      <a:gd name="T15" fmla="*/ 4 h 87"/>
                      <a:gd name="T16" fmla="*/ 3 w 13"/>
                      <a:gd name="T17" fmla="*/ 6 h 87"/>
                      <a:gd name="T18" fmla="*/ 5 w 13"/>
                      <a:gd name="T19" fmla="*/ 4 h 87"/>
                      <a:gd name="T20" fmla="*/ 6 w 13"/>
                      <a:gd name="T21" fmla="*/ 32 h 87"/>
                      <a:gd name="T22" fmla="*/ 8 w 13"/>
                      <a:gd name="T23" fmla="*/ 59 h 87"/>
                      <a:gd name="T24" fmla="*/ 8 w 13"/>
                      <a:gd name="T25" fmla="*/ 71 h 87"/>
                      <a:gd name="T26" fmla="*/ 8 w 13"/>
                      <a:gd name="T27" fmla="*/ 69 h 87"/>
                      <a:gd name="T28" fmla="*/ 7 w 13"/>
                      <a:gd name="T29" fmla="*/ 39 h 87"/>
                      <a:gd name="T30" fmla="*/ 4 w 13"/>
                      <a:gd name="T31" fmla="*/ 38 h 87"/>
                      <a:gd name="T32" fmla="*/ 3 w 13"/>
                      <a:gd name="T33" fmla="*/ 63 h 87"/>
                      <a:gd name="T34" fmla="*/ 6 w 13"/>
                      <a:gd name="T35" fmla="*/ 63 h 87"/>
                      <a:gd name="T36" fmla="*/ 6 w 13"/>
                      <a:gd name="T37" fmla="*/ 51 h 87"/>
                      <a:gd name="T38" fmla="*/ 5 w 13"/>
                      <a:gd name="T39" fmla="*/ 49 h 87"/>
                      <a:gd name="T40" fmla="*/ 5 w 13"/>
                      <a:gd name="T41" fmla="*/ 81 h 87"/>
                      <a:gd name="T42" fmla="*/ 8 w 13"/>
                      <a:gd name="T43" fmla="*/ 81 h 87"/>
                      <a:gd name="T44" fmla="*/ 10 w 13"/>
                      <a:gd name="T45" fmla="*/ 52 h 87"/>
                      <a:gd name="T46" fmla="*/ 8 w 13"/>
                      <a:gd name="T47" fmla="*/ 2 h 87"/>
                      <a:gd name="T48" fmla="*/ 6 w 13"/>
                      <a:gd name="T49" fmla="*/ 1 h 87"/>
                      <a:gd name="T50" fmla="*/ 3 w 13"/>
                      <a:gd name="T51" fmla="*/ 1 h 87"/>
                      <a:gd name="T52" fmla="*/ 1 w 13"/>
                      <a:gd name="T53" fmla="*/ 3 h 87"/>
                      <a:gd name="T54" fmla="*/ 7 w 13"/>
                      <a:gd name="T55" fmla="*/ 56 h 87"/>
                      <a:gd name="T56" fmla="*/ 8 w 13"/>
                      <a:gd name="T57" fmla="*/ 76 h 87"/>
                      <a:gd name="T58" fmla="*/ 6 w 13"/>
                      <a:gd name="T59" fmla="*/ 67 h 87"/>
                      <a:gd name="T60" fmla="*/ 6 w 13"/>
                      <a:gd name="T61" fmla="*/ 58 h 87"/>
                      <a:gd name="T62" fmla="*/ 5 w 13"/>
                      <a:gd name="T63" fmla="*/ 3 h 87"/>
                      <a:gd name="T64" fmla="*/ 3 w 13"/>
                      <a:gd name="T65" fmla="*/ 2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3" h="87">
                        <a:moveTo>
                          <a:pt x="3" y="2"/>
                        </a:moveTo>
                        <a:cubicBezTo>
                          <a:pt x="1" y="14"/>
                          <a:pt x="2" y="28"/>
                          <a:pt x="2" y="40"/>
                        </a:cubicBezTo>
                        <a:cubicBezTo>
                          <a:pt x="3" y="54"/>
                          <a:pt x="2" y="69"/>
                          <a:pt x="4" y="82"/>
                        </a:cubicBezTo>
                        <a:cubicBezTo>
                          <a:pt x="4" y="83"/>
                          <a:pt x="5" y="83"/>
                          <a:pt x="6" y="83"/>
                        </a:cubicBezTo>
                        <a:cubicBezTo>
                          <a:pt x="10" y="82"/>
                          <a:pt x="11" y="80"/>
                          <a:pt x="11" y="76"/>
                        </a:cubicBezTo>
                        <a:cubicBezTo>
                          <a:pt x="11" y="61"/>
                          <a:pt x="9" y="46"/>
                          <a:pt x="8" y="32"/>
                        </a:cubicBezTo>
                        <a:cubicBezTo>
                          <a:pt x="7" y="26"/>
                          <a:pt x="10" y="3"/>
                          <a:pt x="2" y="2"/>
                        </a:cubicBezTo>
                        <a:cubicBezTo>
                          <a:pt x="1" y="1"/>
                          <a:pt x="0" y="3"/>
                          <a:pt x="1" y="4"/>
                        </a:cubicBezTo>
                        <a:cubicBezTo>
                          <a:pt x="1" y="5"/>
                          <a:pt x="2" y="5"/>
                          <a:pt x="3" y="6"/>
                        </a:cubicBezTo>
                        <a:cubicBezTo>
                          <a:pt x="4" y="7"/>
                          <a:pt x="6" y="6"/>
                          <a:pt x="5" y="4"/>
                        </a:cubicBezTo>
                        <a:cubicBezTo>
                          <a:pt x="9" y="10"/>
                          <a:pt x="6" y="25"/>
                          <a:pt x="6" y="32"/>
                        </a:cubicBezTo>
                        <a:cubicBezTo>
                          <a:pt x="6" y="41"/>
                          <a:pt x="7" y="50"/>
                          <a:pt x="8" y="59"/>
                        </a:cubicBezTo>
                        <a:cubicBezTo>
                          <a:pt x="8" y="63"/>
                          <a:pt x="8" y="67"/>
                          <a:pt x="8" y="71"/>
                        </a:cubicBezTo>
                        <a:cubicBezTo>
                          <a:pt x="8" y="87"/>
                          <a:pt x="8" y="71"/>
                          <a:pt x="8" y="69"/>
                        </a:cubicBezTo>
                        <a:cubicBezTo>
                          <a:pt x="8" y="59"/>
                          <a:pt x="7" y="49"/>
                          <a:pt x="7" y="39"/>
                        </a:cubicBezTo>
                        <a:cubicBezTo>
                          <a:pt x="7" y="37"/>
                          <a:pt x="4" y="37"/>
                          <a:pt x="4" y="38"/>
                        </a:cubicBezTo>
                        <a:cubicBezTo>
                          <a:pt x="2" y="46"/>
                          <a:pt x="3" y="55"/>
                          <a:pt x="3" y="63"/>
                        </a:cubicBezTo>
                        <a:cubicBezTo>
                          <a:pt x="3" y="65"/>
                          <a:pt x="6" y="65"/>
                          <a:pt x="6" y="63"/>
                        </a:cubicBezTo>
                        <a:cubicBezTo>
                          <a:pt x="6" y="59"/>
                          <a:pt x="6" y="55"/>
                          <a:pt x="6" y="51"/>
                        </a:cubicBezTo>
                        <a:cubicBezTo>
                          <a:pt x="6" y="49"/>
                          <a:pt x="4" y="37"/>
                          <a:pt x="5" y="49"/>
                        </a:cubicBezTo>
                        <a:cubicBezTo>
                          <a:pt x="5" y="59"/>
                          <a:pt x="4" y="70"/>
                          <a:pt x="5" y="81"/>
                        </a:cubicBezTo>
                        <a:cubicBezTo>
                          <a:pt x="5" y="82"/>
                          <a:pt x="7" y="83"/>
                          <a:pt x="8" y="81"/>
                        </a:cubicBezTo>
                        <a:cubicBezTo>
                          <a:pt x="13" y="73"/>
                          <a:pt x="11" y="62"/>
                          <a:pt x="10" y="52"/>
                        </a:cubicBezTo>
                        <a:cubicBezTo>
                          <a:pt x="8" y="36"/>
                          <a:pt x="11" y="18"/>
                          <a:pt x="8" y="2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5" y="1"/>
                          <a:pt x="4" y="1"/>
                          <a:pt x="3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4" y="20"/>
                          <a:pt x="6" y="38"/>
                          <a:pt x="7" y="56"/>
                        </a:cubicBezTo>
                        <a:cubicBezTo>
                          <a:pt x="8" y="62"/>
                          <a:pt x="7" y="69"/>
                          <a:pt x="8" y="76"/>
                        </a:cubicBezTo>
                        <a:cubicBezTo>
                          <a:pt x="5" y="74"/>
                          <a:pt x="5" y="71"/>
                          <a:pt x="6" y="67"/>
                        </a:cubicBezTo>
                        <a:cubicBezTo>
                          <a:pt x="6" y="64"/>
                          <a:pt x="6" y="61"/>
                          <a:pt x="6" y="58"/>
                        </a:cubicBezTo>
                        <a:cubicBezTo>
                          <a:pt x="6" y="39"/>
                          <a:pt x="3" y="21"/>
                          <a:pt x="5" y="3"/>
                        </a:cubicBezTo>
                        <a:cubicBezTo>
                          <a:pt x="6" y="1"/>
                          <a:pt x="3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6" name="Freeform 229">
                    <a:extLst>
                      <a:ext uri="{FF2B5EF4-FFF2-40B4-BE49-F238E27FC236}">
                        <a16:creationId xmlns="" xmlns:a16="http://schemas.microsoft.com/office/drawing/2014/main" id="{7C3A534A-DD52-4E80-9058-64FF1BE08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57"/>
                    <a:ext cx="31" cy="8"/>
                  </a:xfrm>
                  <a:custGeom>
                    <a:avLst/>
                    <a:gdLst>
                      <a:gd name="T0" fmla="*/ 1 w 47"/>
                      <a:gd name="T1" fmla="*/ 7 h 12"/>
                      <a:gd name="T2" fmla="*/ 15 w 47"/>
                      <a:gd name="T3" fmla="*/ 7 h 12"/>
                      <a:gd name="T4" fmla="*/ 30 w 47"/>
                      <a:gd name="T5" fmla="*/ 11 h 12"/>
                      <a:gd name="T6" fmla="*/ 46 w 47"/>
                      <a:gd name="T7" fmla="*/ 3 h 12"/>
                      <a:gd name="T8" fmla="*/ 44 w 47"/>
                      <a:gd name="T9" fmla="*/ 2 h 12"/>
                      <a:gd name="T10" fmla="*/ 18 w 47"/>
                      <a:gd name="T11" fmla="*/ 5 h 12"/>
                      <a:gd name="T12" fmla="*/ 2 w 47"/>
                      <a:gd name="T13" fmla="*/ 4 h 12"/>
                      <a:gd name="T14" fmla="*/ 1 w 47"/>
                      <a:gd name="T15" fmla="*/ 7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7" h="12">
                        <a:moveTo>
                          <a:pt x="1" y="7"/>
                        </a:moveTo>
                        <a:cubicBezTo>
                          <a:pt x="6" y="8"/>
                          <a:pt x="10" y="6"/>
                          <a:pt x="15" y="7"/>
                        </a:cubicBezTo>
                        <a:cubicBezTo>
                          <a:pt x="20" y="8"/>
                          <a:pt x="24" y="11"/>
                          <a:pt x="30" y="11"/>
                        </a:cubicBezTo>
                        <a:cubicBezTo>
                          <a:pt x="36" y="11"/>
                          <a:pt x="44" y="9"/>
                          <a:pt x="46" y="3"/>
                        </a:cubicBezTo>
                        <a:cubicBezTo>
                          <a:pt x="47" y="1"/>
                          <a:pt x="44" y="0"/>
                          <a:pt x="44" y="2"/>
                        </a:cubicBezTo>
                        <a:cubicBezTo>
                          <a:pt x="40" y="12"/>
                          <a:pt x="25" y="8"/>
                          <a:pt x="18" y="5"/>
                        </a:cubicBezTo>
                        <a:cubicBezTo>
                          <a:pt x="12" y="3"/>
                          <a:pt x="8" y="6"/>
                          <a:pt x="2" y="4"/>
                        </a:cubicBezTo>
                        <a:cubicBezTo>
                          <a:pt x="0" y="4"/>
                          <a:pt x="0" y="6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7" name="Freeform 230">
                    <a:extLst>
                      <a:ext uri="{FF2B5EF4-FFF2-40B4-BE49-F238E27FC236}">
                        <a16:creationId xmlns="" xmlns:a16="http://schemas.microsoft.com/office/drawing/2014/main" id="{3DCC2D2E-8DAD-4848-ADB4-5511E480D7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" y="1474"/>
                    <a:ext cx="32" cy="8"/>
                  </a:xfrm>
                  <a:custGeom>
                    <a:avLst/>
                    <a:gdLst>
                      <a:gd name="T0" fmla="*/ 3 w 48"/>
                      <a:gd name="T1" fmla="*/ 10 h 11"/>
                      <a:gd name="T2" fmla="*/ 34 w 48"/>
                      <a:gd name="T3" fmla="*/ 10 h 11"/>
                      <a:gd name="T4" fmla="*/ 47 w 48"/>
                      <a:gd name="T5" fmla="*/ 2 h 11"/>
                      <a:gd name="T6" fmla="*/ 44 w 48"/>
                      <a:gd name="T7" fmla="*/ 2 h 11"/>
                      <a:gd name="T8" fmla="*/ 19 w 48"/>
                      <a:gd name="T9" fmla="*/ 5 h 11"/>
                      <a:gd name="T10" fmla="*/ 2 w 48"/>
                      <a:gd name="T11" fmla="*/ 8 h 11"/>
                      <a:gd name="T12" fmla="*/ 3 w 48"/>
                      <a:gd name="T13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8" h="11">
                        <a:moveTo>
                          <a:pt x="3" y="10"/>
                        </a:moveTo>
                        <a:cubicBezTo>
                          <a:pt x="14" y="3"/>
                          <a:pt x="23" y="11"/>
                          <a:pt x="34" y="10"/>
                        </a:cubicBezTo>
                        <a:cubicBezTo>
                          <a:pt x="39" y="9"/>
                          <a:pt x="45" y="8"/>
                          <a:pt x="47" y="2"/>
                        </a:cubicBezTo>
                        <a:cubicBezTo>
                          <a:pt x="48" y="1"/>
                          <a:pt x="45" y="0"/>
                          <a:pt x="44" y="2"/>
                        </a:cubicBezTo>
                        <a:cubicBezTo>
                          <a:pt x="42" y="10"/>
                          <a:pt x="25" y="7"/>
                          <a:pt x="19" y="5"/>
                        </a:cubicBezTo>
                        <a:cubicBezTo>
                          <a:pt x="13" y="4"/>
                          <a:pt x="8" y="4"/>
                          <a:pt x="2" y="8"/>
                        </a:cubicBezTo>
                        <a:cubicBezTo>
                          <a:pt x="0" y="9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8" name="Freeform 231">
                    <a:extLst>
                      <a:ext uri="{FF2B5EF4-FFF2-40B4-BE49-F238E27FC236}">
                        <a16:creationId xmlns="" xmlns:a16="http://schemas.microsoft.com/office/drawing/2014/main" id="{B2EFEB2D-263E-40D6-9276-B7A1E2B7C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458"/>
                    <a:ext cx="3" cy="20"/>
                  </a:xfrm>
                  <a:custGeom>
                    <a:avLst/>
                    <a:gdLst>
                      <a:gd name="T0" fmla="*/ 1 w 5"/>
                      <a:gd name="T1" fmla="*/ 2 h 30"/>
                      <a:gd name="T2" fmla="*/ 1 w 5"/>
                      <a:gd name="T3" fmla="*/ 14 h 30"/>
                      <a:gd name="T4" fmla="*/ 1 w 5"/>
                      <a:gd name="T5" fmla="*/ 28 h 30"/>
                      <a:gd name="T6" fmla="*/ 4 w 5"/>
                      <a:gd name="T7" fmla="*/ 28 h 30"/>
                      <a:gd name="T8" fmla="*/ 4 w 5"/>
                      <a:gd name="T9" fmla="*/ 15 h 30"/>
                      <a:gd name="T10" fmla="*/ 4 w 5"/>
                      <a:gd name="T11" fmla="*/ 3 h 30"/>
                      <a:gd name="T12" fmla="*/ 1 w 5"/>
                      <a:gd name="T13" fmla="*/ 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30">
                        <a:moveTo>
                          <a:pt x="1" y="2"/>
                        </a:moveTo>
                        <a:cubicBezTo>
                          <a:pt x="0" y="6"/>
                          <a:pt x="0" y="10"/>
                          <a:pt x="1" y="14"/>
                        </a:cubicBezTo>
                        <a:cubicBezTo>
                          <a:pt x="1" y="19"/>
                          <a:pt x="1" y="23"/>
                          <a:pt x="1" y="28"/>
                        </a:cubicBezTo>
                        <a:cubicBezTo>
                          <a:pt x="1" y="30"/>
                          <a:pt x="4" y="30"/>
                          <a:pt x="4" y="28"/>
                        </a:cubicBezTo>
                        <a:cubicBezTo>
                          <a:pt x="4" y="24"/>
                          <a:pt x="4" y="19"/>
                          <a:pt x="4" y="15"/>
                        </a:cubicBezTo>
                        <a:cubicBezTo>
                          <a:pt x="3" y="11"/>
                          <a:pt x="3" y="7"/>
                          <a:pt x="4" y="3"/>
                        </a:cubicBezTo>
                        <a:cubicBezTo>
                          <a:pt x="5" y="1"/>
                          <a:pt x="2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9" name="Freeform 232">
                    <a:extLst>
                      <a:ext uri="{FF2B5EF4-FFF2-40B4-BE49-F238E27FC236}">
                        <a16:creationId xmlns="" xmlns:a16="http://schemas.microsoft.com/office/drawing/2014/main" id="{AFA2A8EC-B0CE-449B-9FA3-4E5B753842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0"/>
                    <a:ext cx="8" cy="4"/>
                  </a:xfrm>
                  <a:custGeom>
                    <a:avLst/>
                    <a:gdLst>
                      <a:gd name="T0" fmla="*/ 2 w 12"/>
                      <a:gd name="T1" fmla="*/ 6 h 7"/>
                      <a:gd name="T2" fmla="*/ 5 w 12"/>
                      <a:gd name="T3" fmla="*/ 6 h 7"/>
                      <a:gd name="T4" fmla="*/ 10 w 12"/>
                      <a:gd name="T5" fmla="*/ 3 h 7"/>
                      <a:gd name="T6" fmla="*/ 9 w 12"/>
                      <a:gd name="T7" fmla="*/ 1 h 7"/>
                      <a:gd name="T8" fmla="*/ 6 w 12"/>
                      <a:gd name="T9" fmla="*/ 3 h 7"/>
                      <a:gd name="T10" fmla="*/ 4 w 12"/>
                      <a:gd name="T11" fmla="*/ 3 h 7"/>
                      <a:gd name="T12" fmla="*/ 3 w 12"/>
                      <a:gd name="T13" fmla="*/ 4 h 7"/>
                      <a:gd name="T14" fmla="*/ 2 w 12"/>
                      <a:gd name="T15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2" h="7">
                        <a:moveTo>
                          <a:pt x="2" y="6"/>
                        </a:moveTo>
                        <a:cubicBezTo>
                          <a:pt x="3" y="7"/>
                          <a:pt x="4" y="6"/>
                          <a:pt x="5" y="6"/>
                        </a:cubicBezTo>
                        <a:cubicBezTo>
                          <a:pt x="7" y="5"/>
                          <a:pt x="9" y="4"/>
                          <a:pt x="10" y="3"/>
                        </a:cubicBezTo>
                        <a:cubicBezTo>
                          <a:pt x="12" y="3"/>
                          <a:pt x="11" y="0"/>
                          <a:pt x="9" y="1"/>
                        </a:cubicBezTo>
                        <a:cubicBezTo>
                          <a:pt x="8" y="1"/>
                          <a:pt x="7" y="2"/>
                          <a:pt x="6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2" y="3"/>
                          <a:pt x="0" y="5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0" name="Freeform 233">
                    <a:extLst>
                      <a:ext uri="{FF2B5EF4-FFF2-40B4-BE49-F238E27FC236}">
                        <a16:creationId xmlns="" xmlns:a16="http://schemas.microsoft.com/office/drawing/2014/main" id="{A14F83BD-7BF6-4581-BC01-EBC53542F9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2"/>
                    <a:ext cx="10" cy="6"/>
                  </a:xfrm>
                  <a:custGeom>
                    <a:avLst/>
                    <a:gdLst>
                      <a:gd name="T0" fmla="*/ 3 w 14"/>
                      <a:gd name="T1" fmla="*/ 9 h 9"/>
                      <a:gd name="T2" fmla="*/ 12 w 14"/>
                      <a:gd name="T3" fmla="*/ 3 h 9"/>
                      <a:gd name="T4" fmla="*/ 11 w 14"/>
                      <a:gd name="T5" fmla="*/ 1 h 9"/>
                      <a:gd name="T6" fmla="*/ 1 w 14"/>
                      <a:gd name="T7" fmla="*/ 6 h 9"/>
                      <a:gd name="T8" fmla="*/ 3 w 14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9">
                        <a:moveTo>
                          <a:pt x="3" y="9"/>
                        </a:moveTo>
                        <a:cubicBezTo>
                          <a:pt x="6" y="7"/>
                          <a:pt x="9" y="5"/>
                          <a:pt x="12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7" y="2"/>
                          <a:pt x="4" y="4"/>
                          <a:pt x="1" y="6"/>
                        </a:cubicBezTo>
                        <a:cubicBezTo>
                          <a:pt x="0" y="7"/>
                          <a:pt x="1" y="9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1" name="Freeform 234">
                    <a:extLst>
                      <a:ext uri="{FF2B5EF4-FFF2-40B4-BE49-F238E27FC236}">
                        <a16:creationId xmlns="" xmlns:a16="http://schemas.microsoft.com/office/drawing/2014/main" id="{BA7FF734-C4C4-4CB2-AA5E-EF041FD744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3"/>
                    <a:ext cx="10" cy="5"/>
                  </a:xfrm>
                  <a:custGeom>
                    <a:avLst/>
                    <a:gdLst>
                      <a:gd name="T0" fmla="*/ 3 w 15"/>
                      <a:gd name="T1" fmla="*/ 8 h 8"/>
                      <a:gd name="T2" fmla="*/ 13 w 15"/>
                      <a:gd name="T3" fmla="*/ 4 h 8"/>
                      <a:gd name="T4" fmla="*/ 12 w 15"/>
                      <a:gd name="T5" fmla="*/ 1 h 8"/>
                      <a:gd name="T6" fmla="*/ 2 w 15"/>
                      <a:gd name="T7" fmla="*/ 5 h 8"/>
                      <a:gd name="T8" fmla="*/ 3 w 15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8">
                        <a:moveTo>
                          <a:pt x="3" y="8"/>
                        </a:moveTo>
                        <a:cubicBezTo>
                          <a:pt x="6" y="7"/>
                          <a:pt x="10" y="5"/>
                          <a:pt x="13" y="4"/>
                        </a:cubicBezTo>
                        <a:cubicBezTo>
                          <a:pt x="15" y="3"/>
                          <a:pt x="14" y="0"/>
                          <a:pt x="12" y="1"/>
                        </a:cubicBezTo>
                        <a:cubicBezTo>
                          <a:pt x="9" y="2"/>
                          <a:pt x="5" y="4"/>
                          <a:pt x="2" y="5"/>
                        </a:cubicBezTo>
                        <a:cubicBezTo>
                          <a:pt x="0" y="6"/>
                          <a:pt x="1" y="8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2" name="Freeform 235">
                    <a:extLst>
                      <a:ext uri="{FF2B5EF4-FFF2-40B4-BE49-F238E27FC236}">
                        <a16:creationId xmlns="" xmlns:a16="http://schemas.microsoft.com/office/drawing/2014/main" id="{3FC56B32-D68A-4B57-934B-0D0CD7B86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464"/>
                    <a:ext cx="14" cy="9"/>
                  </a:xfrm>
                  <a:custGeom>
                    <a:avLst/>
                    <a:gdLst>
                      <a:gd name="T0" fmla="*/ 3 w 21"/>
                      <a:gd name="T1" fmla="*/ 13 h 14"/>
                      <a:gd name="T2" fmla="*/ 19 w 21"/>
                      <a:gd name="T3" fmla="*/ 3 h 14"/>
                      <a:gd name="T4" fmla="*/ 18 w 21"/>
                      <a:gd name="T5" fmla="*/ 1 h 14"/>
                      <a:gd name="T6" fmla="*/ 2 w 21"/>
                      <a:gd name="T7" fmla="*/ 10 h 14"/>
                      <a:gd name="T8" fmla="*/ 3 w 21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4">
                        <a:moveTo>
                          <a:pt x="3" y="13"/>
                        </a:moveTo>
                        <a:cubicBezTo>
                          <a:pt x="8" y="9"/>
                          <a:pt x="14" y="6"/>
                          <a:pt x="19" y="3"/>
                        </a:cubicBezTo>
                        <a:cubicBezTo>
                          <a:pt x="21" y="2"/>
                          <a:pt x="19" y="0"/>
                          <a:pt x="18" y="1"/>
                        </a:cubicBezTo>
                        <a:cubicBezTo>
                          <a:pt x="12" y="4"/>
                          <a:pt x="7" y="7"/>
                          <a:pt x="2" y="10"/>
                        </a:cubicBezTo>
                        <a:cubicBezTo>
                          <a:pt x="0" y="11"/>
                          <a:pt x="2" y="14"/>
                          <a:pt x="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3" name="Freeform 236">
                    <a:extLst>
                      <a:ext uri="{FF2B5EF4-FFF2-40B4-BE49-F238E27FC236}">
                        <a16:creationId xmlns="" xmlns:a16="http://schemas.microsoft.com/office/drawing/2014/main" id="{B2574BEC-6843-4DDA-B652-B8C32ACF6B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" y="1464"/>
                    <a:ext cx="15" cy="10"/>
                  </a:xfrm>
                  <a:custGeom>
                    <a:avLst/>
                    <a:gdLst>
                      <a:gd name="T0" fmla="*/ 3 w 23"/>
                      <a:gd name="T1" fmla="*/ 14 h 15"/>
                      <a:gd name="T2" fmla="*/ 22 w 23"/>
                      <a:gd name="T3" fmla="*/ 4 h 15"/>
                      <a:gd name="T4" fmla="*/ 20 w 23"/>
                      <a:gd name="T5" fmla="*/ 1 h 15"/>
                      <a:gd name="T6" fmla="*/ 2 w 23"/>
                      <a:gd name="T7" fmla="*/ 12 h 15"/>
                      <a:gd name="T8" fmla="*/ 3 w 23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15">
                        <a:moveTo>
                          <a:pt x="3" y="14"/>
                        </a:moveTo>
                        <a:cubicBezTo>
                          <a:pt x="10" y="12"/>
                          <a:pt x="16" y="7"/>
                          <a:pt x="22" y="4"/>
                        </a:cubicBezTo>
                        <a:cubicBezTo>
                          <a:pt x="23" y="3"/>
                          <a:pt x="22" y="0"/>
                          <a:pt x="20" y="1"/>
                        </a:cubicBezTo>
                        <a:cubicBezTo>
                          <a:pt x="14" y="5"/>
                          <a:pt x="8" y="9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4" name="Freeform 237">
                    <a:extLst>
                      <a:ext uri="{FF2B5EF4-FFF2-40B4-BE49-F238E27FC236}">
                        <a16:creationId xmlns="" xmlns:a16="http://schemas.microsoft.com/office/drawing/2014/main" id="{C28E1AC9-7764-420C-ACCC-0978663F85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4"/>
                    <a:ext cx="19" cy="12"/>
                  </a:xfrm>
                  <a:custGeom>
                    <a:avLst/>
                    <a:gdLst>
                      <a:gd name="T0" fmla="*/ 3 w 28"/>
                      <a:gd name="T1" fmla="*/ 16 h 17"/>
                      <a:gd name="T2" fmla="*/ 26 w 28"/>
                      <a:gd name="T3" fmla="*/ 3 h 17"/>
                      <a:gd name="T4" fmla="*/ 24 w 28"/>
                      <a:gd name="T5" fmla="*/ 1 h 17"/>
                      <a:gd name="T6" fmla="*/ 2 w 28"/>
                      <a:gd name="T7" fmla="*/ 14 h 17"/>
                      <a:gd name="T8" fmla="*/ 3 w 28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17">
                        <a:moveTo>
                          <a:pt x="3" y="16"/>
                        </a:moveTo>
                        <a:cubicBezTo>
                          <a:pt x="11" y="12"/>
                          <a:pt x="18" y="7"/>
                          <a:pt x="26" y="3"/>
                        </a:cubicBezTo>
                        <a:cubicBezTo>
                          <a:pt x="28" y="2"/>
                          <a:pt x="26" y="0"/>
                          <a:pt x="24" y="1"/>
                        </a:cubicBezTo>
                        <a:cubicBezTo>
                          <a:pt x="16" y="4"/>
                          <a:pt x="10" y="10"/>
                          <a:pt x="2" y="14"/>
                        </a:cubicBezTo>
                        <a:cubicBezTo>
                          <a:pt x="0" y="15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5" name="Freeform 238">
                    <a:extLst>
                      <a:ext uri="{FF2B5EF4-FFF2-40B4-BE49-F238E27FC236}">
                        <a16:creationId xmlns="" xmlns:a16="http://schemas.microsoft.com/office/drawing/2014/main" id="{8F5C3E51-1D05-441C-9028-D9370F401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5" y="1468"/>
                    <a:ext cx="19" cy="12"/>
                  </a:xfrm>
                  <a:custGeom>
                    <a:avLst/>
                    <a:gdLst>
                      <a:gd name="T0" fmla="*/ 3 w 29"/>
                      <a:gd name="T1" fmla="*/ 18 h 19"/>
                      <a:gd name="T2" fmla="*/ 27 w 29"/>
                      <a:gd name="T3" fmla="*/ 3 h 19"/>
                      <a:gd name="T4" fmla="*/ 26 w 29"/>
                      <a:gd name="T5" fmla="*/ 1 h 19"/>
                      <a:gd name="T6" fmla="*/ 2 w 29"/>
                      <a:gd name="T7" fmla="*/ 15 h 19"/>
                      <a:gd name="T8" fmla="*/ 3 w 29"/>
                      <a:gd name="T9" fmla="*/ 18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19">
                        <a:moveTo>
                          <a:pt x="3" y="18"/>
                        </a:moveTo>
                        <a:cubicBezTo>
                          <a:pt x="11" y="13"/>
                          <a:pt x="19" y="8"/>
                          <a:pt x="27" y="3"/>
                        </a:cubicBezTo>
                        <a:cubicBezTo>
                          <a:pt x="29" y="2"/>
                          <a:pt x="27" y="0"/>
                          <a:pt x="26" y="1"/>
                        </a:cubicBezTo>
                        <a:cubicBezTo>
                          <a:pt x="18" y="6"/>
                          <a:pt x="10" y="11"/>
                          <a:pt x="2" y="15"/>
                        </a:cubicBezTo>
                        <a:cubicBezTo>
                          <a:pt x="0" y="16"/>
                          <a:pt x="1" y="19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6" name="Freeform 239">
                    <a:extLst>
                      <a:ext uri="{FF2B5EF4-FFF2-40B4-BE49-F238E27FC236}">
                        <a16:creationId xmlns="" xmlns:a16="http://schemas.microsoft.com/office/drawing/2014/main" id="{D1EF437D-36B8-49D8-829E-1A556208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468"/>
                    <a:ext cx="16" cy="11"/>
                  </a:xfrm>
                  <a:custGeom>
                    <a:avLst/>
                    <a:gdLst>
                      <a:gd name="T0" fmla="*/ 3 w 24"/>
                      <a:gd name="T1" fmla="*/ 16 h 17"/>
                      <a:gd name="T2" fmla="*/ 22 w 24"/>
                      <a:gd name="T3" fmla="*/ 3 h 17"/>
                      <a:gd name="T4" fmla="*/ 21 w 24"/>
                      <a:gd name="T5" fmla="*/ 1 h 17"/>
                      <a:gd name="T6" fmla="*/ 2 w 24"/>
                      <a:gd name="T7" fmla="*/ 13 h 17"/>
                      <a:gd name="T8" fmla="*/ 3 w 24"/>
                      <a:gd name="T9" fmla="*/ 16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3" y="16"/>
                        </a:moveTo>
                        <a:cubicBezTo>
                          <a:pt x="10" y="12"/>
                          <a:pt x="16" y="8"/>
                          <a:pt x="22" y="3"/>
                        </a:cubicBezTo>
                        <a:cubicBezTo>
                          <a:pt x="24" y="2"/>
                          <a:pt x="23" y="0"/>
                          <a:pt x="21" y="1"/>
                        </a:cubicBezTo>
                        <a:cubicBezTo>
                          <a:pt x="15" y="5"/>
                          <a:pt x="8" y="9"/>
                          <a:pt x="2" y="13"/>
                        </a:cubicBezTo>
                        <a:cubicBezTo>
                          <a:pt x="0" y="14"/>
                          <a:pt x="2" y="17"/>
                          <a:pt x="3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7" name="Freeform 240">
                    <a:extLst>
                      <a:ext uri="{FF2B5EF4-FFF2-40B4-BE49-F238E27FC236}">
                        <a16:creationId xmlns="" xmlns:a16="http://schemas.microsoft.com/office/drawing/2014/main" id="{9885024A-48EA-4775-B118-4A0D2BC578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70"/>
                    <a:ext cx="14" cy="10"/>
                  </a:xfrm>
                  <a:custGeom>
                    <a:avLst/>
                    <a:gdLst>
                      <a:gd name="T0" fmla="*/ 3 w 21"/>
                      <a:gd name="T1" fmla="*/ 14 h 15"/>
                      <a:gd name="T2" fmla="*/ 19 w 21"/>
                      <a:gd name="T3" fmla="*/ 4 h 15"/>
                      <a:gd name="T4" fmla="*/ 18 w 21"/>
                      <a:gd name="T5" fmla="*/ 1 h 15"/>
                      <a:gd name="T6" fmla="*/ 2 w 21"/>
                      <a:gd name="T7" fmla="*/ 12 h 15"/>
                      <a:gd name="T8" fmla="*/ 3 w 21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15">
                        <a:moveTo>
                          <a:pt x="3" y="14"/>
                        </a:moveTo>
                        <a:cubicBezTo>
                          <a:pt x="8" y="11"/>
                          <a:pt x="14" y="7"/>
                          <a:pt x="19" y="4"/>
                        </a:cubicBezTo>
                        <a:cubicBezTo>
                          <a:pt x="21" y="3"/>
                          <a:pt x="19" y="0"/>
                          <a:pt x="18" y="1"/>
                        </a:cubicBezTo>
                        <a:cubicBezTo>
                          <a:pt x="12" y="4"/>
                          <a:pt x="7" y="8"/>
                          <a:pt x="2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8" name="Freeform 241">
                    <a:extLst>
                      <a:ext uri="{FF2B5EF4-FFF2-40B4-BE49-F238E27FC236}">
                        <a16:creationId xmlns="" xmlns:a16="http://schemas.microsoft.com/office/drawing/2014/main" id="{46214714-DE4E-4DBE-8CAE-8CEE8FE30D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6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2 h 13"/>
                      <a:gd name="T2" fmla="*/ 15 w 17"/>
                      <a:gd name="T3" fmla="*/ 4 h 13"/>
                      <a:gd name="T4" fmla="*/ 14 w 17"/>
                      <a:gd name="T5" fmla="*/ 1 h 13"/>
                      <a:gd name="T6" fmla="*/ 1 w 17"/>
                      <a:gd name="T7" fmla="*/ 10 h 13"/>
                      <a:gd name="T8" fmla="*/ 3 w 17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3" y="12"/>
                        </a:moveTo>
                        <a:cubicBezTo>
                          <a:pt x="7" y="9"/>
                          <a:pt x="11" y="6"/>
                          <a:pt x="15" y="4"/>
                        </a:cubicBezTo>
                        <a:cubicBezTo>
                          <a:pt x="17" y="3"/>
                          <a:pt x="15" y="0"/>
                          <a:pt x="14" y="1"/>
                        </a:cubicBezTo>
                        <a:cubicBezTo>
                          <a:pt x="9" y="4"/>
                          <a:pt x="5" y="6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9" name="Freeform 242">
                    <a:extLst>
                      <a:ext uri="{FF2B5EF4-FFF2-40B4-BE49-F238E27FC236}">
                        <a16:creationId xmlns="" xmlns:a16="http://schemas.microsoft.com/office/drawing/2014/main" id="{6F08EC10-D96F-4BF6-BDB8-1B58A98337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472"/>
                    <a:ext cx="11" cy="8"/>
                  </a:xfrm>
                  <a:custGeom>
                    <a:avLst/>
                    <a:gdLst>
                      <a:gd name="T0" fmla="*/ 3 w 17"/>
                      <a:gd name="T1" fmla="*/ 11 h 11"/>
                      <a:gd name="T2" fmla="*/ 15 w 17"/>
                      <a:gd name="T3" fmla="*/ 3 h 11"/>
                      <a:gd name="T4" fmla="*/ 14 w 17"/>
                      <a:gd name="T5" fmla="*/ 1 h 11"/>
                      <a:gd name="T6" fmla="*/ 2 w 17"/>
                      <a:gd name="T7" fmla="*/ 8 h 11"/>
                      <a:gd name="T8" fmla="*/ 3 w 17"/>
                      <a:gd name="T9" fmla="*/ 1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11">
                        <a:moveTo>
                          <a:pt x="3" y="11"/>
                        </a:moveTo>
                        <a:cubicBezTo>
                          <a:pt x="8" y="9"/>
                          <a:pt x="11" y="6"/>
                          <a:pt x="15" y="3"/>
                        </a:cubicBezTo>
                        <a:cubicBezTo>
                          <a:pt x="17" y="2"/>
                          <a:pt x="15" y="0"/>
                          <a:pt x="14" y="1"/>
                        </a:cubicBezTo>
                        <a:cubicBezTo>
                          <a:pt x="10" y="3"/>
                          <a:pt x="6" y="6"/>
                          <a:pt x="2" y="8"/>
                        </a:cubicBezTo>
                        <a:cubicBezTo>
                          <a:pt x="0" y="9"/>
                          <a:pt x="1" y="11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" name="Freeform 243">
                    <a:extLst>
                      <a:ext uri="{FF2B5EF4-FFF2-40B4-BE49-F238E27FC236}">
                        <a16:creationId xmlns="" xmlns:a16="http://schemas.microsoft.com/office/drawing/2014/main" id="{8F0CB204-D0F8-4896-AA2C-0367DE0FBD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72"/>
                    <a:ext cx="10" cy="8"/>
                  </a:xfrm>
                  <a:custGeom>
                    <a:avLst/>
                    <a:gdLst>
                      <a:gd name="T0" fmla="*/ 4 w 14"/>
                      <a:gd name="T1" fmla="*/ 10 h 11"/>
                      <a:gd name="T2" fmla="*/ 13 w 14"/>
                      <a:gd name="T3" fmla="*/ 4 h 11"/>
                      <a:gd name="T4" fmla="*/ 11 w 14"/>
                      <a:gd name="T5" fmla="*/ 1 h 11"/>
                      <a:gd name="T6" fmla="*/ 2 w 14"/>
                      <a:gd name="T7" fmla="*/ 8 h 11"/>
                      <a:gd name="T8" fmla="*/ 4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4" y="10"/>
                        </a:moveTo>
                        <a:cubicBezTo>
                          <a:pt x="6" y="7"/>
                          <a:pt x="10" y="6"/>
                          <a:pt x="13" y="4"/>
                        </a:cubicBezTo>
                        <a:cubicBezTo>
                          <a:pt x="14" y="3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1" name="Freeform 244">
                    <a:extLst>
                      <a:ext uri="{FF2B5EF4-FFF2-40B4-BE49-F238E27FC236}">
                        <a16:creationId xmlns="" xmlns:a16="http://schemas.microsoft.com/office/drawing/2014/main" id="{EC863DB2-8F2E-48E2-B307-9D2D01A157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2" y="1474"/>
                    <a:ext cx="11" cy="6"/>
                  </a:xfrm>
                  <a:custGeom>
                    <a:avLst/>
                    <a:gdLst>
                      <a:gd name="T0" fmla="*/ 3 w 16"/>
                      <a:gd name="T1" fmla="*/ 9 h 10"/>
                      <a:gd name="T2" fmla="*/ 15 w 16"/>
                      <a:gd name="T3" fmla="*/ 3 h 10"/>
                      <a:gd name="T4" fmla="*/ 13 w 16"/>
                      <a:gd name="T5" fmla="*/ 1 h 10"/>
                      <a:gd name="T6" fmla="*/ 2 w 16"/>
                      <a:gd name="T7" fmla="*/ 7 h 10"/>
                      <a:gd name="T8" fmla="*/ 3 w 16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10">
                        <a:moveTo>
                          <a:pt x="3" y="9"/>
                        </a:moveTo>
                        <a:cubicBezTo>
                          <a:pt x="7" y="7"/>
                          <a:pt x="11" y="6"/>
                          <a:pt x="15" y="3"/>
                        </a:cubicBezTo>
                        <a:cubicBezTo>
                          <a:pt x="16" y="2"/>
                          <a:pt x="14" y="0"/>
                          <a:pt x="13" y="1"/>
                        </a:cubicBezTo>
                        <a:cubicBezTo>
                          <a:pt x="9" y="3"/>
                          <a:pt x="6" y="5"/>
                          <a:pt x="2" y="7"/>
                        </a:cubicBezTo>
                        <a:cubicBezTo>
                          <a:pt x="0" y="7"/>
                          <a:pt x="2" y="10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2" name="Freeform 245">
                    <a:extLst>
                      <a:ext uri="{FF2B5EF4-FFF2-40B4-BE49-F238E27FC236}">
                        <a16:creationId xmlns="" xmlns:a16="http://schemas.microsoft.com/office/drawing/2014/main" id="{BB94525E-7CDA-4476-ABDE-9F549BC253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76"/>
                    <a:ext cx="5" cy="4"/>
                  </a:xfrm>
                  <a:custGeom>
                    <a:avLst/>
                    <a:gdLst>
                      <a:gd name="T0" fmla="*/ 3 w 8"/>
                      <a:gd name="T1" fmla="*/ 6 h 7"/>
                      <a:gd name="T2" fmla="*/ 7 w 8"/>
                      <a:gd name="T3" fmla="*/ 3 h 7"/>
                      <a:gd name="T4" fmla="*/ 5 w 8"/>
                      <a:gd name="T5" fmla="*/ 1 h 7"/>
                      <a:gd name="T6" fmla="*/ 2 w 8"/>
                      <a:gd name="T7" fmla="*/ 3 h 7"/>
                      <a:gd name="T8" fmla="*/ 3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3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3"/>
                        </a:cubicBezTo>
                        <a:cubicBezTo>
                          <a:pt x="0" y="4"/>
                          <a:pt x="2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3" name="Freeform 246">
                    <a:extLst>
                      <a:ext uri="{FF2B5EF4-FFF2-40B4-BE49-F238E27FC236}">
                        <a16:creationId xmlns="" xmlns:a16="http://schemas.microsoft.com/office/drawing/2014/main" id="{AAF3C322-CE52-4163-81F3-0D6DCE2817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5" y="1468"/>
                    <a:ext cx="8" cy="8"/>
                  </a:xfrm>
                  <a:custGeom>
                    <a:avLst/>
                    <a:gdLst>
                      <a:gd name="T0" fmla="*/ 4 w 12"/>
                      <a:gd name="T1" fmla="*/ 10 h 12"/>
                      <a:gd name="T2" fmla="*/ 10 w 12"/>
                      <a:gd name="T3" fmla="*/ 4 h 12"/>
                      <a:gd name="T4" fmla="*/ 9 w 12"/>
                      <a:gd name="T5" fmla="*/ 1 h 12"/>
                      <a:gd name="T6" fmla="*/ 1 w 12"/>
                      <a:gd name="T7" fmla="*/ 9 h 12"/>
                      <a:gd name="T8" fmla="*/ 4 w 12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4" y="10"/>
                        </a:moveTo>
                        <a:cubicBezTo>
                          <a:pt x="6" y="8"/>
                          <a:pt x="8" y="5"/>
                          <a:pt x="10" y="4"/>
                        </a:cubicBezTo>
                        <a:cubicBezTo>
                          <a:pt x="12" y="3"/>
                          <a:pt x="10" y="0"/>
                          <a:pt x="9" y="1"/>
                        </a:cubicBezTo>
                        <a:cubicBezTo>
                          <a:pt x="6" y="3"/>
                          <a:pt x="3" y="6"/>
                          <a:pt x="1" y="9"/>
                        </a:cubicBezTo>
                        <a:cubicBezTo>
                          <a:pt x="0" y="10"/>
                          <a:pt x="3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" name="Freeform 247">
                    <a:extLst>
                      <a:ext uri="{FF2B5EF4-FFF2-40B4-BE49-F238E27FC236}">
                        <a16:creationId xmlns="" xmlns:a16="http://schemas.microsoft.com/office/drawing/2014/main" id="{8B63CCD8-AA1D-43A4-AFDF-6EC1F48593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466"/>
                    <a:ext cx="8" cy="9"/>
                  </a:xfrm>
                  <a:custGeom>
                    <a:avLst/>
                    <a:gdLst>
                      <a:gd name="T0" fmla="*/ 3 w 13"/>
                      <a:gd name="T1" fmla="*/ 12 h 13"/>
                      <a:gd name="T2" fmla="*/ 12 w 13"/>
                      <a:gd name="T3" fmla="*/ 3 h 13"/>
                      <a:gd name="T4" fmla="*/ 9 w 13"/>
                      <a:gd name="T5" fmla="*/ 2 h 13"/>
                      <a:gd name="T6" fmla="*/ 1 w 13"/>
                      <a:gd name="T7" fmla="*/ 10 h 13"/>
                      <a:gd name="T8" fmla="*/ 3 w 13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" h="13">
                        <a:moveTo>
                          <a:pt x="3" y="12"/>
                        </a:moveTo>
                        <a:cubicBezTo>
                          <a:pt x="6" y="9"/>
                          <a:pt x="10" y="7"/>
                          <a:pt x="12" y="3"/>
                        </a:cubicBezTo>
                        <a:cubicBezTo>
                          <a:pt x="13" y="2"/>
                          <a:pt x="10" y="0"/>
                          <a:pt x="9" y="2"/>
                        </a:cubicBezTo>
                        <a:cubicBezTo>
                          <a:pt x="8" y="5"/>
                          <a:pt x="4" y="7"/>
                          <a:pt x="1" y="10"/>
                        </a:cubicBezTo>
                        <a:cubicBezTo>
                          <a:pt x="0" y="11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" name="Freeform 248">
                    <a:extLst>
                      <a:ext uri="{FF2B5EF4-FFF2-40B4-BE49-F238E27FC236}">
                        <a16:creationId xmlns="" xmlns:a16="http://schemas.microsoft.com/office/drawing/2014/main" id="{3597010B-ED4C-4644-925D-63C1A7F3D9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465"/>
                    <a:ext cx="9" cy="9"/>
                  </a:xfrm>
                  <a:custGeom>
                    <a:avLst/>
                    <a:gdLst>
                      <a:gd name="T0" fmla="*/ 4 w 14"/>
                      <a:gd name="T1" fmla="*/ 12 h 13"/>
                      <a:gd name="T2" fmla="*/ 13 w 14"/>
                      <a:gd name="T3" fmla="*/ 3 h 13"/>
                      <a:gd name="T4" fmla="*/ 11 w 14"/>
                      <a:gd name="T5" fmla="*/ 1 h 13"/>
                      <a:gd name="T6" fmla="*/ 1 w 14"/>
                      <a:gd name="T7" fmla="*/ 11 h 13"/>
                      <a:gd name="T8" fmla="*/ 4 w 14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3">
                        <a:moveTo>
                          <a:pt x="4" y="12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2" y="0"/>
                          <a:pt x="11" y="1"/>
                        </a:cubicBezTo>
                        <a:cubicBezTo>
                          <a:pt x="8" y="4"/>
                          <a:pt x="4" y="7"/>
                          <a:pt x="1" y="11"/>
                        </a:cubicBezTo>
                        <a:cubicBezTo>
                          <a:pt x="0" y="12"/>
                          <a:pt x="3" y="13"/>
                          <a:pt x="4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6" name="Freeform 249">
                    <a:extLst>
                      <a:ext uri="{FF2B5EF4-FFF2-40B4-BE49-F238E27FC236}">
                        <a16:creationId xmlns="" xmlns:a16="http://schemas.microsoft.com/office/drawing/2014/main" id="{A576E7BD-91E0-42DB-9DB2-D425E7FE50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" y="1464"/>
                    <a:ext cx="10" cy="8"/>
                  </a:xfrm>
                  <a:custGeom>
                    <a:avLst/>
                    <a:gdLst>
                      <a:gd name="T0" fmla="*/ 3 w 15"/>
                      <a:gd name="T1" fmla="*/ 12 h 13"/>
                      <a:gd name="T2" fmla="*/ 14 w 15"/>
                      <a:gd name="T3" fmla="*/ 3 h 13"/>
                      <a:gd name="T4" fmla="*/ 12 w 15"/>
                      <a:gd name="T5" fmla="*/ 1 h 13"/>
                      <a:gd name="T6" fmla="*/ 1 w 15"/>
                      <a:gd name="T7" fmla="*/ 11 h 13"/>
                      <a:gd name="T8" fmla="*/ 3 w 15"/>
                      <a:gd name="T9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3">
                        <a:moveTo>
                          <a:pt x="3" y="12"/>
                        </a:moveTo>
                        <a:cubicBezTo>
                          <a:pt x="6" y="8"/>
                          <a:pt x="11" y="6"/>
                          <a:pt x="14" y="3"/>
                        </a:cubicBezTo>
                        <a:cubicBezTo>
                          <a:pt x="15" y="2"/>
                          <a:pt x="13" y="0"/>
                          <a:pt x="12" y="1"/>
                        </a:cubicBezTo>
                        <a:cubicBezTo>
                          <a:pt x="8" y="5"/>
                          <a:pt x="4" y="7"/>
                          <a:pt x="1" y="11"/>
                        </a:cubicBezTo>
                        <a:cubicBezTo>
                          <a:pt x="0" y="12"/>
                          <a:pt x="2" y="13"/>
                          <a:pt x="3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7" name="Freeform 250">
                    <a:extLst>
                      <a:ext uri="{FF2B5EF4-FFF2-40B4-BE49-F238E27FC236}">
                        <a16:creationId xmlns="" xmlns:a16="http://schemas.microsoft.com/office/drawing/2014/main" id="{C790B5AD-5182-4AF8-B760-19C6283D4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4" y="1463"/>
                    <a:ext cx="6" cy="4"/>
                  </a:xfrm>
                  <a:custGeom>
                    <a:avLst/>
                    <a:gdLst>
                      <a:gd name="T0" fmla="*/ 3 w 9"/>
                      <a:gd name="T1" fmla="*/ 5 h 6"/>
                      <a:gd name="T2" fmla="*/ 7 w 9"/>
                      <a:gd name="T3" fmla="*/ 3 h 6"/>
                      <a:gd name="T4" fmla="*/ 7 w 9"/>
                      <a:gd name="T5" fmla="*/ 0 h 6"/>
                      <a:gd name="T6" fmla="*/ 2 w 9"/>
                      <a:gd name="T7" fmla="*/ 3 h 6"/>
                      <a:gd name="T8" fmla="*/ 3 w 9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3" y="5"/>
                        </a:moveTo>
                        <a:cubicBezTo>
                          <a:pt x="5" y="4"/>
                          <a:pt x="6" y="4"/>
                          <a:pt x="7" y="3"/>
                        </a:cubicBezTo>
                        <a:cubicBezTo>
                          <a:pt x="9" y="3"/>
                          <a:pt x="8" y="0"/>
                          <a:pt x="7" y="0"/>
                        </a:cubicBezTo>
                        <a:cubicBezTo>
                          <a:pt x="5" y="1"/>
                          <a:pt x="4" y="2"/>
                          <a:pt x="2" y="3"/>
                        </a:cubicBezTo>
                        <a:cubicBezTo>
                          <a:pt x="0" y="3"/>
                          <a:pt x="2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8" name="Freeform 251">
                    <a:extLst>
                      <a:ext uri="{FF2B5EF4-FFF2-40B4-BE49-F238E27FC236}">
                        <a16:creationId xmlns="" xmlns:a16="http://schemas.microsoft.com/office/drawing/2014/main" id="{28F517D9-C7B2-44A0-8229-CC16E786F0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" y="1465"/>
                    <a:ext cx="10" cy="8"/>
                  </a:xfrm>
                  <a:custGeom>
                    <a:avLst/>
                    <a:gdLst>
                      <a:gd name="T0" fmla="*/ 4 w 14"/>
                      <a:gd name="T1" fmla="*/ 10 h 12"/>
                      <a:gd name="T2" fmla="*/ 12 w 14"/>
                      <a:gd name="T3" fmla="*/ 4 h 12"/>
                      <a:gd name="T4" fmla="*/ 11 w 14"/>
                      <a:gd name="T5" fmla="*/ 1 h 12"/>
                      <a:gd name="T6" fmla="*/ 2 w 14"/>
                      <a:gd name="T7" fmla="*/ 8 h 12"/>
                      <a:gd name="T8" fmla="*/ 4 w 14"/>
                      <a:gd name="T9" fmla="*/ 10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4" y="10"/>
                        </a:moveTo>
                        <a:cubicBezTo>
                          <a:pt x="6" y="8"/>
                          <a:pt x="9" y="6"/>
                          <a:pt x="12" y="4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4" y="5"/>
                          <a:pt x="2" y="8"/>
                        </a:cubicBezTo>
                        <a:cubicBezTo>
                          <a:pt x="0" y="10"/>
                          <a:pt x="2" y="12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9" name="Freeform 252">
                    <a:extLst>
                      <a:ext uri="{FF2B5EF4-FFF2-40B4-BE49-F238E27FC236}">
                        <a16:creationId xmlns="" xmlns:a16="http://schemas.microsoft.com/office/drawing/2014/main" id="{F9C397E8-1B30-4146-9649-9B7BECC438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467"/>
                    <a:ext cx="9" cy="7"/>
                  </a:xfrm>
                  <a:custGeom>
                    <a:avLst/>
                    <a:gdLst>
                      <a:gd name="T0" fmla="*/ 3 w 14"/>
                      <a:gd name="T1" fmla="*/ 10 h 11"/>
                      <a:gd name="T2" fmla="*/ 13 w 14"/>
                      <a:gd name="T3" fmla="*/ 3 h 11"/>
                      <a:gd name="T4" fmla="*/ 11 w 14"/>
                      <a:gd name="T5" fmla="*/ 1 h 11"/>
                      <a:gd name="T6" fmla="*/ 2 w 14"/>
                      <a:gd name="T7" fmla="*/ 7 h 11"/>
                      <a:gd name="T8" fmla="*/ 3 w 14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1">
                        <a:moveTo>
                          <a:pt x="3" y="10"/>
                        </a:moveTo>
                        <a:cubicBezTo>
                          <a:pt x="6" y="8"/>
                          <a:pt x="10" y="6"/>
                          <a:pt x="13" y="3"/>
                        </a:cubicBezTo>
                        <a:cubicBezTo>
                          <a:pt x="14" y="2"/>
                          <a:pt x="13" y="0"/>
                          <a:pt x="11" y="1"/>
                        </a:cubicBezTo>
                        <a:cubicBezTo>
                          <a:pt x="8" y="3"/>
                          <a:pt x="5" y="5"/>
                          <a:pt x="2" y="7"/>
                        </a:cubicBezTo>
                        <a:cubicBezTo>
                          <a:pt x="0" y="8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Freeform 253">
                    <a:extLst>
                      <a:ext uri="{FF2B5EF4-FFF2-40B4-BE49-F238E27FC236}">
                        <a16:creationId xmlns="" xmlns:a16="http://schemas.microsoft.com/office/drawing/2014/main" id="{BC81CEDB-CA67-43A2-B2F4-7016520446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461"/>
                    <a:ext cx="6" cy="5"/>
                  </a:xfrm>
                  <a:custGeom>
                    <a:avLst/>
                    <a:gdLst>
                      <a:gd name="T0" fmla="*/ 3 w 9"/>
                      <a:gd name="T1" fmla="*/ 6 h 7"/>
                      <a:gd name="T2" fmla="*/ 7 w 9"/>
                      <a:gd name="T3" fmla="*/ 4 h 7"/>
                      <a:gd name="T4" fmla="*/ 7 w 9"/>
                      <a:gd name="T5" fmla="*/ 1 h 7"/>
                      <a:gd name="T6" fmla="*/ 1 w 9"/>
                      <a:gd name="T7" fmla="*/ 3 h 7"/>
                      <a:gd name="T8" fmla="*/ 3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3" y="6"/>
                        </a:moveTo>
                        <a:cubicBezTo>
                          <a:pt x="4" y="5"/>
                          <a:pt x="6" y="4"/>
                          <a:pt x="7" y="4"/>
                        </a:cubicBezTo>
                        <a:cubicBezTo>
                          <a:pt x="9" y="3"/>
                          <a:pt x="8" y="0"/>
                          <a:pt x="7" y="1"/>
                        </a:cubicBezTo>
                        <a:cubicBezTo>
                          <a:pt x="5" y="2"/>
                          <a:pt x="3" y="2"/>
                          <a:pt x="1" y="3"/>
                        </a:cubicBezTo>
                        <a:cubicBezTo>
                          <a:pt x="0" y="4"/>
                          <a:pt x="1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Freeform 254">
                    <a:extLst>
                      <a:ext uri="{FF2B5EF4-FFF2-40B4-BE49-F238E27FC236}">
                        <a16:creationId xmlns="" xmlns:a16="http://schemas.microsoft.com/office/drawing/2014/main" id="{A9433451-D225-48AC-BA75-A7ECDB63BF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6" y="1379"/>
                    <a:ext cx="40" cy="25"/>
                  </a:xfrm>
                  <a:custGeom>
                    <a:avLst/>
                    <a:gdLst>
                      <a:gd name="T0" fmla="*/ 2 w 59"/>
                      <a:gd name="T1" fmla="*/ 5 h 37"/>
                      <a:gd name="T2" fmla="*/ 3 w 59"/>
                      <a:gd name="T3" fmla="*/ 34 h 37"/>
                      <a:gd name="T4" fmla="*/ 4 w 59"/>
                      <a:gd name="T5" fmla="*/ 35 h 37"/>
                      <a:gd name="T6" fmla="*/ 36 w 59"/>
                      <a:gd name="T7" fmla="*/ 34 h 37"/>
                      <a:gd name="T8" fmla="*/ 57 w 59"/>
                      <a:gd name="T9" fmla="*/ 35 h 37"/>
                      <a:gd name="T10" fmla="*/ 58 w 59"/>
                      <a:gd name="T11" fmla="*/ 34 h 37"/>
                      <a:gd name="T12" fmla="*/ 57 w 59"/>
                      <a:gd name="T13" fmla="*/ 7 h 37"/>
                      <a:gd name="T14" fmla="*/ 54 w 59"/>
                      <a:gd name="T15" fmla="*/ 1 h 37"/>
                      <a:gd name="T16" fmla="*/ 33 w 59"/>
                      <a:gd name="T17" fmla="*/ 4 h 37"/>
                      <a:gd name="T18" fmla="*/ 2 w 59"/>
                      <a:gd name="T19" fmla="*/ 2 h 37"/>
                      <a:gd name="T20" fmla="*/ 2 w 59"/>
                      <a:gd name="T21" fmla="*/ 5 h 37"/>
                      <a:gd name="T22" fmla="*/ 41 w 59"/>
                      <a:gd name="T23" fmla="*/ 6 h 37"/>
                      <a:gd name="T24" fmla="*/ 54 w 59"/>
                      <a:gd name="T25" fmla="*/ 7 h 37"/>
                      <a:gd name="T26" fmla="*/ 56 w 59"/>
                      <a:gd name="T27" fmla="*/ 26 h 37"/>
                      <a:gd name="T28" fmla="*/ 24 w 59"/>
                      <a:gd name="T29" fmla="*/ 32 h 37"/>
                      <a:gd name="T30" fmla="*/ 5 w 59"/>
                      <a:gd name="T31" fmla="*/ 30 h 37"/>
                      <a:gd name="T32" fmla="*/ 5 w 59"/>
                      <a:gd name="T33" fmla="*/ 5 h 37"/>
                      <a:gd name="T34" fmla="*/ 2 w 59"/>
                      <a:gd name="T35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59" h="37">
                        <a:moveTo>
                          <a:pt x="2" y="5"/>
                        </a:moveTo>
                        <a:cubicBezTo>
                          <a:pt x="2" y="15"/>
                          <a:pt x="2" y="24"/>
                          <a:pt x="3" y="34"/>
                        </a:cubicBezTo>
                        <a:cubicBezTo>
                          <a:pt x="3" y="34"/>
                          <a:pt x="3" y="35"/>
                          <a:pt x="4" y="35"/>
                        </a:cubicBezTo>
                        <a:cubicBezTo>
                          <a:pt x="15" y="35"/>
                          <a:pt x="25" y="34"/>
                          <a:pt x="36" y="34"/>
                        </a:cubicBezTo>
                        <a:cubicBezTo>
                          <a:pt x="43" y="35"/>
                          <a:pt x="50" y="36"/>
                          <a:pt x="57" y="35"/>
                        </a:cubicBezTo>
                        <a:cubicBezTo>
                          <a:pt x="58" y="35"/>
                          <a:pt x="58" y="34"/>
                          <a:pt x="58" y="34"/>
                        </a:cubicBezTo>
                        <a:cubicBezTo>
                          <a:pt x="59" y="25"/>
                          <a:pt x="58" y="16"/>
                          <a:pt x="57" y="7"/>
                        </a:cubicBezTo>
                        <a:cubicBezTo>
                          <a:pt x="57" y="5"/>
                          <a:pt x="57" y="2"/>
                          <a:pt x="54" y="1"/>
                        </a:cubicBezTo>
                        <a:cubicBezTo>
                          <a:pt x="48" y="0"/>
                          <a:pt x="39" y="3"/>
                          <a:pt x="33" y="4"/>
                        </a:cubicBezTo>
                        <a:cubicBezTo>
                          <a:pt x="23" y="4"/>
                          <a:pt x="12" y="3"/>
                          <a:pt x="2" y="2"/>
                        </a:cubicBezTo>
                        <a:cubicBezTo>
                          <a:pt x="0" y="2"/>
                          <a:pt x="0" y="5"/>
                          <a:pt x="2" y="5"/>
                        </a:cubicBezTo>
                        <a:cubicBezTo>
                          <a:pt x="15" y="6"/>
                          <a:pt x="28" y="7"/>
                          <a:pt x="41" y="6"/>
                        </a:cubicBezTo>
                        <a:cubicBezTo>
                          <a:pt x="45" y="5"/>
                          <a:pt x="53" y="1"/>
                          <a:pt x="54" y="7"/>
                        </a:cubicBezTo>
                        <a:cubicBezTo>
                          <a:pt x="55" y="14"/>
                          <a:pt x="56" y="20"/>
                          <a:pt x="56" y="26"/>
                        </a:cubicBezTo>
                        <a:cubicBezTo>
                          <a:pt x="56" y="37"/>
                          <a:pt x="32" y="31"/>
                          <a:pt x="24" y="32"/>
                        </a:cubicBezTo>
                        <a:cubicBezTo>
                          <a:pt x="21" y="32"/>
                          <a:pt x="5" y="35"/>
                          <a:pt x="5" y="30"/>
                        </a:cubicBezTo>
                        <a:cubicBezTo>
                          <a:pt x="5" y="22"/>
                          <a:pt x="5" y="14"/>
                          <a:pt x="5" y="5"/>
                        </a:cubicBezTo>
                        <a:cubicBezTo>
                          <a:pt x="5" y="4"/>
                          <a:pt x="2" y="4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Freeform 255">
                    <a:extLst>
                      <a:ext uri="{FF2B5EF4-FFF2-40B4-BE49-F238E27FC236}">
                        <a16:creationId xmlns="" xmlns:a16="http://schemas.microsoft.com/office/drawing/2014/main" id="{0DCA8EF0-80C9-4F3D-9FCB-13C5FC2B62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0"/>
                    <a:ext cx="4" cy="8"/>
                  </a:xfrm>
                  <a:custGeom>
                    <a:avLst/>
                    <a:gdLst>
                      <a:gd name="T0" fmla="*/ 3 w 6"/>
                      <a:gd name="T1" fmla="*/ 3 h 12"/>
                      <a:gd name="T2" fmla="*/ 3 w 6"/>
                      <a:gd name="T3" fmla="*/ 4 h 12"/>
                      <a:gd name="T4" fmla="*/ 3 w 6"/>
                      <a:gd name="T5" fmla="*/ 6 h 12"/>
                      <a:gd name="T6" fmla="*/ 2 w 6"/>
                      <a:gd name="T7" fmla="*/ 9 h 12"/>
                      <a:gd name="T8" fmla="*/ 4 w 6"/>
                      <a:gd name="T9" fmla="*/ 11 h 12"/>
                      <a:gd name="T10" fmla="*/ 6 w 6"/>
                      <a:gd name="T11" fmla="*/ 6 h 12"/>
                      <a:gd name="T12" fmla="*/ 4 w 6"/>
                      <a:gd name="T13" fmla="*/ 1 h 12"/>
                      <a:gd name="T14" fmla="*/ 3 w 6"/>
                      <a:gd name="T15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" h="12">
                        <a:moveTo>
                          <a:pt x="3" y="3"/>
                        </a:moveTo>
                        <a:cubicBezTo>
                          <a:pt x="2" y="3"/>
                          <a:pt x="3" y="3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3" y="7"/>
                          <a:pt x="3" y="9"/>
                          <a:pt x="2" y="9"/>
                        </a:cubicBezTo>
                        <a:cubicBezTo>
                          <a:pt x="0" y="10"/>
                          <a:pt x="2" y="12"/>
                          <a:pt x="4" y="11"/>
                        </a:cubicBezTo>
                        <a:cubicBezTo>
                          <a:pt x="6" y="11"/>
                          <a:pt x="6" y="8"/>
                          <a:pt x="6" y="6"/>
                        </a:cubicBezTo>
                        <a:cubicBezTo>
                          <a:pt x="6" y="4"/>
                          <a:pt x="6" y="2"/>
                          <a:pt x="4" y="1"/>
                        </a:cubicBezTo>
                        <a:cubicBezTo>
                          <a:pt x="3" y="0"/>
                          <a:pt x="1" y="2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Freeform 256">
                    <a:extLst>
                      <a:ext uri="{FF2B5EF4-FFF2-40B4-BE49-F238E27FC236}">
                        <a16:creationId xmlns="" xmlns:a16="http://schemas.microsoft.com/office/drawing/2014/main" id="{A02D4115-B8FB-4142-8438-3132B6079D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49" y="1400"/>
                    <a:ext cx="5" cy="8"/>
                  </a:xfrm>
                  <a:custGeom>
                    <a:avLst/>
                    <a:gdLst>
                      <a:gd name="T0" fmla="*/ 1 w 8"/>
                      <a:gd name="T1" fmla="*/ 2 h 12"/>
                      <a:gd name="T2" fmla="*/ 5 w 8"/>
                      <a:gd name="T3" fmla="*/ 11 h 12"/>
                      <a:gd name="T4" fmla="*/ 6 w 8"/>
                      <a:gd name="T5" fmla="*/ 8 h 12"/>
                      <a:gd name="T6" fmla="*/ 4 w 8"/>
                      <a:gd name="T7" fmla="*/ 2 h 12"/>
                      <a:gd name="T8" fmla="*/ 1 w 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2">
                        <a:moveTo>
                          <a:pt x="1" y="2"/>
                        </a:moveTo>
                        <a:cubicBezTo>
                          <a:pt x="1" y="6"/>
                          <a:pt x="0" y="10"/>
                          <a:pt x="5" y="11"/>
                        </a:cubicBezTo>
                        <a:cubicBezTo>
                          <a:pt x="7" y="12"/>
                          <a:pt x="8" y="9"/>
                          <a:pt x="6" y="8"/>
                        </a:cubicBezTo>
                        <a:cubicBezTo>
                          <a:pt x="3" y="8"/>
                          <a:pt x="4" y="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Freeform 257">
                    <a:extLst>
                      <a:ext uri="{FF2B5EF4-FFF2-40B4-BE49-F238E27FC236}">
                        <a16:creationId xmlns="" xmlns:a16="http://schemas.microsoft.com/office/drawing/2014/main" id="{D5BAECAA-AE41-426B-A6B2-EEC47E3BDB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38" y="1407"/>
                    <a:ext cx="16" cy="3"/>
                  </a:xfrm>
                  <a:custGeom>
                    <a:avLst/>
                    <a:gdLst>
                      <a:gd name="T0" fmla="*/ 3 w 23"/>
                      <a:gd name="T1" fmla="*/ 4 h 5"/>
                      <a:gd name="T2" fmla="*/ 11 w 23"/>
                      <a:gd name="T3" fmla="*/ 3 h 5"/>
                      <a:gd name="T4" fmla="*/ 21 w 23"/>
                      <a:gd name="T5" fmla="*/ 4 h 5"/>
                      <a:gd name="T6" fmla="*/ 21 w 23"/>
                      <a:gd name="T7" fmla="*/ 1 h 5"/>
                      <a:gd name="T8" fmla="*/ 10 w 23"/>
                      <a:gd name="T9" fmla="*/ 0 h 5"/>
                      <a:gd name="T10" fmla="*/ 1 w 23"/>
                      <a:gd name="T11" fmla="*/ 1 h 5"/>
                      <a:gd name="T12" fmla="*/ 3 w 23"/>
                      <a:gd name="T1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3" h="5">
                        <a:moveTo>
                          <a:pt x="3" y="4"/>
                        </a:moveTo>
                        <a:cubicBezTo>
                          <a:pt x="5" y="2"/>
                          <a:pt x="9" y="3"/>
                          <a:pt x="11" y="3"/>
                        </a:cubicBezTo>
                        <a:cubicBezTo>
                          <a:pt x="15" y="3"/>
                          <a:pt x="18" y="4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8" y="1"/>
                          <a:pt x="14" y="0"/>
                          <a:pt x="10" y="0"/>
                        </a:cubicBezTo>
                        <a:cubicBezTo>
                          <a:pt x="7" y="0"/>
                          <a:pt x="4" y="0"/>
                          <a:pt x="1" y="1"/>
                        </a:cubicBezTo>
                        <a:cubicBezTo>
                          <a:pt x="0" y="2"/>
                          <a:pt x="1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Freeform 258">
                    <a:extLst>
                      <a:ext uri="{FF2B5EF4-FFF2-40B4-BE49-F238E27FC236}">
                        <a16:creationId xmlns="" xmlns:a16="http://schemas.microsoft.com/office/drawing/2014/main" id="{CF4B475C-F091-44AD-A57C-5194AE325B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465"/>
                    <a:ext cx="35" cy="35"/>
                  </a:xfrm>
                  <a:custGeom>
                    <a:avLst/>
                    <a:gdLst>
                      <a:gd name="T0" fmla="*/ 29 w 53"/>
                      <a:gd name="T1" fmla="*/ 8 h 53"/>
                      <a:gd name="T2" fmla="*/ 3 w 53"/>
                      <a:gd name="T3" fmla="*/ 28 h 53"/>
                      <a:gd name="T4" fmla="*/ 30 w 53"/>
                      <a:gd name="T5" fmla="*/ 51 h 53"/>
                      <a:gd name="T6" fmla="*/ 50 w 53"/>
                      <a:gd name="T7" fmla="*/ 25 h 53"/>
                      <a:gd name="T8" fmla="*/ 24 w 53"/>
                      <a:gd name="T9" fmla="*/ 10 h 53"/>
                      <a:gd name="T10" fmla="*/ 25 w 53"/>
                      <a:gd name="T11" fmla="*/ 11 h 53"/>
                      <a:gd name="T12" fmla="*/ 38 w 53"/>
                      <a:gd name="T13" fmla="*/ 12 h 53"/>
                      <a:gd name="T14" fmla="*/ 49 w 53"/>
                      <a:gd name="T15" fmla="*/ 29 h 53"/>
                      <a:gd name="T16" fmla="*/ 27 w 53"/>
                      <a:gd name="T17" fmla="*/ 49 h 53"/>
                      <a:gd name="T18" fmla="*/ 6 w 53"/>
                      <a:gd name="T19" fmla="*/ 23 h 53"/>
                      <a:gd name="T20" fmla="*/ 29 w 53"/>
                      <a:gd name="T21" fmla="*/ 10 h 53"/>
                      <a:gd name="T22" fmla="*/ 29 w 53"/>
                      <a:gd name="T23" fmla="*/ 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53" h="53">
                        <a:moveTo>
                          <a:pt x="29" y="8"/>
                        </a:moveTo>
                        <a:cubicBezTo>
                          <a:pt x="18" y="9"/>
                          <a:pt x="4" y="17"/>
                          <a:pt x="3" y="28"/>
                        </a:cubicBezTo>
                        <a:cubicBezTo>
                          <a:pt x="2" y="41"/>
                          <a:pt x="17" y="53"/>
                          <a:pt x="30" y="51"/>
                        </a:cubicBezTo>
                        <a:cubicBezTo>
                          <a:pt x="43" y="49"/>
                          <a:pt x="53" y="38"/>
                          <a:pt x="50" y="25"/>
                        </a:cubicBezTo>
                        <a:cubicBezTo>
                          <a:pt x="48" y="17"/>
                          <a:pt x="33" y="0"/>
                          <a:pt x="24" y="10"/>
                        </a:cubicBezTo>
                        <a:cubicBezTo>
                          <a:pt x="23" y="11"/>
                          <a:pt x="25" y="12"/>
                          <a:pt x="25" y="11"/>
                        </a:cubicBezTo>
                        <a:cubicBezTo>
                          <a:pt x="29" y="7"/>
                          <a:pt x="35" y="10"/>
                          <a:pt x="38" y="12"/>
                        </a:cubicBezTo>
                        <a:cubicBezTo>
                          <a:pt x="45" y="15"/>
                          <a:pt x="48" y="23"/>
                          <a:pt x="49" y="29"/>
                        </a:cubicBezTo>
                        <a:cubicBezTo>
                          <a:pt x="50" y="41"/>
                          <a:pt x="37" y="49"/>
                          <a:pt x="27" y="49"/>
                        </a:cubicBezTo>
                        <a:cubicBezTo>
                          <a:pt x="13" y="50"/>
                          <a:pt x="0" y="36"/>
                          <a:pt x="6" y="23"/>
                        </a:cubicBezTo>
                        <a:cubicBezTo>
                          <a:pt x="10" y="15"/>
                          <a:pt x="20" y="11"/>
                          <a:pt x="29" y="10"/>
                        </a:cubicBezTo>
                        <a:cubicBezTo>
                          <a:pt x="30" y="10"/>
                          <a:pt x="30" y="8"/>
                          <a:pt x="2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Freeform 259">
                    <a:extLst>
                      <a:ext uri="{FF2B5EF4-FFF2-40B4-BE49-F238E27FC236}">
                        <a16:creationId xmlns="" xmlns:a16="http://schemas.microsoft.com/office/drawing/2014/main" id="{8FAF9D60-FCF3-4748-93FF-2D02FC5A79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4"/>
                    <a:ext cx="4" cy="4"/>
                  </a:xfrm>
                  <a:custGeom>
                    <a:avLst/>
                    <a:gdLst>
                      <a:gd name="T0" fmla="*/ 4 w 6"/>
                      <a:gd name="T1" fmla="*/ 0 h 6"/>
                      <a:gd name="T2" fmla="*/ 1 w 6"/>
                      <a:gd name="T3" fmla="*/ 4 h 6"/>
                      <a:gd name="T4" fmla="*/ 2 w 6"/>
                      <a:gd name="T5" fmla="*/ 5 h 6"/>
                      <a:gd name="T6" fmla="*/ 5 w 6"/>
                      <a:gd name="T7" fmla="*/ 2 h 6"/>
                      <a:gd name="T8" fmla="*/ 4 w 6"/>
                      <a:gd name="T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4" y="0"/>
                        </a:move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Freeform 260">
                    <a:extLst>
                      <a:ext uri="{FF2B5EF4-FFF2-40B4-BE49-F238E27FC236}">
                        <a16:creationId xmlns="" xmlns:a16="http://schemas.microsoft.com/office/drawing/2014/main" id="{F7B9755C-EC78-44E3-B9CF-28BEECFC3F4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4" cy="12"/>
                  </a:xfrm>
                  <a:custGeom>
                    <a:avLst/>
                    <a:gdLst>
                      <a:gd name="T0" fmla="*/ 0 w 6"/>
                      <a:gd name="T1" fmla="*/ 2 h 17"/>
                      <a:gd name="T2" fmla="*/ 3 w 6"/>
                      <a:gd name="T3" fmla="*/ 10 h 17"/>
                      <a:gd name="T4" fmla="*/ 4 w 6"/>
                      <a:gd name="T5" fmla="*/ 16 h 17"/>
                      <a:gd name="T6" fmla="*/ 6 w 6"/>
                      <a:gd name="T7" fmla="*/ 16 h 17"/>
                      <a:gd name="T8" fmla="*/ 5 w 6"/>
                      <a:gd name="T9" fmla="*/ 10 h 17"/>
                      <a:gd name="T10" fmla="*/ 2 w 6"/>
                      <a:gd name="T11" fmla="*/ 1 h 17"/>
                      <a:gd name="T12" fmla="*/ 0 w 6"/>
                      <a:gd name="T13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17">
                        <a:moveTo>
                          <a:pt x="0" y="2"/>
                        </a:moveTo>
                        <a:cubicBezTo>
                          <a:pt x="1" y="4"/>
                          <a:pt x="2" y="7"/>
                          <a:pt x="3" y="10"/>
                        </a:cubicBezTo>
                        <a:cubicBezTo>
                          <a:pt x="4" y="12"/>
                          <a:pt x="3" y="14"/>
                          <a:pt x="4" y="16"/>
                        </a:cubicBezTo>
                        <a:cubicBezTo>
                          <a:pt x="5" y="17"/>
                          <a:pt x="6" y="17"/>
                          <a:pt x="6" y="16"/>
                        </a:cubicBezTo>
                        <a:cubicBezTo>
                          <a:pt x="5" y="14"/>
                          <a:pt x="5" y="12"/>
                          <a:pt x="5" y="10"/>
                        </a:cubicBezTo>
                        <a:cubicBezTo>
                          <a:pt x="4" y="7"/>
                          <a:pt x="2" y="4"/>
                          <a:pt x="2" y="1"/>
                        </a:cubicBezTo>
                        <a:cubicBezTo>
                          <a:pt x="2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Freeform 261">
                    <a:extLst>
                      <a:ext uri="{FF2B5EF4-FFF2-40B4-BE49-F238E27FC236}">
                        <a16:creationId xmlns="" xmlns:a16="http://schemas.microsoft.com/office/drawing/2014/main" id="{ED03FFFA-9A3E-4D95-A7EF-B5D03ED80B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4" cy="11"/>
                  </a:xfrm>
                  <a:custGeom>
                    <a:avLst/>
                    <a:gdLst>
                      <a:gd name="T0" fmla="*/ 2 w 5"/>
                      <a:gd name="T1" fmla="*/ 15 h 16"/>
                      <a:gd name="T2" fmla="*/ 4 w 5"/>
                      <a:gd name="T3" fmla="*/ 2 h 16"/>
                      <a:gd name="T4" fmla="*/ 3 w 5"/>
                      <a:gd name="T5" fmla="*/ 1 h 16"/>
                      <a:gd name="T6" fmla="*/ 0 w 5"/>
                      <a:gd name="T7" fmla="*/ 15 h 16"/>
                      <a:gd name="T8" fmla="*/ 2 w 5"/>
                      <a:gd name="T9" fmla="*/ 1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16">
                        <a:moveTo>
                          <a:pt x="2" y="15"/>
                        </a:moveTo>
                        <a:cubicBezTo>
                          <a:pt x="4" y="11"/>
                          <a:pt x="3" y="6"/>
                          <a:pt x="4" y="2"/>
                        </a:cubicBezTo>
                        <a:cubicBezTo>
                          <a:pt x="5" y="1"/>
                          <a:pt x="3" y="0"/>
                          <a:pt x="3" y="1"/>
                        </a:cubicBezTo>
                        <a:cubicBezTo>
                          <a:pt x="2" y="6"/>
                          <a:pt x="2" y="11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Freeform 262">
                    <a:extLst>
                      <a:ext uri="{FF2B5EF4-FFF2-40B4-BE49-F238E27FC236}">
                        <a16:creationId xmlns="" xmlns:a16="http://schemas.microsoft.com/office/drawing/2014/main" id="{24101069-298C-4BE2-9105-D8E6A2971E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4" cy="4"/>
                  </a:xfrm>
                  <a:custGeom>
                    <a:avLst/>
                    <a:gdLst>
                      <a:gd name="T0" fmla="*/ 2 w 6"/>
                      <a:gd name="T1" fmla="*/ 1 h 7"/>
                      <a:gd name="T2" fmla="*/ 2 w 6"/>
                      <a:gd name="T3" fmla="*/ 1 h 7"/>
                      <a:gd name="T4" fmla="*/ 0 w 6"/>
                      <a:gd name="T5" fmla="*/ 2 h 7"/>
                      <a:gd name="T6" fmla="*/ 4 w 6"/>
                      <a:gd name="T7" fmla="*/ 6 h 7"/>
                      <a:gd name="T8" fmla="*/ 5 w 6"/>
                      <a:gd name="T9" fmla="*/ 5 h 7"/>
                      <a:gd name="T10" fmla="*/ 2 w 6"/>
                      <a:gd name="T11" fmla="*/ 1 h 7"/>
                      <a:gd name="T12" fmla="*/ 0 w 6"/>
                      <a:gd name="T13" fmla="*/ 1 h 7"/>
                      <a:gd name="T14" fmla="*/ 1 w 6"/>
                      <a:gd name="T15" fmla="*/ 2 h 7"/>
                      <a:gd name="T16" fmla="*/ 2 w 6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7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2" y="3"/>
                          <a:pt x="3" y="5"/>
                          <a:pt x="4" y="6"/>
                        </a:cubicBezTo>
                        <a:cubicBezTo>
                          <a:pt x="5" y="7"/>
                          <a:pt x="6" y="6"/>
                          <a:pt x="5" y="5"/>
                        </a:cubicBezTo>
                        <a:cubicBezTo>
                          <a:pt x="4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2" y="3"/>
                          <a:pt x="3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0" name="Freeform 263">
                    <a:extLst>
                      <a:ext uri="{FF2B5EF4-FFF2-40B4-BE49-F238E27FC236}">
                        <a16:creationId xmlns="" xmlns:a16="http://schemas.microsoft.com/office/drawing/2014/main" id="{DC8B9F21-CD58-4FB8-B333-88699CEF2B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8 w 10"/>
                      <a:gd name="T5" fmla="*/ 0 h 6"/>
                      <a:gd name="T6" fmla="*/ 1 w 10"/>
                      <a:gd name="T7" fmla="*/ 3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3"/>
                          <a:pt x="7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2"/>
                          <a:pt x="1" y="3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1" name="Freeform 264">
                    <a:extLst>
                      <a:ext uri="{FF2B5EF4-FFF2-40B4-BE49-F238E27FC236}">
                        <a16:creationId xmlns="" xmlns:a16="http://schemas.microsoft.com/office/drawing/2014/main" id="{8CF5D916-E4A8-47EA-A64E-E824754E78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2" y="1484"/>
                    <a:ext cx="4" cy="4"/>
                  </a:xfrm>
                  <a:custGeom>
                    <a:avLst/>
                    <a:gdLst>
                      <a:gd name="T0" fmla="*/ 0 w 6"/>
                      <a:gd name="T1" fmla="*/ 2 h 6"/>
                      <a:gd name="T2" fmla="*/ 4 w 6"/>
                      <a:gd name="T3" fmla="*/ 5 h 6"/>
                      <a:gd name="T4" fmla="*/ 5 w 6"/>
                      <a:gd name="T5" fmla="*/ 4 h 6"/>
                      <a:gd name="T6" fmla="*/ 2 w 6"/>
                      <a:gd name="T7" fmla="*/ 1 h 6"/>
                      <a:gd name="T8" fmla="*/ 0 w 6"/>
                      <a:gd name="T9" fmla="*/ 2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0" y="2"/>
                        </a:moveTo>
                        <a:cubicBezTo>
                          <a:pt x="1" y="3"/>
                          <a:pt x="3" y="4"/>
                          <a:pt x="4" y="5"/>
                        </a:cubicBezTo>
                        <a:cubicBezTo>
                          <a:pt x="5" y="6"/>
                          <a:pt x="6" y="4"/>
                          <a:pt x="5" y="4"/>
                        </a:cubicBezTo>
                        <a:cubicBezTo>
                          <a:pt x="4" y="3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2" name="Freeform 265">
                    <a:extLst>
                      <a:ext uri="{FF2B5EF4-FFF2-40B4-BE49-F238E27FC236}">
                        <a16:creationId xmlns="" xmlns:a16="http://schemas.microsoft.com/office/drawing/2014/main" id="{B6182A13-6400-495C-A4D5-661FCC1587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87"/>
                    <a:ext cx="6" cy="3"/>
                  </a:xfrm>
                  <a:custGeom>
                    <a:avLst/>
                    <a:gdLst>
                      <a:gd name="T0" fmla="*/ 1 w 9"/>
                      <a:gd name="T1" fmla="*/ 2 h 4"/>
                      <a:gd name="T2" fmla="*/ 7 w 9"/>
                      <a:gd name="T3" fmla="*/ 4 h 4"/>
                      <a:gd name="T4" fmla="*/ 8 w 9"/>
                      <a:gd name="T5" fmla="*/ 2 h 4"/>
                      <a:gd name="T6" fmla="*/ 1 w 9"/>
                      <a:gd name="T7" fmla="*/ 0 h 4"/>
                      <a:gd name="T8" fmla="*/ 1 w 9"/>
                      <a:gd name="T9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4">
                        <a:moveTo>
                          <a:pt x="1" y="2"/>
                        </a:moveTo>
                        <a:cubicBezTo>
                          <a:pt x="3" y="1"/>
                          <a:pt x="5" y="3"/>
                          <a:pt x="7" y="4"/>
                        </a:cubicBezTo>
                        <a:cubicBezTo>
                          <a:pt x="8" y="4"/>
                          <a:pt x="9" y="2"/>
                          <a:pt x="8" y="2"/>
                        </a:cubicBezTo>
                        <a:cubicBezTo>
                          <a:pt x="6" y="2"/>
                          <a:pt x="4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3" name="Freeform 266">
                    <a:extLst>
                      <a:ext uri="{FF2B5EF4-FFF2-40B4-BE49-F238E27FC236}">
                        <a16:creationId xmlns="" xmlns:a16="http://schemas.microsoft.com/office/drawing/2014/main" id="{22C1A157-AD36-4EA5-8F7A-B75CDF44A1E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1" y="1486"/>
                    <a:ext cx="5" cy="4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6" y="2"/>
                        </a:cubicBezTo>
                        <a:cubicBezTo>
                          <a:pt x="7" y="2"/>
                          <a:pt x="6" y="0"/>
                          <a:pt x="5" y="1"/>
                        </a:cubicBezTo>
                        <a:cubicBezTo>
                          <a:pt x="4" y="2"/>
                          <a:pt x="2" y="2"/>
                          <a:pt x="1" y="3"/>
                        </a:cubicBezTo>
                        <a:cubicBezTo>
                          <a:pt x="0" y="4"/>
                          <a:pt x="1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4" name="Freeform 267">
                    <a:extLst>
                      <a:ext uri="{FF2B5EF4-FFF2-40B4-BE49-F238E27FC236}">
                        <a16:creationId xmlns="" xmlns:a16="http://schemas.microsoft.com/office/drawing/2014/main" id="{E728C2BE-0F1D-485A-B348-11CC46B716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8"/>
                    <a:ext cx="2" cy="3"/>
                  </a:xfrm>
                  <a:custGeom>
                    <a:avLst/>
                    <a:gdLst>
                      <a:gd name="T0" fmla="*/ 0 w 3"/>
                      <a:gd name="T1" fmla="*/ 1 h 5"/>
                      <a:gd name="T2" fmla="*/ 1 w 3"/>
                      <a:gd name="T3" fmla="*/ 4 h 5"/>
                      <a:gd name="T4" fmla="*/ 3 w 3"/>
                      <a:gd name="T5" fmla="*/ 3 h 5"/>
                      <a:gd name="T6" fmla="*/ 2 w 3"/>
                      <a:gd name="T7" fmla="*/ 1 h 5"/>
                      <a:gd name="T8" fmla="*/ 0 w 3"/>
                      <a:gd name="T9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1"/>
                        </a:moveTo>
                        <a:cubicBezTo>
                          <a:pt x="0" y="2"/>
                          <a:pt x="1" y="3"/>
                          <a:pt x="1" y="4"/>
                        </a:cubicBezTo>
                        <a:cubicBezTo>
                          <a:pt x="1" y="5"/>
                          <a:pt x="3" y="4"/>
                          <a:pt x="3" y="3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" name="Freeform 268">
                    <a:extLst>
                      <a:ext uri="{FF2B5EF4-FFF2-40B4-BE49-F238E27FC236}">
                        <a16:creationId xmlns="" xmlns:a16="http://schemas.microsoft.com/office/drawing/2014/main" id="{F11F2750-E78B-4433-9555-32829F9A5E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" y="1476"/>
                    <a:ext cx="2" cy="6"/>
                  </a:xfrm>
                  <a:custGeom>
                    <a:avLst/>
                    <a:gdLst>
                      <a:gd name="T0" fmla="*/ 2 w 3"/>
                      <a:gd name="T1" fmla="*/ 1 h 9"/>
                      <a:gd name="T2" fmla="*/ 2 w 3"/>
                      <a:gd name="T3" fmla="*/ 0 h 9"/>
                      <a:gd name="T4" fmla="*/ 1 w 3"/>
                      <a:gd name="T5" fmla="*/ 2 h 9"/>
                      <a:gd name="T6" fmla="*/ 1 w 3"/>
                      <a:gd name="T7" fmla="*/ 2 h 9"/>
                      <a:gd name="T8" fmla="*/ 1 w 3"/>
                      <a:gd name="T9" fmla="*/ 3 h 9"/>
                      <a:gd name="T10" fmla="*/ 1 w 3"/>
                      <a:gd name="T11" fmla="*/ 5 h 9"/>
                      <a:gd name="T12" fmla="*/ 2 w 3"/>
                      <a:gd name="T13" fmla="*/ 8 h 9"/>
                      <a:gd name="T14" fmla="*/ 3 w 3"/>
                      <a:gd name="T15" fmla="*/ 8 h 9"/>
                      <a:gd name="T16" fmla="*/ 3 w 3"/>
                      <a:gd name="T17" fmla="*/ 3 h 9"/>
                      <a:gd name="T18" fmla="*/ 1 w 3"/>
                      <a:gd name="T19" fmla="*/ 0 h 9"/>
                      <a:gd name="T20" fmla="*/ 0 w 3"/>
                      <a:gd name="T21" fmla="*/ 1 h 9"/>
                      <a:gd name="T22" fmla="*/ 1 w 3"/>
                      <a:gd name="T23" fmla="*/ 2 h 9"/>
                      <a:gd name="T24" fmla="*/ 2 w 3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9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2" y="6"/>
                          <a:pt x="2" y="7"/>
                          <a:pt x="2" y="8"/>
                        </a:cubicBezTo>
                        <a:cubicBezTo>
                          <a:pt x="2" y="9"/>
                          <a:pt x="3" y="9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3" y="2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2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6" name="Freeform 269">
                    <a:extLst>
                      <a:ext uri="{FF2B5EF4-FFF2-40B4-BE49-F238E27FC236}">
                        <a16:creationId xmlns="" xmlns:a16="http://schemas.microsoft.com/office/drawing/2014/main" id="{BBE38736-A4BE-46A3-B8EE-3F7FE283FE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1" cy="6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1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6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6"/>
                          <a:pt x="1" y="4"/>
                          <a:pt x="1" y="1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7" name="Freeform 270">
                    <a:extLst>
                      <a:ext uri="{FF2B5EF4-FFF2-40B4-BE49-F238E27FC236}">
                        <a16:creationId xmlns="" xmlns:a16="http://schemas.microsoft.com/office/drawing/2014/main" id="{DBC6E567-32A6-4DC7-92BC-90508C6D65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6" y="1476"/>
                    <a:ext cx="3" cy="8"/>
                  </a:xfrm>
                  <a:custGeom>
                    <a:avLst/>
                    <a:gdLst>
                      <a:gd name="T0" fmla="*/ 1 w 4"/>
                      <a:gd name="T1" fmla="*/ 2 h 13"/>
                      <a:gd name="T2" fmla="*/ 1 w 4"/>
                      <a:gd name="T3" fmla="*/ 2 h 13"/>
                      <a:gd name="T4" fmla="*/ 2 w 4"/>
                      <a:gd name="T5" fmla="*/ 4 h 13"/>
                      <a:gd name="T6" fmla="*/ 2 w 4"/>
                      <a:gd name="T7" fmla="*/ 7 h 13"/>
                      <a:gd name="T8" fmla="*/ 2 w 4"/>
                      <a:gd name="T9" fmla="*/ 11 h 13"/>
                      <a:gd name="T10" fmla="*/ 3 w 4"/>
                      <a:gd name="T11" fmla="*/ 11 h 13"/>
                      <a:gd name="T12" fmla="*/ 3 w 4"/>
                      <a:gd name="T13" fmla="*/ 5 h 13"/>
                      <a:gd name="T14" fmla="*/ 2 w 4"/>
                      <a:gd name="T15" fmla="*/ 0 h 13"/>
                      <a:gd name="T16" fmla="*/ 1 w 4"/>
                      <a:gd name="T17" fmla="*/ 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2" y="8"/>
                          <a:pt x="2" y="10"/>
                          <a:pt x="2" y="11"/>
                        </a:cubicBezTo>
                        <a:cubicBezTo>
                          <a:pt x="2" y="13"/>
                          <a:pt x="3" y="13"/>
                          <a:pt x="3" y="11"/>
                        </a:cubicBezTo>
                        <a:cubicBezTo>
                          <a:pt x="3" y="9"/>
                          <a:pt x="3" y="7"/>
                          <a:pt x="3" y="5"/>
                        </a:cubicBezTo>
                        <a:cubicBezTo>
                          <a:pt x="3" y="4"/>
                          <a:pt x="4" y="1"/>
                          <a:pt x="2" y="0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8" name="Freeform 271">
                    <a:extLst>
                      <a:ext uri="{FF2B5EF4-FFF2-40B4-BE49-F238E27FC236}">
                        <a16:creationId xmlns="" xmlns:a16="http://schemas.microsoft.com/office/drawing/2014/main" id="{FCB3689D-9E39-45FF-BAFA-2A1F4B6CD9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6"/>
                    <a:ext cx="2" cy="7"/>
                  </a:xfrm>
                  <a:custGeom>
                    <a:avLst/>
                    <a:gdLst>
                      <a:gd name="T0" fmla="*/ 0 w 2"/>
                      <a:gd name="T1" fmla="*/ 1 h 10"/>
                      <a:gd name="T2" fmla="*/ 0 w 2"/>
                      <a:gd name="T3" fmla="*/ 9 h 10"/>
                      <a:gd name="T4" fmla="*/ 2 w 2"/>
                      <a:gd name="T5" fmla="*/ 9 h 10"/>
                      <a:gd name="T6" fmla="*/ 2 w 2"/>
                      <a:gd name="T7" fmla="*/ 1 h 10"/>
                      <a:gd name="T8" fmla="*/ 0 w 2"/>
                      <a:gd name="T9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10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9"/>
                        </a:cubicBezTo>
                        <a:cubicBezTo>
                          <a:pt x="0" y="10"/>
                          <a:pt x="2" y="10"/>
                          <a:pt x="2" y="9"/>
                        </a:cubicBezTo>
                        <a:cubicBezTo>
                          <a:pt x="2" y="7"/>
                          <a:pt x="2" y="4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9" name="Freeform 272">
                    <a:extLst>
                      <a:ext uri="{FF2B5EF4-FFF2-40B4-BE49-F238E27FC236}">
                        <a16:creationId xmlns="" xmlns:a16="http://schemas.microsoft.com/office/drawing/2014/main" id="{173CBDF3-67FD-44B4-9F02-C03EFED678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7" y="1474"/>
                    <a:ext cx="3" cy="6"/>
                  </a:xfrm>
                  <a:custGeom>
                    <a:avLst/>
                    <a:gdLst>
                      <a:gd name="T0" fmla="*/ 2 w 5"/>
                      <a:gd name="T1" fmla="*/ 3 h 8"/>
                      <a:gd name="T2" fmla="*/ 1 w 5"/>
                      <a:gd name="T3" fmla="*/ 3 h 8"/>
                      <a:gd name="T4" fmla="*/ 1 w 5"/>
                      <a:gd name="T5" fmla="*/ 3 h 8"/>
                      <a:gd name="T6" fmla="*/ 2 w 5"/>
                      <a:gd name="T7" fmla="*/ 5 h 8"/>
                      <a:gd name="T8" fmla="*/ 3 w 5"/>
                      <a:gd name="T9" fmla="*/ 7 h 8"/>
                      <a:gd name="T10" fmla="*/ 4 w 5"/>
                      <a:gd name="T11" fmla="*/ 7 h 8"/>
                      <a:gd name="T12" fmla="*/ 3 w 5"/>
                      <a:gd name="T13" fmla="*/ 3 h 8"/>
                      <a:gd name="T14" fmla="*/ 0 w 5"/>
                      <a:gd name="T15" fmla="*/ 2 h 8"/>
                      <a:gd name="T16" fmla="*/ 2 w 5"/>
                      <a:gd name="T17" fmla="*/ 3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8">
                        <a:moveTo>
                          <a:pt x="2" y="3"/>
                        </a:moveTo>
                        <a:cubicBezTo>
                          <a:pt x="1" y="4"/>
                          <a:pt x="0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2" y="4"/>
                          <a:pt x="2" y="5"/>
                        </a:cubicBezTo>
                        <a:cubicBezTo>
                          <a:pt x="2" y="6"/>
                          <a:pt x="3" y="7"/>
                          <a:pt x="3" y="7"/>
                        </a:cubicBezTo>
                        <a:cubicBezTo>
                          <a:pt x="3" y="8"/>
                          <a:pt x="5" y="8"/>
                          <a:pt x="4" y="7"/>
                        </a:cubicBezTo>
                        <a:cubicBezTo>
                          <a:pt x="4" y="6"/>
                          <a:pt x="3" y="4"/>
                          <a:pt x="3" y="3"/>
                        </a:cubicBezTo>
                        <a:cubicBezTo>
                          <a:pt x="2" y="2"/>
                          <a:pt x="1" y="0"/>
                          <a:pt x="0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0" name="Freeform 273">
                    <a:extLst>
                      <a:ext uri="{FF2B5EF4-FFF2-40B4-BE49-F238E27FC236}">
                        <a16:creationId xmlns="" xmlns:a16="http://schemas.microsoft.com/office/drawing/2014/main" id="{EC7B45C9-DE6C-48C0-8191-C318E577F5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8" y="1486"/>
                    <a:ext cx="4" cy="2"/>
                  </a:xfrm>
                  <a:custGeom>
                    <a:avLst/>
                    <a:gdLst>
                      <a:gd name="T0" fmla="*/ 2 w 6"/>
                      <a:gd name="T1" fmla="*/ 2 h 2"/>
                      <a:gd name="T2" fmla="*/ 5 w 6"/>
                      <a:gd name="T3" fmla="*/ 1 h 2"/>
                      <a:gd name="T4" fmla="*/ 5 w 6"/>
                      <a:gd name="T5" fmla="*/ 0 h 2"/>
                      <a:gd name="T6" fmla="*/ 1 w 6"/>
                      <a:gd name="T7" fmla="*/ 0 h 2"/>
                      <a:gd name="T8" fmla="*/ 2 w 6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2">
                        <a:moveTo>
                          <a:pt x="2" y="2"/>
                        </a:moveTo>
                        <a:cubicBezTo>
                          <a:pt x="3" y="2"/>
                          <a:pt x="4" y="1"/>
                          <a:pt x="5" y="1"/>
                        </a:cubicBezTo>
                        <a:cubicBezTo>
                          <a:pt x="6" y="1"/>
                          <a:pt x="6" y="0"/>
                          <a:pt x="5" y="0"/>
                        </a:cubicBezTo>
                        <a:cubicBezTo>
                          <a:pt x="4" y="0"/>
                          <a:pt x="3" y="0"/>
                          <a:pt x="1" y="0"/>
                        </a:cubicBezTo>
                        <a:cubicBezTo>
                          <a:pt x="0" y="1"/>
                          <a:pt x="1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" name="Freeform 274">
                    <a:extLst>
                      <a:ext uri="{FF2B5EF4-FFF2-40B4-BE49-F238E27FC236}">
                        <a16:creationId xmlns="" xmlns:a16="http://schemas.microsoft.com/office/drawing/2014/main" id="{DC5B2FEC-9C53-45C0-9B96-FA15E5E8B5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9" y="1486"/>
                    <a:ext cx="4" cy="2"/>
                  </a:xfrm>
                  <a:custGeom>
                    <a:avLst/>
                    <a:gdLst>
                      <a:gd name="T0" fmla="*/ 1 w 6"/>
                      <a:gd name="T1" fmla="*/ 3 h 3"/>
                      <a:gd name="T2" fmla="*/ 5 w 6"/>
                      <a:gd name="T3" fmla="*/ 2 h 3"/>
                      <a:gd name="T4" fmla="*/ 5 w 6"/>
                      <a:gd name="T5" fmla="*/ 0 h 3"/>
                      <a:gd name="T6" fmla="*/ 1 w 6"/>
                      <a:gd name="T7" fmla="*/ 1 h 3"/>
                      <a:gd name="T8" fmla="*/ 1 w 6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3">
                        <a:moveTo>
                          <a:pt x="1" y="3"/>
                        </a:moveTo>
                        <a:cubicBezTo>
                          <a:pt x="3" y="3"/>
                          <a:pt x="4" y="3"/>
                          <a:pt x="5" y="2"/>
                        </a:cubicBezTo>
                        <a:cubicBezTo>
                          <a:pt x="6" y="2"/>
                          <a:pt x="6" y="0"/>
                          <a:pt x="5" y="0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2" name="Freeform 275">
                    <a:extLst>
                      <a:ext uri="{FF2B5EF4-FFF2-40B4-BE49-F238E27FC236}">
                        <a16:creationId xmlns="" xmlns:a16="http://schemas.microsoft.com/office/drawing/2014/main" id="{7C4CCC79-981B-493B-AF88-D6E1E9B519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0" y="1486"/>
                    <a:ext cx="5" cy="2"/>
                  </a:xfrm>
                  <a:custGeom>
                    <a:avLst/>
                    <a:gdLst>
                      <a:gd name="T0" fmla="*/ 1 w 8"/>
                      <a:gd name="T1" fmla="*/ 2 h 4"/>
                      <a:gd name="T2" fmla="*/ 4 w 8"/>
                      <a:gd name="T3" fmla="*/ 2 h 4"/>
                      <a:gd name="T4" fmla="*/ 4 w 8"/>
                      <a:gd name="T5" fmla="*/ 0 h 4"/>
                      <a:gd name="T6" fmla="*/ 3 w 8"/>
                      <a:gd name="T7" fmla="*/ 0 h 4"/>
                      <a:gd name="T8" fmla="*/ 3 w 8"/>
                      <a:gd name="T9" fmla="*/ 1 h 4"/>
                      <a:gd name="T10" fmla="*/ 2 w 8"/>
                      <a:gd name="T11" fmla="*/ 2 h 4"/>
                      <a:gd name="T12" fmla="*/ 2 w 8"/>
                      <a:gd name="T13" fmla="*/ 4 h 4"/>
                      <a:gd name="T14" fmla="*/ 4 w 8"/>
                      <a:gd name="T15" fmla="*/ 3 h 4"/>
                      <a:gd name="T16" fmla="*/ 4 w 8"/>
                      <a:gd name="T17" fmla="*/ 2 h 4"/>
                      <a:gd name="T18" fmla="*/ 1 w 8"/>
                      <a:gd name="T19" fmla="*/ 2 h 4"/>
                      <a:gd name="T20" fmla="*/ 1 w 8"/>
                      <a:gd name="T21" fmla="*/ 4 h 4"/>
                      <a:gd name="T22" fmla="*/ 3 w 8"/>
                      <a:gd name="T23" fmla="*/ 4 h 4"/>
                      <a:gd name="T24" fmla="*/ 3 w 8"/>
                      <a:gd name="T25" fmla="*/ 3 h 4"/>
                      <a:gd name="T26" fmla="*/ 2 w 8"/>
                      <a:gd name="T27" fmla="*/ 2 h 4"/>
                      <a:gd name="T28" fmla="*/ 1 w 8"/>
                      <a:gd name="T29" fmla="*/ 3 h 4"/>
                      <a:gd name="T30" fmla="*/ 6 w 8"/>
                      <a:gd name="T31" fmla="*/ 1 h 4"/>
                      <a:gd name="T32" fmla="*/ 4 w 8"/>
                      <a:gd name="T33" fmla="*/ 2 h 4"/>
                      <a:gd name="T34" fmla="*/ 5 w 8"/>
                      <a:gd name="T35" fmla="*/ 2 h 4"/>
                      <a:gd name="T36" fmla="*/ 6 w 8"/>
                      <a:gd name="T37" fmla="*/ 2 h 4"/>
                      <a:gd name="T38" fmla="*/ 7 w 8"/>
                      <a:gd name="T39" fmla="*/ 1 h 4"/>
                      <a:gd name="T40" fmla="*/ 6 w 8"/>
                      <a:gd name="T41" fmla="*/ 1 h 4"/>
                      <a:gd name="T42" fmla="*/ 6 w 8"/>
                      <a:gd name="T43" fmla="*/ 1 h 4"/>
                      <a:gd name="T44" fmla="*/ 4 w 8"/>
                      <a:gd name="T45" fmla="*/ 1 h 4"/>
                      <a:gd name="T46" fmla="*/ 2 w 8"/>
                      <a:gd name="T47" fmla="*/ 2 h 4"/>
                      <a:gd name="T48" fmla="*/ 1 w 8"/>
                      <a:gd name="T49" fmla="*/ 3 h 4"/>
                      <a:gd name="T50" fmla="*/ 2 w 8"/>
                      <a:gd name="T51" fmla="*/ 4 h 4"/>
                      <a:gd name="T52" fmla="*/ 3 w 8"/>
                      <a:gd name="T53" fmla="*/ 2 h 4"/>
                      <a:gd name="T54" fmla="*/ 1 w 8"/>
                      <a:gd name="T55" fmla="*/ 2 h 4"/>
                      <a:gd name="T56" fmla="*/ 2 w 8"/>
                      <a:gd name="T57" fmla="*/ 4 h 4"/>
                      <a:gd name="T58" fmla="*/ 4 w 8"/>
                      <a:gd name="T59" fmla="*/ 3 h 4"/>
                      <a:gd name="T60" fmla="*/ 4 w 8"/>
                      <a:gd name="T61" fmla="*/ 2 h 4"/>
                      <a:gd name="T62" fmla="*/ 2 w 8"/>
                      <a:gd name="T63" fmla="*/ 2 h 4"/>
                      <a:gd name="T64" fmla="*/ 3 w 8"/>
                      <a:gd name="T65" fmla="*/ 3 h 4"/>
                      <a:gd name="T66" fmla="*/ 4 w 8"/>
                      <a:gd name="T67" fmla="*/ 0 h 4"/>
                      <a:gd name="T68" fmla="*/ 3 w 8"/>
                      <a:gd name="T69" fmla="*/ 1 h 4"/>
                      <a:gd name="T70" fmla="*/ 4 w 8"/>
                      <a:gd name="T71" fmla="*/ 1 h 4"/>
                      <a:gd name="T72" fmla="*/ 4 w 8"/>
                      <a:gd name="T73" fmla="*/ 0 h 4"/>
                      <a:gd name="T74" fmla="*/ 1 w 8"/>
                      <a:gd name="T75" fmla="*/ 0 h 4"/>
                      <a:gd name="T76" fmla="*/ 1 w 8"/>
                      <a:gd name="T77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8" h="4">
                        <a:moveTo>
                          <a:pt x="1" y="2"/>
                        </a:moveTo>
                        <a:cubicBezTo>
                          <a:pt x="2" y="2"/>
                          <a:pt x="3" y="2"/>
                          <a:pt x="4" y="2"/>
                        </a:cubicBezTo>
                        <a:cubicBezTo>
                          <a:pt x="5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  <a:cubicBezTo>
                          <a:pt x="3" y="1"/>
                          <a:pt x="2" y="2"/>
                          <a:pt x="2" y="2"/>
                        </a:cubicBezTo>
                        <a:cubicBezTo>
                          <a:pt x="1" y="3"/>
                          <a:pt x="2" y="4"/>
                          <a:pt x="2" y="4"/>
                        </a:cubicBezTo>
                        <a:cubicBezTo>
                          <a:pt x="3" y="4"/>
                          <a:pt x="4" y="4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0" y="3"/>
                          <a:pt x="0" y="4"/>
                          <a:pt x="1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4" y="4"/>
                          <a:pt x="4" y="3"/>
                          <a:pt x="3" y="3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3" y="4"/>
                          <a:pt x="6" y="4"/>
                          <a:pt x="6" y="1"/>
                        </a:cubicBezTo>
                        <a:cubicBezTo>
                          <a:pt x="5" y="1"/>
                          <a:pt x="5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7" y="3"/>
                          <a:pt x="8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0"/>
                          <a:pt x="4" y="0"/>
                          <a:pt x="4" y="1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3" y="3"/>
                          <a:pt x="3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5" y="2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4" y="2"/>
                          <a:pt x="5" y="1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0" y="0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3" name="Freeform 276">
                    <a:extLst>
                      <a:ext uri="{FF2B5EF4-FFF2-40B4-BE49-F238E27FC236}">
                        <a16:creationId xmlns="" xmlns:a16="http://schemas.microsoft.com/office/drawing/2014/main" id="{A503BEB0-0B37-4AB0-8758-3C316FDE58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3" y="1328"/>
                    <a:ext cx="58" cy="40"/>
                  </a:xfrm>
                  <a:custGeom>
                    <a:avLst/>
                    <a:gdLst>
                      <a:gd name="T0" fmla="*/ 13 w 88"/>
                      <a:gd name="T1" fmla="*/ 57 h 60"/>
                      <a:gd name="T2" fmla="*/ 42 w 88"/>
                      <a:gd name="T3" fmla="*/ 7 h 60"/>
                      <a:gd name="T4" fmla="*/ 75 w 88"/>
                      <a:gd name="T5" fmla="*/ 54 h 60"/>
                      <a:gd name="T6" fmla="*/ 78 w 88"/>
                      <a:gd name="T7" fmla="*/ 55 h 60"/>
                      <a:gd name="T8" fmla="*/ 49 w 88"/>
                      <a:gd name="T9" fmla="*/ 4 h 60"/>
                      <a:gd name="T10" fmla="*/ 11 w 88"/>
                      <a:gd name="T11" fmla="*/ 58 h 60"/>
                      <a:gd name="T12" fmla="*/ 13 w 88"/>
                      <a:gd name="T13" fmla="*/ 5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8" h="60">
                        <a:moveTo>
                          <a:pt x="13" y="57"/>
                        </a:moveTo>
                        <a:cubicBezTo>
                          <a:pt x="4" y="37"/>
                          <a:pt x="23" y="13"/>
                          <a:pt x="42" y="7"/>
                        </a:cubicBezTo>
                        <a:cubicBezTo>
                          <a:pt x="65" y="0"/>
                          <a:pt x="86" y="36"/>
                          <a:pt x="75" y="54"/>
                        </a:cubicBezTo>
                        <a:cubicBezTo>
                          <a:pt x="74" y="55"/>
                          <a:pt x="77" y="57"/>
                          <a:pt x="78" y="55"/>
                        </a:cubicBezTo>
                        <a:cubicBezTo>
                          <a:pt x="88" y="38"/>
                          <a:pt x="71" y="4"/>
                          <a:pt x="49" y="4"/>
                        </a:cubicBezTo>
                        <a:cubicBezTo>
                          <a:pt x="24" y="4"/>
                          <a:pt x="0" y="35"/>
                          <a:pt x="11" y="58"/>
                        </a:cubicBezTo>
                        <a:cubicBezTo>
                          <a:pt x="11" y="60"/>
                          <a:pt x="14" y="58"/>
                          <a:pt x="13" y="5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4" name="Freeform 277">
                    <a:extLst>
                      <a:ext uri="{FF2B5EF4-FFF2-40B4-BE49-F238E27FC236}">
                        <a16:creationId xmlns="" xmlns:a16="http://schemas.microsoft.com/office/drawing/2014/main" id="{53571440-F2B0-4246-8109-840B2B9A2D9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46"/>
                    <a:ext cx="10" cy="27"/>
                  </a:xfrm>
                  <a:custGeom>
                    <a:avLst/>
                    <a:gdLst>
                      <a:gd name="T0" fmla="*/ 4 w 15"/>
                      <a:gd name="T1" fmla="*/ 10 h 40"/>
                      <a:gd name="T2" fmla="*/ 10 w 15"/>
                      <a:gd name="T3" fmla="*/ 20 h 40"/>
                      <a:gd name="T4" fmla="*/ 11 w 15"/>
                      <a:gd name="T5" fmla="*/ 26 h 40"/>
                      <a:gd name="T6" fmla="*/ 10 w 15"/>
                      <a:gd name="T7" fmla="*/ 32 h 40"/>
                      <a:gd name="T8" fmla="*/ 5 w 15"/>
                      <a:gd name="T9" fmla="*/ 33 h 40"/>
                      <a:gd name="T10" fmla="*/ 4 w 15"/>
                      <a:gd name="T11" fmla="*/ 30 h 40"/>
                      <a:gd name="T12" fmla="*/ 1 w 15"/>
                      <a:gd name="T13" fmla="*/ 31 h 40"/>
                      <a:gd name="T14" fmla="*/ 11 w 15"/>
                      <a:gd name="T15" fmla="*/ 37 h 40"/>
                      <a:gd name="T16" fmla="*/ 13 w 15"/>
                      <a:gd name="T17" fmla="*/ 23 h 40"/>
                      <a:gd name="T18" fmla="*/ 2 w 15"/>
                      <a:gd name="T19" fmla="*/ 8 h 40"/>
                      <a:gd name="T20" fmla="*/ 4 w 15"/>
                      <a:gd name="T21" fmla="*/ 1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40">
                        <a:moveTo>
                          <a:pt x="4" y="10"/>
                        </a:moveTo>
                        <a:cubicBezTo>
                          <a:pt x="8" y="6"/>
                          <a:pt x="10" y="18"/>
                          <a:pt x="10" y="20"/>
                        </a:cubicBezTo>
                        <a:cubicBezTo>
                          <a:pt x="10" y="22"/>
                          <a:pt x="11" y="24"/>
                          <a:pt x="11" y="26"/>
                        </a:cubicBezTo>
                        <a:cubicBezTo>
                          <a:pt x="11" y="28"/>
                          <a:pt x="11" y="30"/>
                          <a:pt x="10" y="32"/>
                        </a:cubicBezTo>
                        <a:cubicBezTo>
                          <a:pt x="8" y="35"/>
                          <a:pt x="6" y="36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3" y="28"/>
                          <a:pt x="0" y="29"/>
                          <a:pt x="1" y="31"/>
                        </a:cubicBezTo>
                        <a:cubicBezTo>
                          <a:pt x="2" y="35"/>
                          <a:pt x="6" y="40"/>
                          <a:pt x="11" y="37"/>
                        </a:cubicBezTo>
                        <a:cubicBezTo>
                          <a:pt x="15" y="34"/>
                          <a:pt x="14" y="27"/>
                          <a:pt x="13" y="23"/>
                        </a:cubicBezTo>
                        <a:cubicBezTo>
                          <a:pt x="13" y="18"/>
                          <a:pt x="10" y="0"/>
                          <a:pt x="2" y="8"/>
                        </a:cubicBezTo>
                        <a:cubicBezTo>
                          <a:pt x="0" y="9"/>
                          <a:pt x="2" y="11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" name="Freeform 278">
                    <a:extLst>
                      <a:ext uri="{FF2B5EF4-FFF2-40B4-BE49-F238E27FC236}">
                        <a16:creationId xmlns="" xmlns:a16="http://schemas.microsoft.com/office/drawing/2014/main" id="{9DAC9D7C-2B5C-4EC3-AACF-3F28487AE0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6"/>
                    <a:ext cx="10" cy="21"/>
                  </a:xfrm>
                  <a:custGeom>
                    <a:avLst/>
                    <a:gdLst>
                      <a:gd name="T0" fmla="*/ 14 w 15"/>
                      <a:gd name="T1" fmla="*/ 3 h 32"/>
                      <a:gd name="T2" fmla="*/ 5 w 15"/>
                      <a:gd name="T3" fmla="*/ 4 h 32"/>
                      <a:gd name="T4" fmla="*/ 0 w 15"/>
                      <a:gd name="T5" fmla="*/ 18 h 32"/>
                      <a:gd name="T6" fmla="*/ 6 w 15"/>
                      <a:gd name="T7" fmla="*/ 30 h 32"/>
                      <a:gd name="T8" fmla="*/ 14 w 15"/>
                      <a:gd name="T9" fmla="*/ 26 h 32"/>
                      <a:gd name="T10" fmla="*/ 11 w 15"/>
                      <a:gd name="T11" fmla="*/ 25 h 32"/>
                      <a:gd name="T12" fmla="*/ 3 w 15"/>
                      <a:gd name="T13" fmla="*/ 22 h 32"/>
                      <a:gd name="T14" fmla="*/ 3 w 15"/>
                      <a:gd name="T15" fmla="*/ 17 h 32"/>
                      <a:gd name="T16" fmla="*/ 4 w 15"/>
                      <a:gd name="T17" fmla="*/ 11 h 32"/>
                      <a:gd name="T18" fmla="*/ 11 w 15"/>
                      <a:gd name="T19" fmla="*/ 5 h 32"/>
                      <a:gd name="T20" fmla="*/ 14 w 15"/>
                      <a:gd name="T21" fmla="*/ 3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" h="32">
                        <a:moveTo>
                          <a:pt x="14" y="3"/>
                        </a:moveTo>
                        <a:cubicBezTo>
                          <a:pt x="11" y="0"/>
                          <a:pt x="8" y="1"/>
                          <a:pt x="5" y="4"/>
                        </a:cubicBezTo>
                        <a:cubicBezTo>
                          <a:pt x="1" y="7"/>
                          <a:pt x="1" y="13"/>
                          <a:pt x="0" y="18"/>
                        </a:cubicBezTo>
                        <a:cubicBezTo>
                          <a:pt x="0" y="23"/>
                          <a:pt x="1" y="28"/>
                          <a:pt x="6" y="30"/>
                        </a:cubicBezTo>
                        <a:cubicBezTo>
                          <a:pt x="9" y="32"/>
                          <a:pt x="13" y="29"/>
                          <a:pt x="14" y="26"/>
                        </a:cubicBezTo>
                        <a:cubicBezTo>
                          <a:pt x="15" y="24"/>
                          <a:pt x="12" y="24"/>
                          <a:pt x="11" y="25"/>
                        </a:cubicBezTo>
                        <a:cubicBezTo>
                          <a:pt x="9" y="32"/>
                          <a:pt x="4" y="26"/>
                          <a:pt x="3" y="22"/>
                        </a:cubicBezTo>
                        <a:cubicBezTo>
                          <a:pt x="3" y="20"/>
                          <a:pt x="3" y="18"/>
                          <a:pt x="3" y="17"/>
                        </a:cubicBezTo>
                        <a:cubicBezTo>
                          <a:pt x="3" y="15"/>
                          <a:pt x="4" y="13"/>
                          <a:pt x="4" y="11"/>
                        </a:cubicBezTo>
                        <a:cubicBezTo>
                          <a:pt x="5" y="9"/>
                          <a:pt x="8" y="1"/>
                          <a:pt x="11" y="5"/>
                        </a:cubicBezTo>
                        <a:cubicBezTo>
                          <a:pt x="12" y="6"/>
                          <a:pt x="15" y="5"/>
                          <a:pt x="1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6" name="Freeform 279">
                    <a:extLst>
                      <a:ext uri="{FF2B5EF4-FFF2-40B4-BE49-F238E27FC236}">
                        <a16:creationId xmlns="" xmlns:a16="http://schemas.microsoft.com/office/drawing/2014/main" id="{AC5BAABC-0CC0-41C9-B4BD-A05FF93F36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0" y="1353"/>
                    <a:ext cx="4" cy="16"/>
                  </a:xfrm>
                  <a:custGeom>
                    <a:avLst/>
                    <a:gdLst>
                      <a:gd name="T0" fmla="*/ 3 w 6"/>
                      <a:gd name="T1" fmla="*/ 0 h 24"/>
                      <a:gd name="T2" fmla="*/ 1 w 6"/>
                      <a:gd name="T3" fmla="*/ 9 h 24"/>
                      <a:gd name="T4" fmla="*/ 3 w 6"/>
                      <a:gd name="T5" fmla="*/ 22 h 24"/>
                      <a:gd name="T6" fmla="*/ 6 w 6"/>
                      <a:gd name="T7" fmla="*/ 21 h 24"/>
                      <a:gd name="T8" fmla="*/ 4 w 6"/>
                      <a:gd name="T9" fmla="*/ 12 h 24"/>
                      <a:gd name="T10" fmla="*/ 4 w 6"/>
                      <a:gd name="T11" fmla="*/ 3 h 24"/>
                      <a:gd name="T12" fmla="*/ 3 w 6"/>
                      <a:gd name="T13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" h="24">
                        <a:moveTo>
                          <a:pt x="3" y="0"/>
                        </a:moveTo>
                        <a:cubicBezTo>
                          <a:pt x="0" y="1"/>
                          <a:pt x="1" y="6"/>
                          <a:pt x="1" y="9"/>
                        </a:cubicBezTo>
                        <a:cubicBezTo>
                          <a:pt x="1" y="13"/>
                          <a:pt x="2" y="18"/>
                          <a:pt x="3" y="22"/>
                        </a:cubicBezTo>
                        <a:cubicBezTo>
                          <a:pt x="4" y="24"/>
                          <a:pt x="6" y="23"/>
                          <a:pt x="6" y="21"/>
                        </a:cubicBezTo>
                        <a:cubicBezTo>
                          <a:pt x="5" y="18"/>
                          <a:pt x="5" y="15"/>
                          <a:pt x="4" y="12"/>
                        </a:cubicBezTo>
                        <a:cubicBezTo>
                          <a:pt x="4" y="11"/>
                          <a:pt x="3" y="3"/>
                          <a:pt x="4" y="3"/>
                        </a:cubicBezTo>
                        <a:cubicBezTo>
                          <a:pt x="6" y="2"/>
                          <a:pt x="5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7" name="Freeform 280">
                    <a:extLst>
                      <a:ext uri="{FF2B5EF4-FFF2-40B4-BE49-F238E27FC236}">
                        <a16:creationId xmlns="" xmlns:a16="http://schemas.microsoft.com/office/drawing/2014/main" id="{0717FC2E-1A8E-437E-B11F-4CF2289810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2"/>
                    <a:ext cx="5" cy="16"/>
                  </a:xfrm>
                  <a:custGeom>
                    <a:avLst/>
                    <a:gdLst>
                      <a:gd name="T0" fmla="*/ 3 w 7"/>
                      <a:gd name="T1" fmla="*/ 1 h 24"/>
                      <a:gd name="T2" fmla="*/ 4 w 7"/>
                      <a:gd name="T3" fmla="*/ 22 h 24"/>
                      <a:gd name="T4" fmla="*/ 6 w 7"/>
                      <a:gd name="T5" fmla="*/ 22 h 24"/>
                      <a:gd name="T6" fmla="*/ 7 w 7"/>
                      <a:gd name="T7" fmla="*/ 20 h 24"/>
                      <a:gd name="T8" fmla="*/ 4 w 7"/>
                      <a:gd name="T9" fmla="*/ 20 h 24"/>
                      <a:gd name="T10" fmla="*/ 4 w 7"/>
                      <a:gd name="T11" fmla="*/ 22 h 24"/>
                      <a:gd name="T12" fmla="*/ 6 w 7"/>
                      <a:gd name="T13" fmla="*/ 22 h 24"/>
                      <a:gd name="T14" fmla="*/ 6 w 7"/>
                      <a:gd name="T15" fmla="*/ 3 h 24"/>
                      <a:gd name="T16" fmla="*/ 3 w 7"/>
                      <a:gd name="T17" fmla="*/ 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" h="24">
                        <a:moveTo>
                          <a:pt x="3" y="1"/>
                        </a:moveTo>
                        <a:cubicBezTo>
                          <a:pt x="0" y="8"/>
                          <a:pt x="2" y="16"/>
                          <a:pt x="4" y="22"/>
                        </a:cubicBezTo>
                        <a:cubicBezTo>
                          <a:pt x="4" y="24"/>
                          <a:pt x="6" y="24"/>
                          <a:pt x="6" y="22"/>
                        </a:cubicBezTo>
                        <a:cubicBezTo>
                          <a:pt x="7" y="22"/>
                          <a:pt x="7" y="21"/>
                          <a:pt x="7" y="20"/>
                        </a:cubicBezTo>
                        <a:cubicBezTo>
                          <a:pt x="7" y="19"/>
                          <a:pt x="4" y="18"/>
                          <a:pt x="4" y="20"/>
                        </a:cubicBezTo>
                        <a:cubicBezTo>
                          <a:pt x="4" y="20"/>
                          <a:pt x="4" y="21"/>
                          <a:pt x="4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5" y="16"/>
                          <a:pt x="3" y="8"/>
                          <a:pt x="6" y="3"/>
                        </a:cubicBezTo>
                        <a:cubicBezTo>
                          <a:pt x="6" y="1"/>
                          <a:pt x="4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" name="Freeform 281">
                    <a:extLst>
                      <a:ext uri="{FF2B5EF4-FFF2-40B4-BE49-F238E27FC236}">
                        <a16:creationId xmlns="" xmlns:a16="http://schemas.microsoft.com/office/drawing/2014/main" id="{4825A692-6923-4B54-B6DE-EADE07D4FA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8" y="1353"/>
                    <a:ext cx="11" cy="16"/>
                  </a:xfrm>
                  <a:custGeom>
                    <a:avLst/>
                    <a:gdLst>
                      <a:gd name="T0" fmla="*/ 7 w 17"/>
                      <a:gd name="T1" fmla="*/ 5 h 24"/>
                      <a:gd name="T2" fmla="*/ 6 w 17"/>
                      <a:gd name="T3" fmla="*/ 4 h 24"/>
                      <a:gd name="T4" fmla="*/ 4 w 17"/>
                      <a:gd name="T5" fmla="*/ 3 h 24"/>
                      <a:gd name="T6" fmla="*/ 3 w 17"/>
                      <a:gd name="T7" fmla="*/ 22 h 24"/>
                      <a:gd name="T8" fmla="*/ 6 w 17"/>
                      <a:gd name="T9" fmla="*/ 23 h 24"/>
                      <a:gd name="T10" fmla="*/ 6 w 17"/>
                      <a:gd name="T11" fmla="*/ 2 h 24"/>
                      <a:gd name="T12" fmla="*/ 4 w 17"/>
                      <a:gd name="T13" fmla="*/ 2 h 24"/>
                      <a:gd name="T14" fmla="*/ 6 w 17"/>
                      <a:gd name="T15" fmla="*/ 22 h 24"/>
                      <a:gd name="T16" fmla="*/ 9 w 17"/>
                      <a:gd name="T17" fmla="*/ 21 h 24"/>
                      <a:gd name="T18" fmla="*/ 9 w 17"/>
                      <a:gd name="T19" fmla="*/ 3 h 24"/>
                      <a:gd name="T20" fmla="*/ 6 w 17"/>
                      <a:gd name="T21" fmla="*/ 3 h 24"/>
                      <a:gd name="T22" fmla="*/ 7 w 17"/>
                      <a:gd name="T23" fmla="*/ 21 h 24"/>
                      <a:gd name="T24" fmla="*/ 10 w 17"/>
                      <a:gd name="T25" fmla="*/ 20 h 24"/>
                      <a:gd name="T26" fmla="*/ 9 w 17"/>
                      <a:gd name="T27" fmla="*/ 3 h 24"/>
                      <a:gd name="T28" fmla="*/ 7 w 17"/>
                      <a:gd name="T29" fmla="*/ 4 h 24"/>
                      <a:gd name="T30" fmla="*/ 8 w 17"/>
                      <a:gd name="T31" fmla="*/ 20 h 24"/>
                      <a:gd name="T32" fmla="*/ 10 w 17"/>
                      <a:gd name="T33" fmla="*/ 19 h 24"/>
                      <a:gd name="T34" fmla="*/ 7 w 17"/>
                      <a:gd name="T35" fmla="*/ 5 h 24"/>
                      <a:gd name="T36" fmla="*/ 5 w 17"/>
                      <a:gd name="T37" fmla="*/ 20 h 24"/>
                      <a:gd name="T38" fmla="*/ 5 w 17"/>
                      <a:gd name="T39" fmla="*/ 23 h 24"/>
                      <a:gd name="T40" fmla="*/ 8 w 17"/>
                      <a:gd name="T41" fmla="*/ 2 h 24"/>
                      <a:gd name="T42" fmla="*/ 9 w 17"/>
                      <a:gd name="T43" fmla="*/ 22 h 24"/>
                      <a:gd name="T44" fmla="*/ 11 w 17"/>
                      <a:gd name="T45" fmla="*/ 21 h 24"/>
                      <a:gd name="T46" fmla="*/ 8 w 17"/>
                      <a:gd name="T47" fmla="*/ 2 h 24"/>
                      <a:gd name="T48" fmla="*/ 6 w 17"/>
                      <a:gd name="T49" fmla="*/ 3 h 24"/>
                      <a:gd name="T50" fmla="*/ 7 w 17"/>
                      <a:gd name="T51" fmla="*/ 21 h 24"/>
                      <a:gd name="T52" fmla="*/ 10 w 17"/>
                      <a:gd name="T53" fmla="*/ 21 h 24"/>
                      <a:gd name="T54" fmla="*/ 9 w 17"/>
                      <a:gd name="T55" fmla="*/ 2 h 24"/>
                      <a:gd name="T56" fmla="*/ 6 w 17"/>
                      <a:gd name="T57" fmla="*/ 2 h 24"/>
                      <a:gd name="T58" fmla="*/ 6 w 17"/>
                      <a:gd name="T59" fmla="*/ 21 h 24"/>
                      <a:gd name="T60" fmla="*/ 9 w 17"/>
                      <a:gd name="T61" fmla="*/ 21 h 24"/>
                      <a:gd name="T62" fmla="*/ 6 w 17"/>
                      <a:gd name="T63" fmla="*/ 1 h 24"/>
                      <a:gd name="T64" fmla="*/ 4 w 17"/>
                      <a:gd name="T65" fmla="*/ 1 h 24"/>
                      <a:gd name="T66" fmla="*/ 3 w 17"/>
                      <a:gd name="T67" fmla="*/ 21 h 24"/>
                      <a:gd name="T68" fmla="*/ 6 w 17"/>
                      <a:gd name="T69" fmla="*/ 22 h 24"/>
                      <a:gd name="T70" fmla="*/ 6 w 17"/>
                      <a:gd name="T71" fmla="*/ 5 h 24"/>
                      <a:gd name="T72" fmla="*/ 4 w 17"/>
                      <a:gd name="T73" fmla="*/ 5 h 24"/>
                      <a:gd name="T74" fmla="*/ 4 w 17"/>
                      <a:gd name="T75" fmla="*/ 6 h 24"/>
                      <a:gd name="T76" fmla="*/ 7 w 17"/>
                      <a:gd name="T77" fmla="*/ 5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7" h="24">
                        <a:moveTo>
                          <a:pt x="7" y="5"/>
                        </a:move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6" y="3"/>
                          <a:pt x="4" y="2"/>
                          <a:pt x="4" y="3"/>
                        </a:cubicBezTo>
                        <a:cubicBezTo>
                          <a:pt x="1" y="9"/>
                          <a:pt x="1" y="16"/>
                          <a:pt x="3" y="22"/>
                        </a:cubicBezTo>
                        <a:cubicBezTo>
                          <a:pt x="3" y="23"/>
                          <a:pt x="5" y="24"/>
                          <a:pt x="6" y="23"/>
                        </a:cubicBezTo>
                        <a:cubicBezTo>
                          <a:pt x="10" y="16"/>
                          <a:pt x="3" y="9"/>
                          <a:pt x="6" y="2"/>
                        </a:cubicBezTo>
                        <a:cubicBezTo>
                          <a:pt x="6" y="2"/>
                          <a:pt x="5" y="2"/>
                          <a:pt x="4" y="2"/>
                        </a:cubicBezTo>
                        <a:cubicBezTo>
                          <a:pt x="7" y="8"/>
                          <a:pt x="5" y="15"/>
                          <a:pt x="6" y="22"/>
                        </a:cubicBezTo>
                        <a:cubicBezTo>
                          <a:pt x="7" y="23"/>
                          <a:pt x="9" y="23"/>
                          <a:pt x="9" y="21"/>
                        </a:cubicBezTo>
                        <a:cubicBezTo>
                          <a:pt x="10" y="15"/>
                          <a:pt x="8" y="9"/>
                          <a:pt x="9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9" y="8"/>
                          <a:pt x="8" y="15"/>
                          <a:pt x="7" y="21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8" y="15"/>
                          <a:pt x="7" y="9"/>
                          <a:pt x="9" y="3"/>
                        </a:cubicBez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11" y="7"/>
                          <a:pt x="9" y="17"/>
                          <a:pt x="8" y="20"/>
                        </a:cubicBezTo>
                        <a:cubicBezTo>
                          <a:pt x="9" y="20"/>
                          <a:pt x="9" y="20"/>
                          <a:pt x="10" y="19"/>
                        </a:cubicBezTo>
                        <a:cubicBezTo>
                          <a:pt x="7" y="18"/>
                          <a:pt x="4" y="5"/>
                          <a:pt x="7" y="5"/>
                        </a:cubicBezTo>
                        <a:cubicBezTo>
                          <a:pt x="13" y="6"/>
                          <a:pt x="11" y="20"/>
                          <a:pt x="5" y="20"/>
                        </a:cubicBezTo>
                        <a:cubicBezTo>
                          <a:pt x="3" y="20"/>
                          <a:pt x="3" y="23"/>
                          <a:pt x="5" y="23"/>
                        </a:cubicBezTo>
                        <a:cubicBezTo>
                          <a:pt x="14" y="23"/>
                          <a:pt x="17" y="5"/>
                          <a:pt x="8" y="2"/>
                        </a:cubicBezTo>
                        <a:cubicBezTo>
                          <a:pt x="0" y="0"/>
                          <a:pt x="3" y="20"/>
                          <a:pt x="9" y="22"/>
                        </a:cubicBezTo>
                        <a:cubicBezTo>
                          <a:pt x="10" y="22"/>
                          <a:pt x="11" y="22"/>
                          <a:pt x="11" y="21"/>
                        </a:cubicBezTo>
                        <a:cubicBezTo>
                          <a:pt x="13" y="16"/>
                          <a:pt x="13" y="5"/>
                          <a:pt x="8" y="2"/>
                        </a:cubicBezTo>
                        <a:cubicBezTo>
                          <a:pt x="7" y="1"/>
                          <a:pt x="7" y="2"/>
                          <a:pt x="6" y="3"/>
                        </a:cubicBezTo>
                        <a:cubicBezTo>
                          <a:pt x="4" y="9"/>
                          <a:pt x="5" y="16"/>
                          <a:pt x="7" y="21"/>
                        </a:cubicBezTo>
                        <a:cubicBezTo>
                          <a:pt x="8" y="23"/>
                          <a:pt x="10" y="22"/>
                          <a:pt x="10" y="21"/>
                        </a:cubicBezTo>
                        <a:cubicBezTo>
                          <a:pt x="11" y="15"/>
                          <a:pt x="12" y="8"/>
                          <a:pt x="9" y="2"/>
                        </a:cubicBezTo>
                        <a:cubicBezTo>
                          <a:pt x="8" y="1"/>
                          <a:pt x="6" y="1"/>
                          <a:pt x="6" y="2"/>
                        </a:cubicBezTo>
                        <a:cubicBezTo>
                          <a:pt x="5" y="9"/>
                          <a:pt x="7" y="15"/>
                          <a:pt x="6" y="21"/>
                        </a:cubicBezTo>
                        <a:cubicBezTo>
                          <a:pt x="7" y="21"/>
                          <a:pt x="8" y="21"/>
                          <a:pt x="9" y="21"/>
                        </a:cubicBezTo>
                        <a:cubicBezTo>
                          <a:pt x="8" y="14"/>
                          <a:pt x="10" y="7"/>
                          <a:pt x="6" y="1"/>
                        </a:cubicBezTo>
                        <a:cubicBezTo>
                          <a:pt x="6" y="0"/>
                          <a:pt x="4" y="0"/>
                          <a:pt x="4" y="1"/>
                        </a:cubicBezTo>
                        <a:cubicBezTo>
                          <a:pt x="1" y="7"/>
                          <a:pt x="7" y="15"/>
                          <a:pt x="3" y="21"/>
                        </a:cubicBezTo>
                        <a:cubicBezTo>
                          <a:pt x="4" y="21"/>
                          <a:pt x="5" y="21"/>
                          <a:pt x="6" y="22"/>
                        </a:cubicBezTo>
                        <a:cubicBezTo>
                          <a:pt x="4" y="16"/>
                          <a:pt x="4" y="10"/>
                          <a:pt x="6" y="5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5" y="8"/>
                          <a:pt x="8" y="6"/>
                          <a:pt x="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9" name="Freeform 282">
                    <a:extLst>
                      <a:ext uri="{FF2B5EF4-FFF2-40B4-BE49-F238E27FC236}">
                        <a16:creationId xmlns="" xmlns:a16="http://schemas.microsoft.com/office/drawing/2014/main" id="{6EBCF895-B593-47EF-92D6-8F943A12BA8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6" y="1349"/>
                    <a:ext cx="11" cy="17"/>
                  </a:xfrm>
                  <a:custGeom>
                    <a:avLst/>
                    <a:gdLst>
                      <a:gd name="T0" fmla="*/ 7 w 17"/>
                      <a:gd name="T1" fmla="*/ 8 h 26"/>
                      <a:gd name="T2" fmla="*/ 3 w 17"/>
                      <a:gd name="T3" fmla="*/ 20 h 26"/>
                      <a:gd name="T4" fmla="*/ 7 w 17"/>
                      <a:gd name="T5" fmla="*/ 7 h 26"/>
                      <a:gd name="T6" fmla="*/ 6 w 17"/>
                      <a:gd name="T7" fmla="*/ 17 h 26"/>
                      <a:gd name="T8" fmla="*/ 8 w 17"/>
                      <a:gd name="T9" fmla="*/ 3 h 26"/>
                      <a:gd name="T10" fmla="*/ 6 w 17"/>
                      <a:gd name="T11" fmla="*/ 21 h 26"/>
                      <a:gd name="T12" fmla="*/ 10 w 17"/>
                      <a:gd name="T13" fmla="*/ 3 h 26"/>
                      <a:gd name="T14" fmla="*/ 7 w 17"/>
                      <a:gd name="T15" fmla="*/ 20 h 26"/>
                      <a:gd name="T16" fmla="*/ 8 w 17"/>
                      <a:gd name="T17" fmla="*/ 6 h 26"/>
                      <a:gd name="T18" fmla="*/ 11 w 17"/>
                      <a:gd name="T19" fmla="*/ 11 h 26"/>
                      <a:gd name="T20" fmla="*/ 10 w 17"/>
                      <a:gd name="T21" fmla="*/ 19 h 26"/>
                      <a:gd name="T22" fmla="*/ 8 w 17"/>
                      <a:gd name="T23" fmla="*/ 2 h 26"/>
                      <a:gd name="T24" fmla="*/ 9 w 17"/>
                      <a:gd name="T25" fmla="*/ 20 h 26"/>
                      <a:gd name="T26" fmla="*/ 7 w 17"/>
                      <a:gd name="T27" fmla="*/ 5 h 26"/>
                      <a:gd name="T28" fmla="*/ 9 w 17"/>
                      <a:gd name="T29" fmla="*/ 18 h 26"/>
                      <a:gd name="T30" fmla="*/ 9 w 17"/>
                      <a:gd name="T31" fmla="*/ 26 h 26"/>
                      <a:gd name="T32" fmla="*/ 10 w 17"/>
                      <a:gd name="T33" fmla="*/ 23 h 26"/>
                      <a:gd name="T34" fmla="*/ 12 w 17"/>
                      <a:gd name="T35" fmla="*/ 23 h 26"/>
                      <a:gd name="T36" fmla="*/ 8 w 17"/>
                      <a:gd name="T37" fmla="*/ 23 h 26"/>
                      <a:gd name="T38" fmla="*/ 8 w 17"/>
                      <a:gd name="T39" fmla="*/ 26 h 26"/>
                      <a:gd name="T40" fmla="*/ 9 w 17"/>
                      <a:gd name="T41" fmla="*/ 23 h 26"/>
                      <a:gd name="T42" fmla="*/ 12 w 17"/>
                      <a:gd name="T43" fmla="*/ 15 h 26"/>
                      <a:gd name="T44" fmla="*/ 10 w 17"/>
                      <a:gd name="T45" fmla="*/ 0 h 26"/>
                      <a:gd name="T46" fmla="*/ 8 w 17"/>
                      <a:gd name="T47" fmla="*/ 23 h 26"/>
                      <a:gd name="T48" fmla="*/ 8 w 17"/>
                      <a:gd name="T49" fmla="*/ 0 h 26"/>
                      <a:gd name="T50" fmla="*/ 10 w 17"/>
                      <a:gd name="T51" fmla="*/ 21 h 26"/>
                      <a:gd name="T52" fmla="*/ 7 w 17"/>
                      <a:gd name="T53" fmla="*/ 21 h 26"/>
                      <a:gd name="T54" fmla="*/ 11 w 17"/>
                      <a:gd name="T55" fmla="*/ 2 h 26"/>
                      <a:gd name="T56" fmla="*/ 7 w 17"/>
                      <a:gd name="T57" fmla="*/ 23 h 26"/>
                      <a:gd name="T58" fmla="*/ 9 w 17"/>
                      <a:gd name="T59" fmla="*/ 1 h 26"/>
                      <a:gd name="T60" fmla="*/ 6 w 17"/>
                      <a:gd name="T61" fmla="*/ 19 h 26"/>
                      <a:gd name="T62" fmla="*/ 7 w 17"/>
                      <a:gd name="T63" fmla="*/ 5 h 26"/>
                      <a:gd name="T64" fmla="*/ 3 w 17"/>
                      <a:gd name="T65" fmla="*/ 21 h 26"/>
                      <a:gd name="T66" fmla="*/ 7 w 17"/>
                      <a:gd name="T67" fmla="*/ 7 h 26"/>
                      <a:gd name="T68" fmla="*/ 4 w 17"/>
                      <a:gd name="T69" fmla="*/ 1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7" h="26">
                        <a:moveTo>
                          <a:pt x="6" y="15"/>
                        </a:moveTo>
                        <a:cubicBezTo>
                          <a:pt x="5" y="13"/>
                          <a:pt x="5" y="11"/>
                          <a:pt x="7" y="8"/>
                        </a:cubicBezTo>
                        <a:cubicBezTo>
                          <a:pt x="6" y="8"/>
                          <a:pt x="5" y="8"/>
                          <a:pt x="4" y="8"/>
                        </a:cubicBezTo>
                        <a:cubicBezTo>
                          <a:pt x="5" y="11"/>
                          <a:pt x="6" y="18"/>
                          <a:pt x="3" y="20"/>
                        </a:cubicBezTo>
                        <a:cubicBezTo>
                          <a:pt x="4" y="20"/>
                          <a:pt x="5" y="20"/>
                          <a:pt x="5" y="20"/>
                        </a:cubicBezTo>
                        <a:cubicBezTo>
                          <a:pt x="4" y="16"/>
                          <a:pt x="4" y="10"/>
                          <a:pt x="7" y="7"/>
                        </a:cubicBezTo>
                        <a:cubicBezTo>
                          <a:pt x="6" y="7"/>
                          <a:pt x="6" y="7"/>
                          <a:pt x="5" y="7"/>
                        </a:cubicBezTo>
                        <a:cubicBezTo>
                          <a:pt x="7" y="9"/>
                          <a:pt x="8" y="15"/>
                          <a:pt x="6" y="17"/>
                        </a:cubicBezTo>
                        <a:cubicBezTo>
                          <a:pt x="7" y="17"/>
                          <a:pt x="7" y="17"/>
                          <a:pt x="8" y="17"/>
                        </a:cubicBezTo>
                        <a:cubicBezTo>
                          <a:pt x="6" y="13"/>
                          <a:pt x="5" y="7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10" y="8"/>
                          <a:pt x="9" y="16"/>
                          <a:pt x="6" y="21"/>
                        </a:cubicBezTo>
                        <a:cubicBezTo>
                          <a:pt x="7" y="21"/>
                          <a:pt x="7" y="20"/>
                          <a:pt x="8" y="20"/>
                        </a:cubicBezTo>
                        <a:cubicBezTo>
                          <a:pt x="4" y="18"/>
                          <a:pt x="7" y="5"/>
                          <a:pt x="10" y="3"/>
                        </a:cubicBezTo>
                        <a:cubicBezTo>
                          <a:pt x="10" y="3"/>
                          <a:pt x="9" y="3"/>
                          <a:pt x="8" y="3"/>
                        </a:cubicBezTo>
                        <a:cubicBezTo>
                          <a:pt x="11" y="7"/>
                          <a:pt x="10" y="15"/>
                          <a:pt x="7" y="20"/>
                        </a:cubicBezTo>
                        <a:cubicBezTo>
                          <a:pt x="8" y="20"/>
                          <a:pt x="9" y="20"/>
                          <a:pt x="10" y="20"/>
                        </a:cubicBezTo>
                        <a:cubicBezTo>
                          <a:pt x="7" y="16"/>
                          <a:pt x="7" y="10"/>
                          <a:pt x="8" y="6"/>
                        </a:cubicBezTo>
                        <a:cubicBezTo>
                          <a:pt x="8" y="4"/>
                          <a:pt x="10" y="6"/>
                          <a:pt x="11" y="7"/>
                        </a:cubicBezTo>
                        <a:cubicBezTo>
                          <a:pt x="11" y="8"/>
                          <a:pt x="11" y="10"/>
                          <a:pt x="11" y="11"/>
                        </a:cubicBezTo>
                        <a:cubicBezTo>
                          <a:pt x="11" y="14"/>
                          <a:pt x="10" y="17"/>
                          <a:pt x="8" y="19"/>
                        </a:cubicBezTo>
                        <a:cubicBezTo>
                          <a:pt x="9" y="19"/>
                          <a:pt x="10" y="19"/>
                          <a:pt x="10" y="19"/>
                        </a:cubicBezTo>
                        <a:cubicBezTo>
                          <a:pt x="7" y="16"/>
                          <a:pt x="7" y="6"/>
                          <a:pt x="10" y="2"/>
                        </a:cubicBezTo>
                        <a:cubicBezTo>
                          <a:pt x="10" y="2"/>
                          <a:pt x="9" y="2"/>
                          <a:pt x="8" y="2"/>
                        </a:cubicBezTo>
                        <a:cubicBezTo>
                          <a:pt x="11" y="5"/>
                          <a:pt x="13" y="18"/>
                          <a:pt x="8" y="20"/>
                        </a:cubicBezTo>
                        <a:cubicBezTo>
                          <a:pt x="8" y="20"/>
                          <a:pt x="9" y="20"/>
                          <a:pt x="9" y="20"/>
                        </a:cubicBezTo>
                        <a:cubicBezTo>
                          <a:pt x="7" y="18"/>
                          <a:pt x="7" y="14"/>
                          <a:pt x="7" y="10"/>
                        </a:cubicBezTo>
                        <a:cubicBezTo>
                          <a:pt x="7" y="9"/>
                          <a:pt x="7" y="7"/>
                          <a:pt x="7" y="5"/>
                        </a:cubicBezTo>
                        <a:cubicBezTo>
                          <a:pt x="9" y="0"/>
                          <a:pt x="10" y="8"/>
                          <a:pt x="10" y="9"/>
                        </a:cubicBezTo>
                        <a:cubicBezTo>
                          <a:pt x="10" y="12"/>
                          <a:pt x="10" y="15"/>
                          <a:pt x="9" y="18"/>
                        </a:cubicBezTo>
                        <a:cubicBezTo>
                          <a:pt x="8" y="20"/>
                          <a:pt x="8" y="20"/>
                          <a:pt x="6" y="22"/>
                        </a:cubicBezTo>
                        <a:cubicBezTo>
                          <a:pt x="4" y="24"/>
                          <a:pt x="7" y="26"/>
                          <a:pt x="9" y="26"/>
                        </a:cubicBezTo>
                        <a:cubicBezTo>
                          <a:pt x="10" y="26"/>
                          <a:pt x="11" y="25"/>
                          <a:pt x="10" y="24"/>
                        </a:cubicBezTo>
                        <a:cubicBezTo>
                          <a:pt x="10" y="24"/>
                          <a:pt x="10" y="23"/>
                          <a:pt x="10" y="23"/>
                        </a:cubicBezTo>
                        <a:cubicBezTo>
                          <a:pt x="10" y="24"/>
                          <a:pt x="10" y="25"/>
                          <a:pt x="10" y="25"/>
                        </a:cubicBezTo>
                        <a:cubicBezTo>
                          <a:pt x="11" y="24"/>
                          <a:pt x="11" y="24"/>
                          <a:pt x="12" y="23"/>
                        </a:cubicBezTo>
                        <a:cubicBezTo>
                          <a:pt x="13" y="21"/>
                          <a:pt x="10" y="20"/>
                          <a:pt x="9" y="21"/>
                        </a:cubicBezTo>
                        <a:cubicBezTo>
                          <a:pt x="9" y="22"/>
                          <a:pt x="8" y="23"/>
                          <a:pt x="8" y="23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8" y="25"/>
                          <a:pt x="8" y="26"/>
                          <a:pt x="8" y="26"/>
                        </a:cubicBezTo>
                        <a:cubicBezTo>
                          <a:pt x="9" y="25"/>
                          <a:pt x="9" y="24"/>
                          <a:pt x="10" y="23"/>
                        </a:cubicBezTo>
                        <a:cubicBezTo>
                          <a:pt x="8" y="23"/>
                          <a:pt x="8" y="24"/>
                          <a:pt x="9" y="23"/>
                        </a:cubicBezTo>
                        <a:cubicBezTo>
                          <a:pt x="10" y="23"/>
                          <a:pt x="10" y="22"/>
                          <a:pt x="11" y="22"/>
                        </a:cubicBezTo>
                        <a:cubicBezTo>
                          <a:pt x="12" y="19"/>
                          <a:pt x="12" y="17"/>
                          <a:pt x="12" y="15"/>
                        </a:cubicBezTo>
                        <a:cubicBezTo>
                          <a:pt x="13" y="10"/>
                          <a:pt x="13" y="5"/>
                          <a:pt x="11" y="0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" y="1"/>
                          <a:pt x="3" y="17"/>
                          <a:pt x="7" y="22"/>
                        </a:cubicBezTo>
                        <a:cubicBezTo>
                          <a:pt x="7" y="22"/>
                          <a:pt x="8" y="23"/>
                          <a:pt x="8" y="23"/>
                        </a:cubicBezTo>
                        <a:cubicBezTo>
                          <a:pt x="16" y="20"/>
                          <a:pt x="15" y="5"/>
                          <a:pt x="10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4" y="5"/>
                          <a:pt x="3" y="17"/>
                          <a:pt x="8" y="21"/>
                        </a:cubicBezTo>
                        <a:cubicBezTo>
                          <a:pt x="9" y="21"/>
                          <a:pt x="10" y="21"/>
                          <a:pt x="10" y="21"/>
                        </a:cubicBezTo>
                        <a:cubicBezTo>
                          <a:pt x="14" y="18"/>
                          <a:pt x="17" y="2"/>
                          <a:pt x="9" y="2"/>
                        </a:cubicBezTo>
                        <a:cubicBezTo>
                          <a:pt x="1" y="2"/>
                          <a:pt x="4" y="17"/>
                          <a:pt x="7" y="21"/>
                        </a:cubicBezTo>
                        <a:cubicBezTo>
                          <a:pt x="8" y="22"/>
                          <a:pt x="9" y="22"/>
                          <a:pt x="10" y="21"/>
                        </a:cubicBezTo>
                        <a:cubicBezTo>
                          <a:pt x="13" y="16"/>
                          <a:pt x="14" y="7"/>
                          <a:pt x="11" y="2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3" y="4"/>
                          <a:pt x="0" y="20"/>
                          <a:pt x="7" y="23"/>
                        </a:cubicBezTo>
                        <a:cubicBezTo>
                          <a:pt x="7" y="23"/>
                          <a:pt x="8" y="23"/>
                          <a:pt x="9" y="22"/>
                        </a:cubicBezTo>
                        <a:cubicBezTo>
                          <a:pt x="12" y="16"/>
                          <a:pt x="13" y="7"/>
                          <a:pt x="9" y="1"/>
                        </a:cubicBezTo>
                        <a:cubicBezTo>
                          <a:pt x="8" y="1"/>
                          <a:pt x="7" y="1"/>
                          <a:pt x="6" y="1"/>
                        </a:cubicBezTo>
                        <a:cubicBezTo>
                          <a:pt x="2" y="6"/>
                          <a:pt x="3" y="14"/>
                          <a:pt x="6" y="19"/>
                        </a:cubicBezTo>
                        <a:cubicBezTo>
                          <a:pt x="6" y="19"/>
                          <a:pt x="7" y="20"/>
                          <a:pt x="8" y="19"/>
                        </a:cubicBezTo>
                        <a:cubicBezTo>
                          <a:pt x="11" y="15"/>
                          <a:pt x="10" y="9"/>
                          <a:pt x="7" y="5"/>
                        </a:cubicBezTo>
                        <a:cubicBezTo>
                          <a:pt x="7" y="4"/>
                          <a:pt x="6" y="5"/>
                          <a:pt x="5" y="5"/>
                        </a:cubicBezTo>
                        <a:cubicBezTo>
                          <a:pt x="1" y="9"/>
                          <a:pt x="0" y="16"/>
                          <a:pt x="3" y="21"/>
                        </a:cubicBezTo>
                        <a:cubicBezTo>
                          <a:pt x="3" y="22"/>
                          <a:pt x="4" y="23"/>
                          <a:pt x="5" y="22"/>
                        </a:cubicBezTo>
                        <a:cubicBezTo>
                          <a:pt x="9" y="19"/>
                          <a:pt x="8" y="12"/>
                          <a:pt x="7" y="7"/>
                        </a:cubicBezTo>
                        <a:cubicBezTo>
                          <a:pt x="6" y="6"/>
                          <a:pt x="5" y="6"/>
                          <a:pt x="4" y="7"/>
                        </a:cubicBezTo>
                        <a:cubicBezTo>
                          <a:pt x="2" y="10"/>
                          <a:pt x="2" y="13"/>
                          <a:pt x="4" y="16"/>
                        </a:cubicBezTo>
                        <a:cubicBezTo>
                          <a:pt x="4" y="18"/>
                          <a:pt x="7" y="17"/>
                          <a:pt x="6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0" name="Freeform 283">
                    <a:extLst>
                      <a:ext uri="{FF2B5EF4-FFF2-40B4-BE49-F238E27FC236}">
                        <a16:creationId xmlns="" xmlns:a16="http://schemas.microsoft.com/office/drawing/2014/main" id="{AD9ED198-1A43-4B1A-83DA-FD7935B31A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" y="1366"/>
                    <a:ext cx="4" cy="4"/>
                  </a:xfrm>
                  <a:custGeom>
                    <a:avLst/>
                    <a:gdLst>
                      <a:gd name="T0" fmla="*/ 3 w 6"/>
                      <a:gd name="T1" fmla="*/ 5 h 6"/>
                      <a:gd name="T2" fmla="*/ 2 w 6"/>
                      <a:gd name="T3" fmla="*/ 5 h 6"/>
                      <a:gd name="T4" fmla="*/ 3 w 6"/>
                      <a:gd name="T5" fmla="*/ 5 h 6"/>
                      <a:gd name="T6" fmla="*/ 5 w 6"/>
                      <a:gd name="T7" fmla="*/ 5 h 6"/>
                      <a:gd name="T8" fmla="*/ 6 w 6"/>
                      <a:gd name="T9" fmla="*/ 3 h 6"/>
                      <a:gd name="T10" fmla="*/ 5 w 6"/>
                      <a:gd name="T11" fmla="*/ 1 h 6"/>
                      <a:gd name="T12" fmla="*/ 2 w 6"/>
                      <a:gd name="T13" fmla="*/ 3 h 6"/>
                      <a:gd name="T14" fmla="*/ 3 w 6"/>
                      <a:gd name="T15" fmla="*/ 4 h 6"/>
                      <a:gd name="T16" fmla="*/ 4 w 6"/>
                      <a:gd name="T17" fmla="*/ 2 h 6"/>
                      <a:gd name="T18" fmla="*/ 0 w 6"/>
                      <a:gd name="T19" fmla="*/ 5 h 6"/>
                      <a:gd name="T20" fmla="*/ 3 w 6"/>
                      <a:gd name="T21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6">
                        <a:moveTo>
                          <a:pt x="3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5"/>
                          <a:pt x="4" y="5"/>
                          <a:pt x="5" y="5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2" y="2"/>
                          <a:pt x="0" y="2"/>
                          <a:pt x="0" y="5"/>
                        </a:cubicBezTo>
                        <a:cubicBezTo>
                          <a:pt x="0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1" name="Freeform 284">
                    <a:extLst>
                      <a:ext uri="{FF2B5EF4-FFF2-40B4-BE49-F238E27FC236}">
                        <a16:creationId xmlns="" xmlns:a16="http://schemas.microsoft.com/office/drawing/2014/main" id="{04CA3532-5368-479A-8A67-97E466E48C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" y="1350"/>
                    <a:ext cx="8" cy="7"/>
                  </a:xfrm>
                  <a:custGeom>
                    <a:avLst/>
                    <a:gdLst>
                      <a:gd name="T0" fmla="*/ 3 w 12"/>
                      <a:gd name="T1" fmla="*/ 6 h 11"/>
                      <a:gd name="T2" fmla="*/ 9 w 12"/>
                      <a:gd name="T3" fmla="*/ 9 h 11"/>
                      <a:gd name="T4" fmla="*/ 11 w 12"/>
                      <a:gd name="T5" fmla="*/ 8 h 11"/>
                      <a:gd name="T6" fmla="*/ 1 w 12"/>
                      <a:gd name="T7" fmla="*/ 5 h 11"/>
                      <a:gd name="T8" fmla="*/ 3 w 12"/>
                      <a:gd name="T9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1">
                        <a:moveTo>
                          <a:pt x="3" y="6"/>
                        </a:moveTo>
                        <a:cubicBezTo>
                          <a:pt x="5" y="3"/>
                          <a:pt x="8" y="7"/>
                          <a:pt x="9" y="9"/>
                        </a:cubicBezTo>
                        <a:cubicBezTo>
                          <a:pt x="10" y="11"/>
                          <a:pt x="12" y="9"/>
                          <a:pt x="11" y="8"/>
                        </a:cubicBezTo>
                        <a:cubicBezTo>
                          <a:pt x="9" y="4"/>
                          <a:pt x="3" y="0"/>
                          <a:pt x="1" y="5"/>
                        </a:cubicBezTo>
                        <a:cubicBezTo>
                          <a:pt x="0" y="7"/>
                          <a:pt x="2" y="8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2" name="Freeform 285">
                    <a:extLst>
                      <a:ext uri="{FF2B5EF4-FFF2-40B4-BE49-F238E27FC236}">
                        <a16:creationId xmlns="" xmlns:a16="http://schemas.microsoft.com/office/drawing/2014/main" id="{943BF522-F3DD-465F-957F-F3F8F0E51B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" y="1608"/>
                    <a:ext cx="54" cy="49"/>
                  </a:xfrm>
                  <a:custGeom>
                    <a:avLst/>
                    <a:gdLst>
                      <a:gd name="T0" fmla="*/ 44 w 80"/>
                      <a:gd name="T1" fmla="*/ 67 h 74"/>
                      <a:gd name="T2" fmla="*/ 6 w 80"/>
                      <a:gd name="T3" fmla="*/ 44 h 74"/>
                      <a:gd name="T4" fmla="*/ 27 w 80"/>
                      <a:gd name="T5" fmla="*/ 11 h 74"/>
                      <a:gd name="T6" fmla="*/ 39 w 80"/>
                      <a:gd name="T7" fmla="*/ 66 h 74"/>
                      <a:gd name="T8" fmla="*/ 39 w 80"/>
                      <a:gd name="T9" fmla="*/ 69 h 74"/>
                      <a:gd name="T10" fmla="*/ 66 w 80"/>
                      <a:gd name="T11" fmla="*/ 34 h 74"/>
                      <a:gd name="T12" fmla="*/ 32 w 80"/>
                      <a:gd name="T13" fmla="*/ 8 h 74"/>
                      <a:gd name="T14" fmla="*/ 3 w 80"/>
                      <a:gd name="T15" fmla="*/ 42 h 74"/>
                      <a:gd name="T16" fmla="*/ 44 w 80"/>
                      <a:gd name="T17" fmla="*/ 69 h 74"/>
                      <a:gd name="T18" fmla="*/ 44 w 80"/>
                      <a:gd name="T19" fmla="*/ 67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0" h="74">
                        <a:moveTo>
                          <a:pt x="44" y="67"/>
                        </a:moveTo>
                        <a:cubicBezTo>
                          <a:pt x="29" y="71"/>
                          <a:pt x="11" y="57"/>
                          <a:pt x="6" y="44"/>
                        </a:cubicBezTo>
                        <a:cubicBezTo>
                          <a:pt x="0" y="29"/>
                          <a:pt x="13" y="16"/>
                          <a:pt x="27" y="11"/>
                        </a:cubicBezTo>
                        <a:cubicBezTo>
                          <a:pt x="66" y="0"/>
                          <a:pt x="80" y="63"/>
                          <a:pt x="39" y="66"/>
                        </a:cubicBezTo>
                        <a:cubicBezTo>
                          <a:pt x="37" y="66"/>
                          <a:pt x="37" y="69"/>
                          <a:pt x="39" y="69"/>
                        </a:cubicBezTo>
                        <a:cubicBezTo>
                          <a:pt x="58" y="67"/>
                          <a:pt x="69" y="51"/>
                          <a:pt x="66" y="34"/>
                        </a:cubicBezTo>
                        <a:cubicBezTo>
                          <a:pt x="63" y="17"/>
                          <a:pt x="49" y="5"/>
                          <a:pt x="32" y="8"/>
                        </a:cubicBezTo>
                        <a:cubicBezTo>
                          <a:pt x="14" y="11"/>
                          <a:pt x="1" y="24"/>
                          <a:pt x="3" y="42"/>
                        </a:cubicBezTo>
                        <a:cubicBezTo>
                          <a:pt x="6" y="58"/>
                          <a:pt x="28" y="74"/>
                          <a:pt x="44" y="69"/>
                        </a:cubicBezTo>
                        <a:cubicBezTo>
                          <a:pt x="46" y="68"/>
                          <a:pt x="45" y="66"/>
                          <a:pt x="44" y="6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3" name="Freeform 286">
                    <a:extLst>
                      <a:ext uri="{FF2B5EF4-FFF2-40B4-BE49-F238E27FC236}">
                        <a16:creationId xmlns="" xmlns:a16="http://schemas.microsoft.com/office/drawing/2014/main" id="{11C1D023-BF2A-4643-98A7-C41157D6A1D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9" y="1652"/>
                    <a:ext cx="12" cy="8"/>
                  </a:xfrm>
                  <a:custGeom>
                    <a:avLst/>
                    <a:gdLst>
                      <a:gd name="T0" fmla="*/ 1 w 18"/>
                      <a:gd name="T1" fmla="*/ 2 h 12"/>
                      <a:gd name="T2" fmla="*/ 16 w 18"/>
                      <a:gd name="T3" fmla="*/ 11 h 12"/>
                      <a:gd name="T4" fmla="*/ 16 w 18"/>
                      <a:gd name="T5" fmla="*/ 9 h 12"/>
                      <a:gd name="T6" fmla="*/ 3 w 18"/>
                      <a:gd name="T7" fmla="*/ 1 h 12"/>
                      <a:gd name="T8" fmla="*/ 1 w 18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12">
                        <a:moveTo>
                          <a:pt x="1" y="2"/>
                        </a:moveTo>
                        <a:cubicBezTo>
                          <a:pt x="4" y="8"/>
                          <a:pt x="10" y="12"/>
                          <a:pt x="16" y="11"/>
                        </a:cubicBezTo>
                        <a:cubicBezTo>
                          <a:pt x="18" y="11"/>
                          <a:pt x="18" y="9"/>
                          <a:pt x="16" y="9"/>
                        </a:cubicBezTo>
                        <a:cubicBezTo>
                          <a:pt x="10" y="9"/>
                          <a:pt x="6" y="6"/>
                          <a:pt x="3" y="1"/>
                        </a:cubicBezTo>
                        <a:cubicBezTo>
                          <a:pt x="2" y="0"/>
                          <a:pt x="0" y="1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4" name="Freeform 287">
                    <a:extLst>
                      <a:ext uri="{FF2B5EF4-FFF2-40B4-BE49-F238E27FC236}">
                        <a16:creationId xmlns="" xmlns:a16="http://schemas.microsoft.com/office/drawing/2014/main" id="{31418156-FEE2-4573-9340-B12E9B9E1F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51"/>
                    <a:ext cx="8" cy="8"/>
                  </a:xfrm>
                  <a:custGeom>
                    <a:avLst/>
                    <a:gdLst>
                      <a:gd name="T0" fmla="*/ 0 w 12"/>
                      <a:gd name="T1" fmla="*/ 2 h 12"/>
                      <a:gd name="T2" fmla="*/ 10 w 12"/>
                      <a:gd name="T3" fmla="*/ 12 h 12"/>
                      <a:gd name="T4" fmla="*/ 10 w 12"/>
                      <a:gd name="T5" fmla="*/ 10 h 12"/>
                      <a:gd name="T6" fmla="*/ 2 w 12"/>
                      <a:gd name="T7" fmla="*/ 2 h 12"/>
                      <a:gd name="T8" fmla="*/ 0 w 12"/>
                      <a:gd name="T9" fmla="*/ 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2">
                        <a:moveTo>
                          <a:pt x="0" y="2"/>
                        </a:moveTo>
                        <a:cubicBezTo>
                          <a:pt x="0" y="7"/>
                          <a:pt x="4" y="12"/>
                          <a:pt x="10" y="12"/>
                        </a:cubicBezTo>
                        <a:cubicBezTo>
                          <a:pt x="12" y="12"/>
                          <a:pt x="12" y="10"/>
                          <a:pt x="10" y="10"/>
                        </a:cubicBezTo>
                        <a:cubicBezTo>
                          <a:pt x="6" y="10"/>
                          <a:pt x="2" y="6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" name="Freeform 288">
                    <a:extLst>
                      <a:ext uri="{FF2B5EF4-FFF2-40B4-BE49-F238E27FC236}">
                        <a16:creationId xmlns="" xmlns:a16="http://schemas.microsoft.com/office/drawing/2014/main" id="{15191C42-3D6F-4B40-ABC1-84942DA52C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0" y="1651"/>
                    <a:ext cx="7" cy="7"/>
                  </a:xfrm>
                  <a:custGeom>
                    <a:avLst/>
                    <a:gdLst>
                      <a:gd name="T0" fmla="*/ 2 w 10"/>
                      <a:gd name="T1" fmla="*/ 3 h 10"/>
                      <a:gd name="T2" fmla="*/ 7 w 10"/>
                      <a:gd name="T3" fmla="*/ 7 h 10"/>
                      <a:gd name="T4" fmla="*/ 8 w 10"/>
                      <a:gd name="T5" fmla="*/ 6 h 10"/>
                      <a:gd name="T6" fmla="*/ 5 w 10"/>
                      <a:gd name="T7" fmla="*/ 3 h 10"/>
                      <a:gd name="T8" fmla="*/ 3 w 10"/>
                      <a:gd name="T9" fmla="*/ 5 h 10"/>
                      <a:gd name="T10" fmla="*/ 8 w 10"/>
                      <a:gd name="T11" fmla="*/ 9 h 10"/>
                      <a:gd name="T12" fmla="*/ 9 w 10"/>
                      <a:gd name="T13" fmla="*/ 7 h 10"/>
                      <a:gd name="T14" fmla="*/ 5 w 10"/>
                      <a:gd name="T15" fmla="*/ 4 h 10"/>
                      <a:gd name="T16" fmla="*/ 3 w 10"/>
                      <a:gd name="T17" fmla="*/ 6 h 10"/>
                      <a:gd name="T18" fmla="*/ 8 w 10"/>
                      <a:gd name="T19" fmla="*/ 10 h 10"/>
                      <a:gd name="T20" fmla="*/ 9 w 10"/>
                      <a:gd name="T21" fmla="*/ 8 h 10"/>
                      <a:gd name="T22" fmla="*/ 2 w 10"/>
                      <a:gd name="T23" fmla="*/ 2 h 10"/>
                      <a:gd name="T24" fmla="*/ 2 w 10"/>
                      <a:gd name="T25" fmla="*/ 3 h 10"/>
                      <a:gd name="T26" fmla="*/ 5 w 10"/>
                      <a:gd name="T27" fmla="*/ 4 h 10"/>
                      <a:gd name="T28" fmla="*/ 6 w 10"/>
                      <a:gd name="T29" fmla="*/ 3 h 10"/>
                      <a:gd name="T30" fmla="*/ 6 w 10"/>
                      <a:gd name="T31" fmla="*/ 1 h 10"/>
                      <a:gd name="T32" fmla="*/ 4 w 10"/>
                      <a:gd name="T33" fmla="*/ 2 h 10"/>
                      <a:gd name="T34" fmla="*/ 4 w 10"/>
                      <a:gd name="T35" fmla="*/ 3 h 10"/>
                      <a:gd name="T36" fmla="*/ 6 w 10"/>
                      <a:gd name="T37" fmla="*/ 2 h 10"/>
                      <a:gd name="T38" fmla="*/ 1 w 10"/>
                      <a:gd name="T39" fmla="*/ 1 h 10"/>
                      <a:gd name="T40" fmla="*/ 0 w 10"/>
                      <a:gd name="T41" fmla="*/ 3 h 10"/>
                      <a:gd name="T42" fmla="*/ 8 w 10"/>
                      <a:gd name="T43" fmla="*/ 10 h 10"/>
                      <a:gd name="T44" fmla="*/ 9 w 10"/>
                      <a:gd name="T45" fmla="*/ 8 h 10"/>
                      <a:gd name="T46" fmla="*/ 5 w 10"/>
                      <a:gd name="T47" fmla="*/ 4 h 10"/>
                      <a:gd name="T48" fmla="*/ 3 w 10"/>
                      <a:gd name="T49" fmla="*/ 6 h 10"/>
                      <a:gd name="T50" fmla="*/ 8 w 10"/>
                      <a:gd name="T51" fmla="*/ 9 h 10"/>
                      <a:gd name="T52" fmla="*/ 9 w 10"/>
                      <a:gd name="T53" fmla="*/ 8 h 10"/>
                      <a:gd name="T54" fmla="*/ 5 w 10"/>
                      <a:gd name="T55" fmla="*/ 4 h 10"/>
                      <a:gd name="T56" fmla="*/ 4 w 10"/>
                      <a:gd name="T57" fmla="*/ 5 h 10"/>
                      <a:gd name="T58" fmla="*/ 7 w 10"/>
                      <a:gd name="T59" fmla="*/ 8 h 10"/>
                      <a:gd name="T60" fmla="*/ 9 w 10"/>
                      <a:gd name="T61" fmla="*/ 6 h 10"/>
                      <a:gd name="T62" fmla="*/ 4 w 10"/>
                      <a:gd name="T63" fmla="*/ 1 h 10"/>
                      <a:gd name="T64" fmla="*/ 2 w 10"/>
                      <a:gd name="T65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0" h="10">
                        <a:moveTo>
                          <a:pt x="2" y="3"/>
                        </a:moveTo>
                        <a:cubicBezTo>
                          <a:pt x="4" y="5"/>
                          <a:pt x="5" y="6"/>
                          <a:pt x="7" y="7"/>
                        </a:cubicBezTo>
                        <a:cubicBezTo>
                          <a:pt x="8" y="7"/>
                          <a:pt x="8" y="6"/>
                          <a:pt x="8" y="6"/>
                        </a:cubicBezTo>
                        <a:cubicBezTo>
                          <a:pt x="7" y="5"/>
                          <a:pt x="6" y="4"/>
                          <a:pt x="5" y="3"/>
                        </a:cubicBezTo>
                        <a:cubicBezTo>
                          <a:pt x="4" y="3"/>
                          <a:pt x="2" y="4"/>
                          <a:pt x="3" y="5"/>
                        </a:cubicBezTo>
                        <a:cubicBezTo>
                          <a:pt x="4" y="7"/>
                          <a:pt x="6" y="8"/>
                          <a:pt x="8" y="9"/>
                        </a:cubicBezTo>
                        <a:cubicBezTo>
                          <a:pt x="8" y="9"/>
                          <a:pt x="9" y="8"/>
                          <a:pt x="9" y="7"/>
                        </a:cubicBezTo>
                        <a:cubicBezTo>
                          <a:pt x="7" y="7"/>
                          <a:pt x="6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5" y="7"/>
                          <a:pt x="6" y="8"/>
                          <a:pt x="8" y="10"/>
                        </a:cubicBezTo>
                        <a:cubicBezTo>
                          <a:pt x="8" y="9"/>
                          <a:pt x="9" y="9"/>
                          <a:pt x="9" y="8"/>
                        </a:cubicBezTo>
                        <a:cubicBezTo>
                          <a:pt x="6" y="7"/>
                          <a:pt x="4" y="4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3" y="3"/>
                          <a:pt x="4" y="3"/>
                          <a:pt x="5" y="4"/>
                        </a:cubicBezTo>
                        <a:cubicBezTo>
                          <a:pt x="5" y="4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0"/>
                          <a:pt x="4" y="0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5" y="2"/>
                          <a:pt x="5" y="2"/>
                          <a:pt x="6" y="2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2" y="6"/>
                          <a:pt x="5" y="9"/>
                          <a:pt x="8" y="10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7"/>
                          <a:pt x="6" y="5"/>
                          <a:pt x="5" y="4"/>
                        </a:cubicBezTo>
                        <a:cubicBezTo>
                          <a:pt x="4" y="3"/>
                          <a:pt x="2" y="5"/>
                          <a:pt x="3" y="6"/>
                        </a:cubicBezTo>
                        <a:cubicBezTo>
                          <a:pt x="5" y="7"/>
                          <a:pt x="6" y="9"/>
                          <a:pt x="8" y="9"/>
                        </a:cubicBezTo>
                        <a:cubicBezTo>
                          <a:pt x="9" y="10"/>
                          <a:pt x="10" y="9"/>
                          <a:pt x="9" y="8"/>
                        </a:cubicBezTo>
                        <a:cubicBezTo>
                          <a:pt x="8" y="6"/>
                          <a:pt x="6" y="5"/>
                          <a:pt x="5" y="4"/>
                        </a:cubicBezTo>
                        <a:cubicBezTo>
                          <a:pt x="5" y="4"/>
                          <a:pt x="4" y="5"/>
                          <a:pt x="4" y="5"/>
                        </a:cubicBezTo>
                        <a:cubicBezTo>
                          <a:pt x="5" y="6"/>
                          <a:pt x="6" y="7"/>
                          <a:pt x="7" y="8"/>
                        </a:cubicBezTo>
                        <a:cubicBezTo>
                          <a:pt x="8" y="8"/>
                          <a:pt x="10" y="7"/>
                          <a:pt x="9" y="6"/>
                        </a:cubicBezTo>
                        <a:cubicBezTo>
                          <a:pt x="7" y="4"/>
                          <a:pt x="5" y="3"/>
                          <a:pt x="4" y="1"/>
                        </a:cubicBezTo>
                        <a:cubicBezTo>
                          <a:pt x="3" y="0"/>
                          <a:pt x="1" y="2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" name="Freeform 289">
                    <a:extLst>
                      <a:ext uri="{FF2B5EF4-FFF2-40B4-BE49-F238E27FC236}">
                        <a16:creationId xmlns="" xmlns:a16="http://schemas.microsoft.com/office/drawing/2014/main" id="{01CCE2B5-0AAE-4922-911A-9F085F4FAD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4" cy="7"/>
                  </a:xfrm>
                  <a:custGeom>
                    <a:avLst/>
                    <a:gdLst>
                      <a:gd name="T0" fmla="*/ 3 w 6"/>
                      <a:gd name="T1" fmla="*/ 1 h 11"/>
                      <a:gd name="T2" fmla="*/ 1 w 6"/>
                      <a:gd name="T3" fmla="*/ 10 h 11"/>
                      <a:gd name="T4" fmla="*/ 3 w 6"/>
                      <a:gd name="T5" fmla="*/ 11 h 11"/>
                      <a:gd name="T6" fmla="*/ 5 w 6"/>
                      <a:gd name="T7" fmla="*/ 5 h 11"/>
                      <a:gd name="T8" fmla="*/ 3 w 6"/>
                      <a:gd name="T9" fmla="*/ 5 h 11"/>
                      <a:gd name="T10" fmla="*/ 1 w 6"/>
                      <a:gd name="T11" fmla="*/ 9 h 11"/>
                      <a:gd name="T12" fmla="*/ 3 w 6"/>
                      <a:gd name="T13" fmla="*/ 10 h 11"/>
                      <a:gd name="T14" fmla="*/ 5 w 6"/>
                      <a:gd name="T15" fmla="*/ 2 h 11"/>
                      <a:gd name="T16" fmla="*/ 3 w 6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1">
                        <a:moveTo>
                          <a:pt x="3" y="1"/>
                        </a:moveTo>
                        <a:cubicBezTo>
                          <a:pt x="2" y="4"/>
                          <a:pt x="0" y="7"/>
                          <a:pt x="1" y="10"/>
                        </a:cubicBezTo>
                        <a:cubicBezTo>
                          <a:pt x="1" y="11"/>
                          <a:pt x="2" y="11"/>
                          <a:pt x="3" y="11"/>
                        </a:cubicBezTo>
                        <a:cubicBezTo>
                          <a:pt x="4" y="9"/>
                          <a:pt x="5" y="7"/>
                          <a:pt x="5" y="5"/>
                        </a:cubicBezTo>
                        <a:cubicBezTo>
                          <a:pt x="6" y="4"/>
                          <a:pt x="3" y="3"/>
                          <a:pt x="3" y="5"/>
                        </a:cubicBezTo>
                        <a:cubicBezTo>
                          <a:pt x="2" y="6"/>
                          <a:pt x="2" y="8"/>
                          <a:pt x="1" y="9"/>
                        </a:cubicBezTo>
                        <a:cubicBezTo>
                          <a:pt x="2" y="10"/>
                          <a:pt x="2" y="10"/>
                          <a:pt x="3" y="10"/>
                        </a:cubicBezTo>
                        <a:cubicBezTo>
                          <a:pt x="2" y="7"/>
                          <a:pt x="4" y="4"/>
                          <a:pt x="5" y="2"/>
                        </a:cubicBezTo>
                        <a:cubicBezTo>
                          <a:pt x="6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" name="Freeform 290">
                    <a:extLst>
                      <a:ext uri="{FF2B5EF4-FFF2-40B4-BE49-F238E27FC236}">
                        <a16:creationId xmlns="" xmlns:a16="http://schemas.microsoft.com/office/drawing/2014/main" id="{10323C2C-D61C-48D1-A137-8C388AD799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3"/>
                    <a:ext cx="4" cy="11"/>
                  </a:xfrm>
                  <a:custGeom>
                    <a:avLst/>
                    <a:gdLst>
                      <a:gd name="T0" fmla="*/ 3 w 6"/>
                      <a:gd name="T1" fmla="*/ 2 h 17"/>
                      <a:gd name="T2" fmla="*/ 1 w 6"/>
                      <a:gd name="T3" fmla="*/ 15 h 17"/>
                      <a:gd name="T4" fmla="*/ 3 w 6"/>
                      <a:gd name="T5" fmla="*/ 15 h 17"/>
                      <a:gd name="T6" fmla="*/ 3 w 6"/>
                      <a:gd name="T7" fmla="*/ 12 h 17"/>
                      <a:gd name="T8" fmla="*/ 1 w 6"/>
                      <a:gd name="T9" fmla="*/ 12 h 17"/>
                      <a:gd name="T10" fmla="*/ 0 w 6"/>
                      <a:gd name="T11" fmla="*/ 15 h 17"/>
                      <a:gd name="T12" fmla="*/ 3 w 6"/>
                      <a:gd name="T13" fmla="*/ 15 h 17"/>
                      <a:gd name="T14" fmla="*/ 5 w 6"/>
                      <a:gd name="T15" fmla="*/ 3 h 17"/>
                      <a:gd name="T16" fmla="*/ 3 w 6"/>
                      <a:gd name="T17" fmla="*/ 2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17">
                        <a:moveTo>
                          <a:pt x="3" y="2"/>
                        </a:moveTo>
                        <a:cubicBezTo>
                          <a:pt x="1" y="6"/>
                          <a:pt x="1" y="10"/>
                          <a:pt x="1" y="15"/>
                        </a:cubicBezTo>
                        <a:cubicBezTo>
                          <a:pt x="1" y="15"/>
                          <a:pt x="2" y="15"/>
                          <a:pt x="3" y="15"/>
                        </a:cubicBezTo>
                        <a:cubicBezTo>
                          <a:pt x="3" y="14"/>
                          <a:pt x="3" y="13"/>
                          <a:pt x="3" y="12"/>
                        </a:cubicBezTo>
                        <a:cubicBezTo>
                          <a:pt x="3" y="11"/>
                          <a:pt x="1" y="10"/>
                          <a:pt x="1" y="12"/>
                        </a:cubicBezTo>
                        <a:cubicBezTo>
                          <a:pt x="1" y="13"/>
                          <a:pt x="0" y="14"/>
                          <a:pt x="0" y="15"/>
                        </a:cubicBezTo>
                        <a:cubicBezTo>
                          <a:pt x="1" y="16"/>
                          <a:pt x="3" y="17"/>
                          <a:pt x="3" y="15"/>
                        </a:cubicBezTo>
                        <a:cubicBezTo>
                          <a:pt x="4" y="11"/>
                          <a:pt x="3" y="7"/>
                          <a:pt x="5" y="3"/>
                        </a:cubicBezTo>
                        <a:cubicBezTo>
                          <a:pt x="6" y="2"/>
                          <a:pt x="4" y="0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8" name="Freeform 291">
                    <a:extLst>
                      <a:ext uri="{FF2B5EF4-FFF2-40B4-BE49-F238E27FC236}">
                        <a16:creationId xmlns="" xmlns:a16="http://schemas.microsoft.com/office/drawing/2014/main" id="{1A9AA178-452E-42D4-AD9A-11C8F8FF1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5"/>
                    <a:ext cx="3" cy="11"/>
                  </a:xfrm>
                  <a:custGeom>
                    <a:avLst/>
                    <a:gdLst>
                      <a:gd name="T0" fmla="*/ 2 w 5"/>
                      <a:gd name="T1" fmla="*/ 1 h 16"/>
                      <a:gd name="T2" fmla="*/ 0 w 5"/>
                      <a:gd name="T3" fmla="*/ 15 h 16"/>
                      <a:gd name="T4" fmla="*/ 2 w 5"/>
                      <a:gd name="T5" fmla="*/ 15 h 16"/>
                      <a:gd name="T6" fmla="*/ 3 w 5"/>
                      <a:gd name="T7" fmla="*/ 10 h 16"/>
                      <a:gd name="T8" fmla="*/ 0 w 5"/>
                      <a:gd name="T9" fmla="*/ 10 h 16"/>
                      <a:gd name="T10" fmla="*/ 0 w 5"/>
                      <a:gd name="T11" fmla="*/ 15 h 16"/>
                      <a:gd name="T12" fmla="*/ 2 w 5"/>
                      <a:gd name="T13" fmla="*/ 15 h 16"/>
                      <a:gd name="T14" fmla="*/ 4 w 5"/>
                      <a:gd name="T15" fmla="*/ 2 h 16"/>
                      <a:gd name="T16" fmla="*/ 2 w 5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6">
                        <a:moveTo>
                          <a:pt x="2" y="1"/>
                        </a:moveTo>
                        <a:cubicBezTo>
                          <a:pt x="0" y="5"/>
                          <a:pt x="0" y="10"/>
                          <a:pt x="0" y="15"/>
                        </a:cubicBezTo>
                        <a:cubicBezTo>
                          <a:pt x="0" y="16"/>
                          <a:pt x="2" y="16"/>
                          <a:pt x="2" y="15"/>
                        </a:cubicBezTo>
                        <a:cubicBezTo>
                          <a:pt x="2" y="13"/>
                          <a:pt x="2" y="11"/>
                          <a:pt x="3" y="10"/>
                        </a:cubicBezTo>
                        <a:cubicBezTo>
                          <a:pt x="3" y="8"/>
                          <a:pt x="0" y="8"/>
                          <a:pt x="0" y="10"/>
                        </a:cubicBezTo>
                        <a:cubicBezTo>
                          <a:pt x="0" y="11"/>
                          <a:pt x="0" y="13"/>
                          <a:pt x="0" y="15"/>
                        </a:cubicBezTo>
                        <a:cubicBezTo>
                          <a:pt x="1" y="15"/>
                          <a:pt x="1" y="15"/>
                          <a:pt x="2" y="15"/>
                        </a:cubicBezTo>
                        <a:cubicBezTo>
                          <a:pt x="2" y="10"/>
                          <a:pt x="2" y="6"/>
                          <a:pt x="4" y="2"/>
                        </a:cubicBezTo>
                        <a:cubicBezTo>
                          <a:pt x="5" y="1"/>
                          <a:pt x="3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9" name="Freeform 292">
                    <a:extLst>
                      <a:ext uri="{FF2B5EF4-FFF2-40B4-BE49-F238E27FC236}">
                        <a16:creationId xmlns="" xmlns:a16="http://schemas.microsoft.com/office/drawing/2014/main" id="{3D4D58FD-DD28-434E-8379-B129C170C7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" y="1627"/>
                    <a:ext cx="4" cy="8"/>
                  </a:xfrm>
                  <a:custGeom>
                    <a:avLst/>
                    <a:gdLst>
                      <a:gd name="T0" fmla="*/ 2 w 5"/>
                      <a:gd name="T1" fmla="*/ 1 h 11"/>
                      <a:gd name="T2" fmla="*/ 2 w 5"/>
                      <a:gd name="T3" fmla="*/ 11 h 11"/>
                      <a:gd name="T4" fmla="*/ 4 w 5"/>
                      <a:gd name="T5" fmla="*/ 11 h 11"/>
                      <a:gd name="T6" fmla="*/ 4 w 5"/>
                      <a:gd name="T7" fmla="*/ 10 h 11"/>
                      <a:gd name="T8" fmla="*/ 2 w 5"/>
                      <a:gd name="T9" fmla="*/ 9 h 11"/>
                      <a:gd name="T10" fmla="*/ 2 w 5"/>
                      <a:gd name="T11" fmla="*/ 9 h 11"/>
                      <a:gd name="T12" fmla="*/ 4 w 5"/>
                      <a:gd name="T13" fmla="*/ 9 h 11"/>
                      <a:gd name="T14" fmla="*/ 4 w 5"/>
                      <a:gd name="T15" fmla="*/ 2 h 11"/>
                      <a:gd name="T16" fmla="*/ 2 w 5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1">
                        <a:moveTo>
                          <a:pt x="2" y="1"/>
                        </a:moveTo>
                        <a:cubicBezTo>
                          <a:pt x="1" y="4"/>
                          <a:pt x="0" y="8"/>
                          <a:pt x="2" y="11"/>
                        </a:cubicBezTo>
                        <a:cubicBezTo>
                          <a:pt x="2" y="11"/>
                          <a:pt x="3" y="11"/>
                          <a:pt x="4" y="11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5" y="8"/>
                          <a:pt x="3" y="7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2" y="7"/>
                          <a:pt x="3" y="4"/>
                          <a:pt x="4" y="2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0" name="Freeform 293">
                    <a:extLst>
                      <a:ext uri="{FF2B5EF4-FFF2-40B4-BE49-F238E27FC236}">
                        <a16:creationId xmlns="" xmlns:a16="http://schemas.microsoft.com/office/drawing/2014/main" id="{DD1EDD20-1A8B-40E9-BDDC-BD83CE8DBE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7"/>
                    <a:ext cx="3" cy="10"/>
                  </a:xfrm>
                  <a:custGeom>
                    <a:avLst/>
                    <a:gdLst>
                      <a:gd name="T0" fmla="*/ 1 w 4"/>
                      <a:gd name="T1" fmla="*/ 1 h 16"/>
                      <a:gd name="T2" fmla="*/ 0 w 4"/>
                      <a:gd name="T3" fmla="*/ 14 h 16"/>
                      <a:gd name="T4" fmla="*/ 2 w 4"/>
                      <a:gd name="T5" fmla="*/ 14 h 16"/>
                      <a:gd name="T6" fmla="*/ 4 w 4"/>
                      <a:gd name="T7" fmla="*/ 7 h 16"/>
                      <a:gd name="T8" fmla="*/ 2 w 4"/>
                      <a:gd name="T9" fmla="*/ 6 h 16"/>
                      <a:gd name="T10" fmla="*/ 0 w 4"/>
                      <a:gd name="T11" fmla="*/ 14 h 16"/>
                      <a:gd name="T12" fmla="*/ 2 w 4"/>
                      <a:gd name="T13" fmla="*/ 14 h 16"/>
                      <a:gd name="T14" fmla="*/ 4 w 4"/>
                      <a:gd name="T15" fmla="*/ 1 h 16"/>
                      <a:gd name="T16" fmla="*/ 1 w 4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6">
                        <a:moveTo>
                          <a:pt x="1" y="1"/>
                        </a:moveTo>
                        <a:cubicBezTo>
                          <a:pt x="2" y="5"/>
                          <a:pt x="1" y="10"/>
                          <a:pt x="0" y="14"/>
                        </a:cubicBezTo>
                        <a:cubicBezTo>
                          <a:pt x="0" y="15"/>
                          <a:pt x="2" y="16"/>
                          <a:pt x="2" y="14"/>
                        </a:cubicBezTo>
                        <a:cubicBezTo>
                          <a:pt x="3" y="12"/>
                          <a:pt x="4" y="9"/>
                          <a:pt x="4" y="7"/>
                        </a:cubicBezTo>
                        <a:cubicBezTo>
                          <a:pt x="4" y="6"/>
                          <a:pt x="2" y="5"/>
                          <a:pt x="2" y="6"/>
                        </a:cubicBezTo>
                        <a:cubicBezTo>
                          <a:pt x="1" y="9"/>
                          <a:pt x="1" y="11"/>
                          <a:pt x="0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1" name="Freeform 294">
                    <a:extLst>
                      <a:ext uri="{FF2B5EF4-FFF2-40B4-BE49-F238E27FC236}">
                        <a16:creationId xmlns="" xmlns:a16="http://schemas.microsoft.com/office/drawing/2014/main" id="{AE840348-CC71-40B5-B10A-932000D9F0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26"/>
                    <a:ext cx="3" cy="13"/>
                  </a:xfrm>
                  <a:custGeom>
                    <a:avLst/>
                    <a:gdLst>
                      <a:gd name="T0" fmla="*/ 2 w 5"/>
                      <a:gd name="T1" fmla="*/ 2 h 20"/>
                      <a:gd name="T2" fmla="*/ 2 w 5"/>
                      <a:gd name="T3" fmla="*/ 18 h 20"/>
                      <a:gd name="T4" fmla="*/ 4 w 5"/>
                      <a:gd name="T5" fmla="*/ 18 h 20"/>
                      <a:gd name="T6" fmla="*/ 5 w 5"/>
                      <a:gd name="T7" fmla="*/ 10 h 20"/>
                      <a:gd name="T8" fmla="*/ 3 w 5"/>
                      <a:gd name="T9" fmla="*/ 9 h 20"/>
                      <a:gd name="T10" fmla="*/ 2 w 5"/>
                      <a:gd name="T11" fmla="*/ 18 h 20"/>
                      <a:gd name="T12" fmla="*/ 4 w 5"/>
                      <a:gd name="T13" fmla="*/ 18 h 20"/>
                      <a:gd name="T14" fmla="*/ 4 w 5"/>
                      <a:gd name="T15" fmla="*/ 15 h 20"/>
                      <a:gd name="T16" fmla="*/ 2 w 5"/>
                      <a:gd name="T17" fmla="*/ 15 h 20"/>
                      <a:gd name="T18" fmla="*/ 2 w 5"/>
                      <a:gd name="T19" fmla="*/ 18 h 20"/>
                      <a:gd name="T20" fmla="*/ 4 w 5"/>
                      <a:gd name="T21" fmla="*/ 18 h 20"/>
                      <a:gd name="T22" fmla="*/ 5 w 5"/>
                      <a:gd name="T23" fmla="*/ 10 h 20"/>
                      <a:gd name="T24" fmla="*/ 3 w 5"/>
                      <a:gd name="T25" fmla="*/ 10 h 20"/>
                      <a:gd name="T26" fmla="*/ 2 w 5"/>
                      <a:gd name="T27" fmla="*/ 17 h 20"/>
                      <a:gd name="T28" fmla="*/ 4 w 5"/>
                      <a:gd name="T29" fmla="*/ 17 h 20"/>
                      <a:gd name="T30" fmla="*/ 5 w 5"/>
                      <a:gd name="T31" fmla="*/ 2 h 20"/>
                      <a:gd name="T32" fmla="*/ 2 w 5"/>
                      <a:gd name="T33" fmla="*/ 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20">
                        <a:moveTo>
                          <a:pt x="2" y="2"/>
                        </a:moveTo>
                        <a:cubicBezTo>
                          <a:pt x="3" y="7"/>
                          <a:pt x="0" y="13"/>
                          <a:pt x="2" y="18"/>
                        </a:cubicBezTo>
                        <a:cubicBezTo>
                          <a:pt x="3" y="19"/>
                          <a:pt x="4" y="18"/>
                          <a:pt x="4" y="18"/>
                        </a:cubicBezTo>
                        <a:cubicBezTo>
                          <a:pt x="5" y="15"/>
                          <a:pt x="5" y="12"/>
                          <a:pt x="5" y="10"/>
                        </a:cubicBezTo>
                        <a:cubicBezTo>
                          <a:pt x="5" y="9"/>
                          <a:pt x="3" y="8"/>
                          <a:pt x="3" y="9"/>
                        </a:cubicBezTo>
                        <a:cubicBezTo>
                          <a:pt x="3" y="12"/>
                          <a:pt x="2" y="15"/>
                          <a:pt x="2" y="18"/>
                        </a:cubicBezTo>
                        <a:cubicBezTo>
                          <a:pt x="2" y="18"/>
                          <a:pt x="3" y="18"/>
                          <a:pt x="4" y="18"/>
                        </a:cubicBezTo>
                        <a:cubicBezTo>
                          <a:pt x="4" y="17"/>
                          <a:pt x="4" y="16"/>
                          <a:pt x="4" y="15"/>
                        </a:cubicBezTo>
                        <a:cubicBezTo>
                          <a:pt x="4" y="14"/>
                          <a:pt x="2" y="14"/>
                          <a:pt x="2" y="15"/>
                        </a:cubicBezTo>
                        <a:cubicBezTo>
                          <a:pt x="1" y="16"/>
                          <a:pt x="2" y="17"/>
                          <a:pt x="2" y="18"/>
                        </a:cubicBezTo>
                        <a:cubicBezTo>
                          <a:pt x="2" y="19"/>
                          <a:pt x="4" y="20"/>
                          <a:pt x="4" y="18"/>
                        </a:cubicBezTo>
                        <a:cubicBezTo>
                          <a:pt x="4" y="15"/>
                          <a:pt x="5" y="13"/>
                          <a:pt x="5" y="10"/>
                        </a:cubicBezTo>
                        <a:cubicBezTo>
                          <a:pt x="5" y="10"/>
                          <a:pt x="4" y="10"/>
                          <a:pt x="3" y="10"/>
                        </a:cubicBezTo>
                        <a:cubicBezTo>
                          <a:pt x="3" y="12"/>
                          <a:pt x="3" y="15"/>
                          <a:pt x="2" y="17"/>
                        </a:cubicBezTo>
                        <a:cubicBezTo>
                          <a:pt x="3" y="17"/>
                          <a:pt x="4" y="17"/>
                          <a:pt x="4" y="17"/>
                        </a:cubicBezTo>
                        <a:cubicBezTo>
                          <a:pt x="2" y="12"/>
                          <a:pt x="5" y="6"/>
                          <a:pt x="5" y="2"/>
                        </a:cubicBezTo>
                        <a:cubicBezTo>
                          <a:pt x="5" y="0"/>
                          <a:pt x="2" y="0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2" name="Freeform 295">
                    <a:extLst>
                      <a:ext uri="{FF2B5EF4-FFF2-40B4-BE49-F238E27FC236}">
                        <a16:creationId xmlns="" xmlns:a16="http://schemas.microsoft.com/office/drawing/2014/main" id="{39A3F928-51E7-4D86-A125-636F327C2C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32"/>
                    <a:ext cx="2" cy="7"/>
                  </a:xfrm>
                  <a:custGeom>
                    <a:avLst/>
                    <a:gdLst>
                      <a:gd name="T0" fmla="*/ 1 w 4"/>
                      <a:gd name="T1" fmla="*/ 1 h 11"/>
                      <a:gd name="T2" fmla="*/ 1 w 4"/>
                      <a:gd name="T3" fmla="*/ 9 h 11"/>
                      <a:gd name="T4" fmla="*/ 3 w 4"/>
                      <a:gd name="T5" fmla="*/ 10 h 11"/>
                      <a:gd name="T6" fmla="*/ 4 w 4"/>
                      <a:gd name="T7" fmla="*/ 4 h 11"/>
                      <a:gd name="T8" fmla="*/ 2 w 4"/>
                      <a:gd name="T9" fmla="*/ 3 h 11"/>
                      <a:gd name="T10" fmla="*/ 1 w 4"/>
                      <a:gd name="T11" fmla="*/ 8 h 11"/>
                      <a:gd name="T12" fmla="*/ 3 w 4"/>
                      <a:gd name="T13" fmla="*/ 9 h 11"/>
                      <a:gd name="T14" fmla="*/ 3 w 4"/>
                      <a:gd name="T15" fmla="*/ 2 h 11"/>
                      <a:gd name="T16" fmla="*/ 1 w 4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1">
                        <a:moveTo>
                          <a:pt x="1" y="1"/>
                        </a:moveTo>
                        <a:cubicBezTo>
                          <a:pt x="0" y="4"/>
                          <a:pt x="0" y="7"/>
                          <a:pt x="1" y="9"/>
                        </a:cubicBezTo>
                        <a:cubicBezTo>
                          <a:pt x="1" y="10"/>
                          <a:pt x="2" y="11"/>
                          <a:pt x="3" y="10"/>
                        </a:cubicBezTo>
                        <a:cubicBezTo>
                          <a:pt x="4" y="8"/>
                          <a:pt x="4" y="6"/>
                          <a:pt x="4" y="4"/>
                        </a:cubicBezTo>
                        <a:cubicBezTo>
                          <a:pt x="4" y="3"/>
                          <a:pt x="2" y="2"/>
                          <a:pt x="2" y="3"/>
                        </a:cubicBezTo>
                        <a:cubicBezTo>
                          <a:pt x="2" y="5"/>
                          <a:pt x="1" y="7"/>
                          <a:pt x="1" y="8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6"/>
                          <a:pt x="2" y="4"/>
                          <a:pt x="3" y="2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3" name="Freeform 296">
                    <a:extLst>
                      <a:ext uri="{FF2B5EF4-FFF2-40B4-BE49-F238E27FC236}">
                        <a16:creationId xmlns="" xmlns:a16="http://schemas.microsoft.com/office/drawing/2014/main" id="{BAF9E557-FF4F-4892-B8CD-2CCCDFB819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5" y="1616"/>
                    <a:ext cx="32" cy="38"/>
                  </a:xfrm>
                  <a:custGeom>
                    <a:avLst/>
                    <a:gdLst>
                      <a:gd name="T0" fmla="*/ 15 w 48"/>
                      <a:gd name="T1" fmla="*/ 44 h 57"/>
                      <a:gd name="T2" fmla="*/ 3 w 48"/>
                      <a:gd name="T3" fmla="*/ 35 h 57"/>
                      <a:gd name="T4" fmla="*/ 26 w 48"/>
                      <a:gd name="T5" fmla="*/ 53 h 57"/>
                      <a:gd name="T6" fmla="*/ 22 w 48"/>
                      <a:gd name="T7" fmla="*/ 51 h 57"/>
                      <a:gd name="T8" fmla="*/ 20 w 48"/>
                      <a:gd name="T9" fmla="*/ 48 h 57"/>
                      <a:gd name="T10" fmla="*/ 12 w 48"/>
                      <a:gd name="T11" fmla="*/ 15 h 57"/>
                      <a:gd name="T12" fmla="*/ 10 w 48"/>
                      <a:gd name="T13" fmla="*/ 26 h 57"/>
                      <a:gd name="T14" fmla="*/ 18 w 48"/>
                      <a:gd name="T15" fmla="*/ 44 h 57"/>
                      <a:gd name="T16" fmla="*/ 6 w 48"/>
                      <a:gd name="T17" fmla="*/ 34 h 57"/>
                      <a:gd name="T18" fmla="*/ 13 w 48"/>
                      <a:gd name="T19" fmla="*/ 10 h 57"/>
                      <a:gd name="T20" fmla="*/ 19 w 48"/>
                      <a:gd name="T21" fmla="*/ 14 h 57"/>
                      <a:gd name="T22" fmla="*/ 10 w 48"/>
                      <a:gd name="T23" fmla="*/ 21 h 57"/>
                      <a:gd name="T24" fmla="*/ 20 w 48"/>
                      <a:gd name="T25" fmla="*/ 17 h 57"/>
                      <a:gd name="T26" fmla="*/ 31 w 48"/>
                      <a:gd name="T27" fmla="*/ 22 h 57"/>
                      <a:gd name="T28" fmla="*/ 33 w 48"/>
                      <a:gd name="T29" fmla="*/ 17 h 57"/>
                      <a:gd name="T30" fmla="*/ 19 w 48"/>
                      <a:gd name="T31" fmla="*/ 38 h 57"/>
                      <a:gd name="T32" fmla="*/ 15 w 48"/>
                      <a:gd name="T33" fmla="*/ 22 h 57"/>
                      <a:gd name="T34" fmla="*/ 24 w 48"/>
                      <a:gd name="T35" fmla="*/ 44 h 57"/>
                      <a:gd name="T36" fmla="*/ 32 w 48"/>
                      <a:gd name="T37" fmla="*/ 37 h 57"/>
                      <a:gd name="T38" fmla="*/ 35 w 48"/>
                      <a:gd name="T39" fmla="*/ 53 h 57"/>
                      <a:gd name="T40" fmla="*/ 34 w 48"/>
                      <a:gd name="T41" fmla="*/ 52 h 57"/>
                      <a:gd name="T42" fmla="*/ 42 w 48"/>
                      <a:gd name="T43" fmla="*/ 35 h 57"/>
                      <a:gd name="T44" fmla="*/ 40 w 48"/>
                      <a:gd name="T45" fmla="*/ 52 h 57"/>
                      <a:gd name="T46" fmla="*/ 43 w 48"/>
                      <a:gd name="T47" fmla="*/ 28 h 57"/>
                      <a:gd name="T48" fmla="*/ 37 w 48"/>
                      <a:gd name="T49" fmla="*/ 35 h 57"/>
                      <a:gd name="T50" fmla="*/ 37 w 48"/>
                      <a:gd name="T51" fmla="*/ 10 h 57"/>
                      <a:gd name="T52" fmla="*/ 26 w 48"/>
                      <a:gd name="T53" fmla="*/ 27 h 57"/>
                      <a:gd name="T54" fmla="*/ 23 w 48"/>
                      <a:gd name="T55" fmla="*/ 7 h 57"/>
                      <a:gd name="T56" fmla="*/ 21 w 48"/>
                      <a:gd name="T57" fmla="*/ 24 h 57"/>
                      <a:gd name="T58" fmla="*/ 32 w 48"/>
                      <a:gd name="T59" fmla="*/ 13 h 57"/>
                      <a:gd name="T60" fmla="*/ 35 w 48"/>
                      <a:gd name="T61" fmla="*/ 32 h 57"/>
                      <a:gd name="T62" fmla="*/ 43 w 48"/>
                      <a:gd name="T63" fmla="*/ 19 h 57"/>
                      <a:gd name="T64" fmla="*/ 44 w 48"/>
                      <a:gd name="T65" fmla="*/ 49 h 57"/>
                      <a:gd name="T66" fmla="*/ 44 w 48"/>
                      <a:gd name="T67" fmla="*/ 37 h 57"/>
                      <a:gd name="T68" fmla="*/ 39 w 48"/>
                      <a:gd name="T69" fmla="*/ 44 h 57"/>
                      <a:gd name="T70" fmla="*/ 25 w 48"/>
                      <a:gd name="T71" fmla="*/ 44 h 57"/>
                      <a:gd name="T72" fmla="*/ 35 w 48"/>
                      <a:gd name="T73" fmla="*/ 37 h 57"/>
                      <a:gd name="T74" fmla="*/ 27 w 48"/>
                      <a:gd name="T75" fmla="*/ 37 h 57"/>
                      <a:gd name="T76" fmla="*/ 20 w 48"/>
                      <a:gd name="T77" fmla="*/ 21 h 57"/>
                      <a:gd name="T78" fmla="*/ 24 w 48"/>
                      <a:gd name="T79" fmla="*/ 15 h 57"/>
                      <a:gd name="T80" fmla="*/ 32 w 48"/>
                      <a:gd name="T81" fmla="*/ 17 h 57"/>
                      <a:gd name="T82" fmla="*/ 23 w 48"/>
                      <a:gd name="T83" fmla="*/ 38 h 57"/>
                      <a:gd name="T84" fmla="*/ 20 w 48"/>
                      <a:gd name="T85" fmla="*/ 28 h 57"/>
                      <a:gd name="T86" fmla="*/ 20 w 48"/>
                      <a:gd name="T87" fmla="*/ 19 h 57"/>
                      <a:gd name="T88" fmla="*/ 17 w 48"/>
                      <a:gd name="T89" fmla="*/ 8 h 57"/>
                      <a:gd name="T90" fmla="*/ 16 w 48"/>
                      <a:gd name="T91" fmla="*/ 35 h 57"/>
                      <a:gd name="T92" fmla="*/ 20 w 48"/>
                      <a:gd name="T93" fmla="*/ 3 h 57"/>
                      <a:gd name="T94" fmla="*/ 5 w 48"/>
                      <a:gd name="T95" fmla="*/ 20 h 57"/>
                      <a:gd name="T96" fmla="*/ 8 w 48"/>
                      <a:gd name="T97" fmla="*/ 33 h 57"/>
                      <a:gd name="T98" fmla="*/ 16 w 48"/>
                      <a:gd name="T99" fmla="*/ 46 h 57"/>
                      <a:gd name="T100" fmla="*/ 7 w 48"/>
                      <a:gd name="T101" fmla="*/ 19 h 57"/>
                      <a:gd name="T102" fmla="*/ 7 w 48"/>
                      <a:gd name="T103" fmla="*/ 31 h 57"/>
                      <a:gd name="T104" fmla="*/ 16 w 48"/>
                      <a:gd name="T105" fmla="*/ 25 h 57"/>
                      <a:gd name="T106" fmla="*/ 23 w 48"/>
                      <a:gd name="T107" fmla="*/ 48 h 57"/>
                      <a:gd name="T108" fmla="*/ 27 w 48"/>
                      <a:gd name="T109" fmla="*/ 52 h 57"/>
                      <a:gd name="T110" fmla="*/ 15 w 48"/>
                      <a:gd name="T111" fmla="*/ 48 h 57"/>
                      <a:gd name="T112" fmla="*/ 16 w 48"/>
                      <a:gd name="T113" fmla="*/ 45 h 57"/>
                      <a:gd name="T114" fmla="*/ 3 w 48"/>
                      <a:gd name="T115" fmla="*/ 37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48" h="57">
                        <a:moveTo>
                          <a:pt x="1" y="26"/>
                        </a:moveTo>
                        <a:cubicBezTo>
                          <a:pt x="1" y="30"/>
                          <a:pt x="1" y="33"/>
                          <a:pt x="3" y="37"/>
                        </a:cubicBezTo>
                        <a:cubicBezTo>
                          <a:pt x="3" y="39"/>
                          <a:pt x="5" y="38"/>
                          <a:pt x="5" y="37"/>
                        </a:cubicBezTo>
                        <a:cubicBezTo>
                          <a:pt x="5" y="35"/>
                          <a:pt x="5" y="33"/>
                          <a:pt x="5" y="31"/>
                        </a:cubicBezTo>
                        <a:cubicBezTo>
                          <a:pt x="4" y="31"/>
                          <a:pt x="4" y="31"/>
                          <a:pt x="3" y="31"/>
                        </a:cubicBezTo>
                        <a:cubicBezTo>
                          <a:pt x="4" y="34"/>
                          <a:pt x="5" y="37"/>
                          <a:pt x="7" y="40"/>
                        </a:cubicBezTo>
                        <a:cubicBezTo>
                          <a:pt x="8" y="41"/>
                          <a:pt x="10" y="40"/>
                          <a:pt x="9" y="39"/>
                        </a:cubicBezTo>
                        <a:cubicBezTo>
                          <a:pt x="8" y="37"/>
                          <a:pt x="7" y="35"/>
                          <a:pt x="7" y="33"/>
                        </a:cubicBezTo>
                        <a:cubicBezTo>
                          <a:pt x="6" y="33"/>
                          <a:pt x="5" y="34"/>
                          <a:pt x="5" y="34"/>
                        </a:cubicBezTo>
                        <a:cubicBezTo>
                          <a:pt x="8" y="37"/>
                          <a:pt x="11" y="41"/>
                          <a:pt x="15" y="44"/>
                        </a:cubicBezTo>
                        <a:cubicBezTo>
                          <a:pt x="16" y="45"/>
                          <a:pt x="17" y="44"/>
                          <a:pt x="16" y="43"/>
                        </a:cubicBezTo>
                        <a:cubicBezTo>
                          <a:pt x="14" y="40"/>
                          <a:pt x="12" y="38"/>
                          <a:pt x="8" y="36"/>
                        </a:cubicBezTo>
                        <a:cubicBezTo>
                          <a:pt x="7" y="36"/>
                          <a:pt x="6" y="37"/>
                          <a:pt x="7" y="38"/>
                        </a:cubicBezTo>
                        <a:cubicBezTo>
                          <a:pt x="8" y="42"/>
                          <a:pt x="12" y="44"/>
                          <a:pt x="15" y="47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3" y="43"/>
                          <a:pt x="11" y="41"/>
                          <a:pt x="8" y="39"/>
                        </a:cubicBezTo>
                        <a:cubicBezTo>
                          <a:pt x="8" y="39"/>
                          <a:pt x="7" y="40"/>
                          <a:pt x="7" y="41"/>
                        </a:cubicBezTo>
                        <a:cubicBezTo>
                          <a:pt x="10" y="42"/>
                          <a:pt x="13" y="44"/>
                          <a:pt x="15" y="47"/>
                        </a:cubicBezTo>
                        <a:cubicBezTo>
                          <a:pt x="16" y="46"/>
                          <a:pt x="16" y="45"/>
                          <a:pt x="17" y="45"/>
                        </a:cubicBezTo>
                        <a:cubicBezTo>
                          <a:pt x="11" y="43"/>
                          <a:pt x="8" y="38"/>
                          <a:pt x="3" y="35"/>
                        </a:cubicBezTo>
                        <a:cubicBezTo>
                          <a:pt x="2" y="34"/>
                          <a:pt x="1" y="36"/>
                          <a:pt x="2" y="37"/>
                        </a:cubicBezTo>
                        <a:cubicBezTo>
                          <a:pt x="7" y="45"/>
                          <a:pt x="14" y="49"/>
                          <a:pt x="23" y="52"/>
                        </a:cubicBezTo>
                        <a:cubicBezTo>
                          <a:pt x="25" y="52"/>
                          <a:pt x="26" y="51"/>
                          <a:pt x="24" y="50"/>
                        </a:cubicBezTo>
                        <a:cubicBezTo>
                          <a:pt x="22" y="49"/>
                          <a:pt x="19" y="48"/>
                          <a:pt x="17" y="46"/>
                        </a:cubicBezTo>
                        <a:cubicBezTo>
                          <a:pt x="16" y="47"/>
                          <a:pt x="16" y="47"/>
                          <a:pt x="16" y="48"/>
                        </a:cubicBezTo>
                        <a:cubicBezTo>
                          <a:pt x="20" y="49"/>
                          <a:pt x="23" y="51"/>
                          <a:pt x="27" y="53"/>
                        </a:cubicBezTo>
                        <a:cubicBezTo>
                          <a:pt x="27" y="52"/>
                          <a:pt x="28" y="52"/>
                          <a:pt x="28" y="51"/>
                        </a:cubicBezTo>
                        <a:cubicBezTo>
                          <a:pt x="25" y="51"/>
                          <a:pt x="22" y="50"/>
                          <a:pt x="19" y="48"/>
                        </a:cubicBezTo>
                        <a:cubicBezTo>
                          <a:pt x="19" y="48"/>
                          <a:pt x="18" y="49"/>
                          <a:pt x="18" y="50"/>
                        </a:cubicBezTo>
                        <a:cubicBezTo>
                          <a:pt x="21" y="51"/>
                          <a:pt x="23" y="52"/>
                          <a:pt x="26" y="53"/>
                        </a:cubicBezTo>
                        <a:cubicBezTo>
                          <a:pt x="28" y="54"/>
                          <a:pt x="28" y="52"/>
                          <a:pt x="27" y="51"/>
                        </a:cubicBezTo>
                        <a:cubicBezTo>
                          <a:pt x="25" y="50"/>
                          <a:pt x="26" y="50"/>
                          <a:pt x="23" y="49"/>
                        </a:cubicBezTo>
                        <a:cubicBezTo>
                          <a:pt x="21" y="49"/>
                          <a:pt x="21" y="51"/>
                          <a:pt x="22" y="52"/>
                        </a:cubicBezTo>
                        <a:cubicBezTo>
                          <a:pt x="23" y="53"/>
                          <a:pt x="24" y="53"/>
                          <a:pt x="26" y="54"/>
                        </a:cubicBezTo>
                        <a:cubicBezTo>
                          <a:pt x="26" y="53"/>
                          <a:pt x="27" y="53"/>
                          <a:pt x="27" y="52"/>
                        </a:cubicBezTo>
                        <a:cubicBezTo>
                          <a:pt x="23" y="51"/>
                          <a:pt x="24" y="51"/>
                          <a:pt x="21" y="51"/>
                        </a:cubicBezTo>
                        <a:cubicBezTo>
                          <a:pt x="20" y="51"/>
                          <a:pt x="19" y="52"/>
                          <a:pt x="20" y="53"/>
                        </a:cubicBezTo>
                        <a:cubicBezTo>
                          <a:pt x="22" y="55"/>
                          <a:pt x="23" y="55"/>
                          <a:pt x="25" y="55"/>
                        </a:cubicBezTo>
                        <a:cubicBezTo>
                          <a:pt x="27" y="55"/>
                          <a:pt x="27" y="54"/>
                          <a:pt x="26" y="53"/>
                        </a:cubicBezTo>
                        <a:cubicBezTo>
                          <a:pt x="24" y="52"/>
                          <a:pt x="24" y="52"/>
                          <a:pt x="22" y="51"/>
                        </a:cubicBezTo>
                        <a:cubicBezTo>
                          <a:pt x="21" y="52"/>
                          <a:pt x="21" y="53"/>
                          <a:pt x="21" y="54"/>
                        </a:cubicBezTo>
                        <a:cubicBezTo>
                          <a:pt x="26" y="54"/>
                          <a:pt x="29" y="55"/>
                          <a:pt x="33" y="56"/>
                        </a:cubicBezTo>
                        <a:cubicBezTo>
                          <a:pt x="35" y="56"/>
                          <a:pt x="35" y="54"/>
                          <a:pt x="34" y="54"/>
                        </a:cubicBezTo>
                        <a:cubicBezTo>
                          <a:pt x="31" y="52"/>
                          <a:pt x="29" y="52"/>
                          <a:pt x="26" y="52"/>
                        </a:cubicBezTo>
                        <a:cubicBezTo>
                          <a:pt x="25" y="52"/>
                          <a:pt x="24" y="54"/>
                          <a:pt x="26" y="54"/>
                        </a:cubicBezTo>
                        <a:cubicBezTo>
                          <a:pt x="29" y="56"/>
                          <a:pt x="28" y="55"/>
                          <a:pt x="32" y="56"/>
                        </a:cubicBezTo>
                        <a:cubicBezTo>
                          <a:pt x="33" y="56"/>
                          <a:pt x="34" y="55"/>
                          <a:pt x="33" y="54"/>
                        </a:cubicBezTo>
                        <a:cubicBezTo>
                          <a:pt x="30" y="49"/>
                          <a:pt x="23" y="47"/>
                          <a:pt x="20" y="41"/>
                        </a:cubicBezTo>
                        <a:cubicBezTo>
                          <a:pt x="19" y="40"/>
                          <a:pt x="17" y="41"/>
                          <a:pt x="18" y="42"/>
                        </a:cubicBezTo>
                        <a:cubicBezTo>
                          <a:pt x="19" y="44"/>
                          <a:pt x="19" y="46"/>
                          <a:pt x="20" y="48"/>
                        </a:cubicBezTo>
                        <a:cubicBezTo>
                          <a:pt x="21" y="49"/>
                          <a:pt x="23" y="49"/>
                          <a:pt x="23" y="47"/>
                        </a:cubicBezTo>
                        <a:cubicBezTo>
                          <a:pt x="21" y="42"/>
                          <a:pt x="19" y="38"/>
                          <a:pt x="18" y="33"/>
                        </a:cubicBezTo>
                        <a:cubicBezTo>
                          <a:pt x="17" y="33"/>
                          <a:pt x="16" y="33"/>
                          <a:pt x="16" y="34"/>
                        </a:cubicBezTo>
                        <a:cubicBezTo>
                          <a:pt x="18" y="39"/>
                          <a:pt x="18" y="39"/>
                          <a:pt x="16" y="36"/>
                        </a:cubicBezTo>
                        <a:cubicBezTo>
                          <a:pt x="15" y="32"/>
                          <a:pt x="15" y="29"/>
                          <a:pt x="16" y="25"/>
                        </a:cubicBezTo>
                        <a:cubicBezTo>
                          <a:pt x="16" y="24"/>
                          <a:pt x="14" y="23"/>
                          <a:pt x="13" y="25"/>
                        </a:cubicBezTo>
                        <a:cubicBezTo>
                          <a:pt x="10" y="28"/>
                          <a:pt x="9" y="27"/>
                          <a:pt x="10" y="22"/>
                        </a:cubicBezTo>
                        <a:cubicBezTo>
                          <a:pt x="12" y="20"/>
                          <a:pt x="13" y="21"/>
                          <a:pt x="11" y="25"/>
                        </a:cubicBezTo>
                        <a:cubicBezTo>
                          <a:pt x="10" y="28"/>
                          <a:pt x="9" y="28"/>
                          <a:pt x="10" y="25"/>
                        </a:cubicBezTo>
                        <a:cubicBezTo>
                          <a:pt x="10" y="21"/>
                          <a:pt x="10" y="18"/>
                          <a:pt x="12" y="15"/>
                        </a:cubicBezTo>
                        <a:cubicBezTo>
                          <a:pt x="11" y="14"/>
                          <a:pt x="10" y="14"/>
                          <a:pt x="10" y="14"/>
                        </a:cubicBezTo>
                        <a:cubicBezTo>
                          <a:pt x="9" y="20"/>
                          <a:pt x="9" y="25"/>
                          <a:pt x="7" y="30"/>
                        </a:cubicBezTo>
                        <a:cubicBezTo>
                          <a:pt x="8" y="30"/>
                          <a:pt x="9" y="30"/>
                          <a:pt x="10" y="31"/>
                        </a:cubicBezTo>
                        <a:cubicBezTo>
                          <a:pt x="10" y="26"/>
                          <a:pt x="11" y="21"/>
                          <a:pt x="11" y="16"/>
                        </a:cubicBezTo>
                        <a:cubicBezTo>
                          <a:pt x="11" y="15"/>
                          <a:pt x="9" y="14"/>
                          <a:pt x="8" y="16"/>
                        </a:cubicBezTo>
                        <a:cubicBezTo>
                          <a:pt x="7" y="21"/>
                          <a:pt x="7" y="26"/>
                          <a:pt x="6" y="31"/>
                        </a:cubicBezTo>
                        <a:cubicBezTo>
                          <a:pt x="7" y="31"/>
                          <a:pt x="7" y="31"/>
                          <a:pt x="8" y="31"/>
                        </a:cubicBezTo>
                        <a:cubicBezTo>
                          <a:pt x="8" y="29"/>
                          <a:pt x="7" y="26"/>
                          <a:pt x="7" y="23"/>
                        </a:cubicBezTo>
                        <a:cubicBezTo>
                          <a:pt x="7" y="21"/>
                          <a:pt x="9" y="12"/>
                          <a:pt x="9" y="22"/>
                        </a:cubicBezTo>
                        <a:cubicBezTo>
                          <a:pt x="9" y="35"/>
                          <a:pt x="2" y="13"/>
                          <a:pt x="10" y="26"/>
                        </a:cubicBezTo>
                        <a:cubicBezTo>
                          <a:pt x="13" y="30"/>
                          <a:pt x="14" y="35"/>
                          <a:pt x="15" y="39"/>
                        </a:cubicBezTo>
                        <a:cubicBezTo>
                          <a:pt x="16" y="39"/>
                          <a:pt x="17" y="38"/>
                          <a:pt x="17" y="38"/>
                        </a:cubicBezTo>
                        <a:cubicBezTo>
                          <a:pt x="14" y="35"/>
                          <a:pt x="12" y="31"/>
                          <a:pt x="10" y="27"/>
                        </a:cubicBezTo>
                        <a:cubicBezTo>
                          <a:pt x="9" y="27"/>
                          <a:pt x="8" y="28"/>
                          <a:pt x="8" y="28"/>
                        </a:cubicBezTo>
                        <a:cubicBezTo>
                          <a:pt x="11" y="32"/>
                          <a:pt x="16" y="37"/>
                          <a:pt x="18" y="41"/>
                        </a:cubicBezTo>
                        <a:cubicBezTo>
                          <a:pt x="19" y="41"/>
                          <a:pt x="19" y="40"/>
                          <a:pt x="20" y="39"/>
                        </a:cubicBezTo>
                        <a:cubicBezTo>
                          <a:pt x="16" y="36"/>
                          <a:pt x="13" y="33"/>
                          <a:pt x="10" y="29"/>
                        </a:cubicBezTo>
                        <a:cubicBezTo>
                          <a:pt x="9" y="28"/>
                          <a:pt x="7" y="29"/>
                          <a:pt x="8" y="30"/>
                        </a:cubicBezTo>
                        <a:cubicBezTo>
                          <a:pt x="10" y="35"/>
                          <a:pt x="14" y="40"/>
                          <a:pt x="16" y="46"/>
                        </a:cubicBezTo>
                        <a:cubicBezTo>
                          <a:pt x="17" y="45"/>
                          <a:pt x="17" y="45"/>
                          <a:pt x="18" y="44"/>
                        </a:cubicBezTo>
                        <a:cubicBezTo>
                          <a:pt x="14" y="41"/>
                          <a:pt x="12" y="37"/>
                          <a:pt x="10" y="33"/>
                        </a:cubicBezTo>
                        <a:cubicBezTo>
                          <a:pt x="9" y="33"/>
                          <a:pt x="9" y="34"/>
                          <a:pt x="8" y="34"/>
                        </a:cubicBezTo>
                        <a:cubicBezTo>
                          <a:pt x="14" y="38"/>
                          <a:pt x="17" y="43"/>
                          <a:pt x="21" y="48"/>
                        </a:cubicBezTo>
                        <a:cubicBezTo>
                          <a:pt x="21" y="47"/>
                          <a:pt x="22" y="47"/>
                          <a:pt x="22" y="47"/>
                        </a:cubicBezTo>
                        <a:cubicBezTo>
                          <a:pt x="17" y="42"/>
                          <a:pt x="13" y="37"/>
                          <a:pt x="9" y="31"/>
                        </a:cubicBezTo>
                        <a:cubicBezTo>
                          <a:pt x="8" y="31"/>
                          <a:pt x="8" y="32"/>
                          <a:pt x="7" y="32"/>
                        </a:cubicBezTo>
                        <a:cubicBezTo>
                          <a:pt x="10" y="36"/>
                          <a:pt x="14" y="39"/>
                          <a:pt x="16" y="44"/>
                        </a:cubicBezTo>
                        <a:cubicBezTo>
                          <a:pt x="17" y="43"/>
                          <a:pt x="17" y="43"/>
                          <a:pt x="18" y="42"/>
                        </a:cubicBezTo>
                        <a:cubicBezTo>
                          <a:pt x="14" y="40"/>
                          <a:pt x="11" y="36"/>
                          <a:pt x="8" y="33"/>
                        </a:cubicBezTo>
                        <a:cubicBezTo>
                          <a:pt x="8" y="31"/>
                          <a:pt x="6" y="32"/>
                          <a:pt x="6" y="34"/>
                        </a:cubicBezTo>
                        <a:cubicBezTo>
                          <a:pt x="8" y="35"/>
                          <a:pt x="9" y="37"/>
                          <a:pt x="10" y="40"/>
                        </a:cubicBezTo>
                        <a:cubicBezTo>
                          <a:pt x="10" y="39"/>
                          <a:pt x="11" y="39"/>
                          <a:pt x="12" y="38"/>
                        </a:cubicBezTo>
                        <a:cubicBezTo>
                          <a:pt x="5" y="33"/>
                          <a:pt x="5" y="25"/>
                          <a:pt x="7" y="18"/>
                        </a:cubicBezTo>
                        <a:cubicBezTo>
                          <a:pt x="7" y="18"/>
                          <a:pt x="6" y="17"/>
                          <a:pt x="5" y="17"/>
                        </a:cubicBezTo>
                        <a:cubicBezTo>
                          <a:pt x="5" y="21"/>
                          <a:pt x="4" y="24"/>
                          <a:pt x="3" y="27"/>
                        </a:cubicBezTo>
                        <a:cubicBezTo>
                          <a:pt x="3" y="27"/>
                          <a:pt x="4" y="27"/>
                          <a:pt x="5" y="27"/>
                        </a:cubicBezTo>
                        <a:cubicBezTo>
                          <a:pt x="5" y="26"/>
                          <a:pt x="5" y="24"/>
                          <a:pt x="5" y="22"/>
                        </a:cubicBezTo>
                        <a:cubicBezTo>
                          <a:pt x="5" y="18"/>
                          <a:pt x="9" y="11"/>
                          <a:pt x="5" y="20"/>
                        </a:cubicBezTo>
                        <a:cubicBezTo>
                          <a:pt x="6" y="20"/>
                          <a:pt x="7" y="20"/>
                          <a:pt x="7" y="21"/>
                        </a:cubicBezTo>
                        <a:cubicBezTo>
                          <a:pt x="9" y="17"/>
                          <a:pt x="9" y="12"/>
                          <a:pt x="13" y="10"/>
                        </a:cubicBezTo>
                        <a:cubicBezTo>
                          <a:pt x="12" y="10"/>
                          <a:pt x="12" y="9"/>
                          <a:pt x="11" y="9"/>
                        </a:cubicBezTo>
                        <a:cubicBezTo>
                          <a:pt x="9" y="11"/>
                          <a:pt x="7" y="13"/>
                          <a:pt x="5" y="15"/>
                        </a:cubicBezTo>
                        <a:cubicBezTo>
                          <a:pt x="9" y="9"/>
                          <a:pt x="11" y="5"/>
                          <a:pt x="19" y="3"/>
                        </a:cubicBezTo>
                        <a:cubicBezTo>
                          <a:pt x="19" y="3"/>
                          <a:pt x="19" y="2"/>
                          <a:pt x="18" y="1"/>
                        </a:cubicBezTo>
                        <a:cubicBezTo>
                          <a:pt x="12" y="4"/>
                          <a:pt x="6" y="10"/>
                          <a:pt x="7" y="18"/>
                        </a:cubicBezTo>
                        <a:cubicBezTo>
                          <a:pt x="7" y="19"/>
                          <a:pt x="9" y="19"/>
                          <a:pt x="9" y="19"/>
                        </a:cubicBezTo>
                        <a:cubicBezTo>
                          <a:pt x="12" y="16"/>
                          <a:pt x="23" y="0"/>
                          <a:pt x="17" y="13"/>
                        </a:cubicBezTo>
                        <a:cubicBezTo>
                          <a:pt x="14" y="18"/>
                          <a:pt x="13" y="23"/>
                          <a:pt x="12" y="29"/>
                        </a:cubicBezTo>
                        <a:cubicBezTo>
                          <a:pt x="12" y="30"/>
                          <a:pt x="14" y="30"/>
                          <a:pt x="15" y="29"/>
                        </a:cubicBezTo>
                        <a:cubicBezTo>
                          <a:pt x="18" y="25"/>
                          <a:pt x="18" y="19"/>
                          <a:pt x="19" y="14"/>
                        </a:cubicBezTo>
                        <a:cubicBezTo>
                          <a:pt x="19" y="12"/>
                          <a:pt x="17" y="12"/>
                          <a:pt x="17" y="13"/>
                        </a:cubicBezTo>
                        <a:cubicBezTo>
                          <a:pt x="14" y="21"/>
                          <a:pt x="12" y="28"/>
                          <a:pt x="14" y="36"/>
                        </a:cubicBezTo>
                        <a:cubicBezTo>
                          <a:pt x="14" y="37"/>
                          <a:pt x="15" y="37"/>
                          <a:pt x="16" y="36"/>
                        </a:cubicBezTo>
                        <a:cubicBezTo>
                          <a:pt x="19" y="29"/>
                          <a:pt x="18" y="19"/>
                          <a:pt x="18" y="12"/>
                        </a:cubicBezTo>
                        <a:cubicBezTo>
                          <a:pt x="18" y="11"/>
                          <a:pt x="17" y="11"/>
                          <a:pt x="17" y="11"/>
                        </a:cubicBezTo>
                        <a:cubicBezTo>
                          <a:pt x="12" y="11"/>
                          <a:pt x="11" y="15"/>
                          <a:pt x="10" y="19"/>
                        </a:cubicBezTo>
                        <a:cubicBezTo>
                          <a:pt x="9" y="20"/>
                          <a:pt x="11" y="21"/>
                          <a:pt x="12" y="20"/>
                        </a:cubicBezTo>
                        <a:cubicBezTo>
                          <a:pt x="15" y="17"/>
                          <a:pt x="17" y="13"/>
                          <a:pt x="19" y="9"/>
                        </a:cubicBezTo>
                        <a:cubicBezTo>
                          <a:pt x="19" y="9"/>
                          <a:pt x="18" y="9"/>
                          <a:pt x="17" y="8"/>
                        </a:cubicBezTo>
                        <a:cubicBezTo>
                          <a:pt x="15" y="12"/>
                          <a:pt x="12" y="17"/>
                          <a:pt x="10" y="21"/>
                        </a:cubicBezTo>
                        <a:cubicBezTo>
                          <a:pt x="11" y="21"/>
                          <a:pt x="11" y="22"/>
                          <a:pt x="12" y="22"/>
                        </a:cubicBezTo>
                        <a:cubicBezTo>
                          <a:pt x="14" y="18"/>
                          <a:pt x="16" y="13"/>
                          <a:pt x="19" y="9"/>
                        </a:cubicBezTo>
                        <a:cubicBezTo>
                          <a:pt x="19" y="9"/>
                          <a:pt x="18" y="8"/>
                          <a:pt x="17" y="8"/>
                        </a:cubicBezTo>
                        <a:cubicBezTo>
                          <a:pt x="17" y="16"/>
                          <a:pt x="14" y="22"/>
                          <a:pt x="13" y="29"/>
                        </a:cubicBezTo>
                        <a:cubicBezTo>
                          <a:pt x="13" y="30"/>
                          <a:pt x="14" y="31"/>
                          <a:pt x="15" y="30"/>
                        </a:cubicBezTo>
                        <a:cubicBezTo>
                          <a:pt x="17" y="26"/>
                          <a:pt x="18" y="23"/>
                          <a:pt x="18" y="19"/>
                        </a:cubicBezTo>
                        <a:cubicBezTo>
                          <a:pt x="18" y="21"/>
                          <a:pt x="17" y="25"/>
                          <a:pt x="17" y="29"/>
                        </a:cubicBezTo>
                        <a:cubicBezTo>
                          <a:pt x="17" y="33"/>
                          <a:pt x="17" y="38"/>
                          <a:pt x="21" y="39"/>
                        </a:cubicBezTo>
                        <a:cubicBezTo>
                          <a:pt x="30" y="42"/>
                          <a:pt x="24" y="19"/>
                          <a:pt x="22" y="17"/>
                        </a:cubicBezTo>
                        <a:cubicBezTo>
                          <a:pt x="22" y="16"/>
                          <a:pt x="20" y="16"/>
                          <a:pt x="20" y="17"/>
                        </a:cubicBezTo>
                        <a:cubicBezTo>
                          <a:pt x="17" y="23"/>
                          <a:pt x="20" y="41"/>
                          <a:pt x="28" y="43"/>
                        </a:cubicBezTo>
                        <a:cubicBezTo>
                          <a:pt x="28" y="44"/>
                          <a:pt x="29" y="43"/>
                          <a:pt x="29" y="43"/>
                        </a:cubicBezTo>
                        <a:cubicBezTo>
                          <a:pt x="33" y="36"/>
                          <a:pt x="29" y="25"/>
                          <a:pt x="24" y="19"/>
                        </a:cubicBezTo>
                        <a:cubicBezTo>
                          <a:pt x="24" y="18"/>
                          <a:pt x="23" y="18"/>
                          <a:pt x="22" y="19"/>
                        </a:cubicBezTo>
                        <a:cubicBezTo>
                          <a:pt x="19" y="25"/>
                          <a:pt x="19" y="41"/>
                          <a:pt x="28" y="44"/>
                        </a:cubicBezTo>
                        <a:cubicBezTo>
                          <a:pt x="28" y="44"/>
                          <a:pt x="29" y="44"/>
                          <a:pt x="29" y="43"/>
                        </a:cubicBezTo>
                        <a:cubicBezTo>
                          <a:pt x="34" y="38"/>
                          <a:pt x="32" y="16"/>
                          <a:pt x="22" y="19"/>
                        </a:cubicBezTo>
                        <a:cubicBezTo>
                          <a:pt x="12" y="21"/>
                          <a:pt x="21" y="39"/>
                          <a:pt x="24" y="43"/>
                        </a:cubicBezTo>
                        <a:cubicBezTo>
                          <a:pt x="26" y="45"/>
                          <a:pt x="29" y="45"/>
                          <a:pt x="31" y="43"/>
                        </a:cubicBezTo>
                        <a:cubicBezTo>
                          <a:pt x="36" y="39"/>
                          <a:pt x="34" y="27"/>
                          <a:pt x="31" y="22"/>
                        </a:cubicBezTo>
                        <a:cubicBezTo>
                          <a:pt x="30" y="20"/>
                          <a:pt x="25" y="13"/>
                          <a:pt x="21" y="18"/>
                        </a:cubicBezTo>
                        <a:cubicBezTo>
                          <a:pt x="17" y="23"/>
                          <a:pt x="17" y="31"/>
                          <a:pt x="20" y="37"/>
                        </a:cubicBezTo>
                        <a:cubicBezTo>
                          <a:pt x="22" y="40"/>
                          <a:pt x="26" y="48"/>
                          <a:pt x="31" y="46"/>
                        </a:cubicBezTo>
                        <a:cubicBezTo>
                          <a:pt x="37" y="43"/>
                          <a:pt x="37" y="35"/>
                          <a:pt x="37" y="29"/>
                        </a:cubicBezTo>
                        <a:cubicBezTo>
                          <a:pt x="36" y="16"/>
                          <a:pt x="20" y="14"/>
                          <a:pt x="19" y="28"/>
                        </a:cubicBezTo>
                        <a:cubicBezTo>
                          <a:pt x="18" y="38"/>
                          <a:pt x="30" y="57"/>
                          <a:pt x="38" y="42"/>
                        </a:cubicBezTo>
                        <a:cubicBezTo>
                          <a:pt x="42" y="36"/>
                          <a:pt x="41" y="27"/>
                          <a:pt x="37" y="22"/>
                        </a:cubicBezTo>
                        <a:cubicBezTo>
                          <a:pt x="33" y="17"/>
                          <a:pt x="27" y="16"/>
                          <a:pt x="23" y="20"/>
                        </a:cubicBezTo>
                        <a:cubicBezTo>
                          <a:pt x="19" y="25"/>
                          <a:pt x="26" y="45"/>
                          <a:pt x="34" y="43"/>
                        </a:cubicBezTo>
                        <a:cubicBezTo>
                          <a:pt x="41" y="41"/>
                          <a:pt x="35" y="21"/>
                          <a:pt x="33" y="17"/>
                        </a:cubicBezTo>
                        <a:cubicBezTo>
                          <a:pt x="33" y="16"/>
                          <a:pt x="31" y="16"/>
                          <a:pt x="31" y="17"/>
                        </a:cubicBezTo>
                        <a:cubicBezTo>
                          <a:pt x="32" y="24"/>
                          <a:pt x="32" y="30"/>
                          <a:pt x="33" y="37"/>
                        </a:cubicBezTo>
                        <a:cubicBezTo>
                          <a:pt x="33" y="39"/>
                          <a:pt x="35" y="39"/>
                          <a:pt x="35" y="37"/>
                        </a:cubicBezTo>
                        <a:cubicBezTo>
                          <a:pt x="35" y="30"/>
                          <a:pt x="35" y="24"/>
                          <a:pt x="34" y="17"/>
                        </a:cubicBezTo>
                        <a:cubicBezTo>
                          <a:pt x="34" y="16"/>
                          <a:pt x="32" y="15"/>
                          <a:pt x="32" y="16"/>
                        </a:cubicBezTo>
                        <a:cubicBezTo>
                          <a:pt x="31" y="22"/>
                          <a:pt x="31" y="27"/>
                          <a:pt x="30" y="33"/>
                        </a:cubicBezTo>
                        <a:cubicBezTo>
                          <a:pt x="30" y="41"/>
                          <a:pt x="29" y="28"/>
                          <a:pt x="28" y="26"/>
                        </a:cubicBezTo>
                        <a:cubicBezTo>
                          <a:pt x="28" y="22"/>
                          <a:pt x="28" y="16"/>
                          <a:pt x="24" y="14"/>
                        </a:cubicBezTo>
                        <a:cubicBezTo>
                          <a:pt x="23" y="14"/>
                          <a:pt x="23" y="14"/>
                          <a:pt x="22" y="15"/>
                        </a:cubicBezTo>
                        <a:cubicBezTo>
                          <a:pt x="20" y="23"/>
                          <a:pt x="19" y="30"/>
                          <a:pt x="19" y="38"/>
                        </a:cubicBezTo>
                        <a:cubicBezTo>
                          <a:pt x="19" y="39"/>
                          <a:pt x="21" y="40"/>
                          <a:pt x="21" y="38"/>
                        </a:cubicBezTo>
                        <a:cubicBezTo>
                          <a:pt x="23" y="30"/>
                          <a:pt x="23" y="22"/>
                          <a:pt x="24" y="15"/>
                        </a:cubicBezTo>
                        <a:cubicBezTo>
                          <a:pt x="24" y="13"/>
                          <a:pt x="22" y="13"/>
                          <a:pt x="22" y="14"/>
                        </a:cubicBezTo>
                        <a:cubicBezTo>
                          <a:pt x="20" y="20"/>
                          <a:pt x="20" y="26"/>
                          <a:pt x="17" y="31"/>
                        </a:cubicBezTo>
                        <a:cubicBezTo>
                          <a:pt x="17" y="31"/>
                          <a:pt x="18" y="31"/>
                          <a:pt x="19" y="31"/>
                        </a:cubicBezTo>
                        <a:cubicBezTo>
                          <a:pt x="18" y="24"/>
                          <a:pt x="20" y="17"/>
                          <a:pt x="21" y="10"/>
                        </a:cubicBezTo>
                        <a:cubicBezTo>
                          <a:pt x="22" y="9"/>
                          <a:pt x="20" y="8"/>
                          <a:pt x="19" y="9"/>
                        </a:cubicBezTo>
                        <a:cubicBezTo>
                          <a:pt x="18" y="11"/>
                          <a:pt x="17" y="14"/>
                          <a:pt x="16" y="16"/>
                        </a:cubicBezTo>
                        <a:cubicBezTo>
                          <a:pt x="15" y="20"/>
                          <a:pt x="14" y="23"/>
                          <a:pt x="13" y="27"/>
                        </a:cubicBezTo>
                        <a:cubicBezTo>
                          <a:pt x="14" y="25"/>
                          <a:pt x="15" y="23"/>
                          <a:pt x="15" y="22"/>
                        </a:cubicBezTo>
                        <a:cubicBezTo>
                          <a:pt x="16" y="19"/>
                          <a:pt x="17" y="17"/>
                          <a:pt x="18" y="14"/>
                        </a:cubicBezTo>
                        <a:cubicBezTo>
                          <a:pt x="20" y="11"/>
                          <a:pt x="19" y="9"/>
                          <a:pt x="18" y="15"/>
                        </a:cubicBezTo>
                        <a:cubicBezTo>
                          <a:pt x="17" y="21"/>
                          <a:pt x="15" y="25"/>
                          <a:pt x="15" y="31"/>
                        </a:cubicBezTo>
                        <a:cubicBezTo>
                          <a:pt x="15" y="32"/>
                          <a:pt x="16" y="32"/>
                          <a:pt x="17" y="32"/>
                        </a:cubicBezTo>
                        <a:cubicBezTo>
                          <a:pt x="20" y="30"/>
                          <a:pt x="20" y="28"/>
                          <a:pt x="21" y="25"/>
                        </a:cubicBezTo>
                        <a:cubicBezTo>
                          <a:pt x="19" y="31"/>
                          <a:pt x="21" y="39"/>
                          <a:pt x="22" y="46"/>
                        </a:cubicBezTo>
                        <a:cubicBezTo>
                          <a:pt x="22" y="46"/>
                          <a:pt x="23" y="47"/>
                          <a:pt x="24" y="46"/>
                        </a:cubicBezTo>
                        <a:cubicBezTo>
                          <a:pt x="28" y="43"/>
                          <a:pt x="27" y="35"/>
                          <a:pt x="27" y="31"/>
                        </a:cubicBezTo>
                        <a:cubicBezTo>
                          <a:pt x="27" y="30"/>
                          <a:pt x="25" y="29"/>
                          <a:pt x="25" y="30"/>
                        </a:cubicBezTo>
                        <a:cubicBezTo>
                          <a:pt x="24" y="35"/>
                          <a:pt x="24" y="39"/>
                          <a:pt x="24" y="44"/>
                        </a:cubicBezTo>
                        <a:cubicBezTo>
                          <a:pt x="24" y="45"/>
                          <a:pt x="26" y="45"/>
                          <a:pt x="26" y="44"/>
                        </a:cubicBezTo>
                        <a:cubicBezTo>
                          <a:pt x="27" y="40"/>
                          <a:pt x="28" y="36"/>
                          <a:pt x="26" y="32"/>
                        </a:cubicBezTo>
                        <a:cubicBezTo>
                          <a:pt x="25" y="31"/>
                          <a:pt x="24" y="31"/>
                          <a:pt x="24" y="32"/>
                        </a:cubicBezTo>
                        <a:cubicBezTo>
                          <a:pt x="22" y="37"/>
                          <a:pt x="22" y="42"/>
                          <a:pt x="24" y="47"/>
                        </a:cubicBezTo>
                        <a:cubicBezTo>
                          <a:pt x="24" y="48"/>
                          <a:pt x="25" y="48"/>
                          <a:pt x="26" y="48"/>
                        </a:cubicBezTo>
                        <a:cubicBezTo>
                          <a:pt x="29" y="45"/>
                          <a:pt x="29" y="40"/>
                          <a:pt x="30" y="35"/>
                        </a:cubicBezTo>
                        <a:cubicBezTo>
                          <a:pt x="29" y="35"/>
                          <a:pt x="29" y="35"/>
                          <a:pt x="28" y="35"/>
                        </a:cubicBezTo>
                        <a:cubicBezTo>
                          <a:pt x="28" y="40"/>
                          <a:pt x="28" y="46"/>
                          <a:pt x="28" y="51"/>
                        </a:cubicBezTo>
                        <a:cubicBezTo>
                          <a:pt x="29" y="52"/>
                          <a:pt x="30" y="52"/>
                          <a:pt x="31" y="51"/>
                        </a:cubicBezTo>
                        <a:cubicBezTo>
                          <a:pt x="32" y="47"/>
                          <a:pt x="32" y="42"/>
                          <a:pt x="32" y="37"/>
                        </a:cubicBezTo>
                        <a:cubicBezTo>
                          <a:pt x="32" y="37"/>
                          <a:pt x="31" y="37"/>
                          <a:pt x="30" y="37"/>
                        </a:cubicBezTo>
                        <a:cubicBezTo>
                          <a:pt x="30" y="42"/>
                          <a:pt x="30" y="46"/>
                          <a:pt x="31" y="51"/>
                        </a:cubicBezTo>
                        <a:cubicBezTo>
                          <a:pt x="31" y="52"/>
                          <a:pt x="33" y="52"/>
                          <a:pt x="33" y="51"/>
                        </a:cubicBezTo>
                        <a:cubicBezTo>
                          <a:pt x="34" y="46"/>
                          <a:pt x="34" y="42"/>
                          <a:pt x="35" y="38"/>
                        </a:cubicBezTo>
                        <a:cubicBezTo>
                          <a:pt x="34" y="38"/>
                          <a:pt x="33" y="37"/>
                          <a:pt x="32" y="37"/>
                        </a:cubicBezTo>
                        <a:cubicBezTo>
                          <a:pt x="33" y="42"/>
                          <a:pt x="32" y="47"/>
                          <a:pt x="33" y="52"/>
                        </a:cubicBezTo>
                        <a:cubicBezTo>
                          <a:pt x="34" y="54"/>
                          <a:pt x="35" y="54"/>
                          <a:pt x="36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6" y="38"/>
                          <a:pt x="34" y="38"/>
                          <a:pt x="34" y="40"/>
                        </a:cubicBezTo>
                        <a:cubicBezTo>
                          <a:pt x="34" y="44"/>
                          <a:pt x="34" y="48"/>
                          <a:pt x="35" y="53"/>
                        </a:cubicBezTo>
                        <a:cubicBezTo>
                          <a:pt x="35" y="54"/>
                          <a:pt x="37" y="54"/>
                          <a:pt x="37" y="53"/>
                        </a:cubicBezTo>
                        <a:cubicBezTo>
                          <a:pt x="38" y="49"/>
                          <a:pt x="38" y="46"/>
                          <a:pt x="37" y="42"/>
                        </a:cubicBezTo>
                        <a:cubicBezTo>
                          <a:pt x="37" y="41"/>
                          <a:pt x="36" y="41"/>
                          <a:pt x="35" y="41"/>
                        </a:cubicBezTo>
                        <a:cubicBezTo>
                          <a:pt x="33" y="43"/>
                          <a:pt x="30" y="46"/>
                          <a:pt x="27" y="47"/>
                        </a:cubicBezTo>
                        <a:cubicBezTo>
                          <a:pt x="26" y="47"/>
                          <a:pt x="31" y="50"/>
                          <a:pt x="32" y="51"/>
                        </a:cubicBezTo>
                        <a:cubicBezTo>
                          <a:pt x="32" y="50"/>
                          <a:pt x="33" y="50"/>
                          <a:pt x="33" y="49"/>
                        </a:cubicBezTo>
                        <a:cubicBezTo>
                          <a:pt x="31" y="47"/>
                          <a:pt x="29" y="45"/>
                          <a:pt x="27" y="43"/>
                        </a:cubicBezTo>
                        <a:cubicBezTo>
                          <a:pt x="26" y="43"/>
                          <a:pt x="26" y="44"/>
                          <a:pt x="25" y="44"/>
                        </a:cubicBezTo>
                        <a:cubicBezTo>
                          <a:pt x="28" y="47"/>
                          <a:pt x="30" y="50"/>
                          <a:pt x="32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29" y="47"/>
                          <a:pt x="24" y="42"/>
                          <a:pt x="18" y="38"/>
                        </a:cubicBezTo>
                        <a:cubicBezTo>
                          <a:pt x="17" y="37"/>
                          <a:pt x="16" y="38"/>
                          <a:pt x="16" y="39"/>
                        </a:cubicBezTo>
                        <a:cubicBezTo>
                          <a:pt x="20" y="45"/>
                          <a:pt x="26" y="49"/>
                          <a:pt x="32" y="52"/>
                        </a:cubicBezTo>
                        <a:cubicBezTo>
                          <a:pt x="32" y="53"/>
                          <a:pt x="34" y="52"/>
                          <a:pt x="33" y="51"/>
                        </a:cubicBezTo>
                        <a:cubicBezTo>
                          <a:pt x="34" y="54"/>
                          <a:pt x="38" y="50"/>
                          <a:pt x="39" y="50"/>
                        </a:cubicBezTo>
                        <a:cubicBezTo>
                          <a:pt x="41" y="48"/>
                          <a:pt x="40" y="44"/>
                          <a:pt x="39" y="42"/>
                        </a:cubicBezTo>
                        <a:cubicBezTo>
                          <a:pt x="38" y="42"/>
                          <a:pt x="38" y="42"/>
                          <a:pt x="37" y="42"/>
                        </a:cubicBezTo>
                        <a:cubicBezTo>
                          <a:pt x="32" y="44"/>
                          <a:pt x="33" y="52"/>
                          <a:pt x="36" y="56"/>
                        </a:cubicBezTo>
                        <a:cubicBezTo>
                          <a:pt x="36" y="56"/>
                          <a:pt x="37" y="56"/>
                          <a:pt x="37" y="56"/>
                        </a:cubicBezTo>
                        <a:cubicBezTo>
                          <a:pt x="43" y="52"/>
                          <a:pt x="42" y="41"/>
                          <a:pt x="42" y="35"/>
                        </a:cubicBezTo>
                        <a:cubicBezTo>
                          <a:pt x="41" y="34"/>
                          <a:pt x="39" y="33"/>
                          <a:pt x="39" y="35"/>
                        </a:cubicBezTo>
                        <a:cubicBezTo>
                          <a:pt x="38" y="41"/>
                          <a:pt x="36" y="47"/>
                          <a:pt x="37" y="53"/>
                        </a:cubicBezTo>
                        <a:cubicBezTo>
                          <a:pt x="38" y="54"/>
                          <a:pt x="39" y="54"/>
                          <a:pt x="40" y="53"/>
                        </a:cubicBezTo>
                        <a:cubicBezTo>
                          <a:pt x="41" y="46"/>
                          <a:pt x="41" y="39"/>
                          <a:pt x="42" y="32"/>
                        </a:cubicBezTo>
                        <a:cubicBezTo>
                          <a:pt x="42" y="32"/>
                          <a:pt x="41" y="32"/>
                          <a:pt x="40" y="32"/>
                        </a:cubicBezTo>
                        <a:cubicBezTo>
                          <a:pt x="42" y="39"/>
                          <a:pt x="39" y="46"/>
                          <a:pt x="39" y="53"/>
                        </a:cubicBezTo>
                        <a:cubicBezTo>
                          <a:pt x="39" y="55"/>
                          <a:pt x="41" y="55"/>
                          <a:pt x="41" y="54"/>
                        </a:cubicBezTo>
                        <a:cubicBezTo>
                          <a:pt x="42" y="48"/>
                          <a:pt x="43" y="42"/>
                          <a:pt x="44" y="37"/>
                        </a:cubicBezTo>
                        <a:cubicBezTo>
                          <a:pt x="43" y="37"/>
                          <a:pt x="42" y="37"/>
                          <a:pt x="42" y="37"/>
                        </a:cubicBezTo>
                        <a:cubicBezTo>
                          <a:pt x="41" y="42"/>
                          <a:pt x="41" y="47"/>
                          <a:pt x="40" y="52"/>
                        </a:cubicBezTo>
                        <a:cubicBezTo>
                          <a:pt x="40" y="54"/>
                          <a:pt x="42" y="54"/>
                          <a:pt x="43" y="53"/>
                        </a:cubicBezTo>
                        <a:cubicBezTo>
                          <a:pt x="44" y="47"/>
                          <a:pt x="44" y="42"/>
                          <a:pt x="46" y="37"/>
                        </a:cubicBezTo>
                        <a:cubicBezTo>
                          <a:pt x="45" y="37"/>
                          <a:pt x="44" y="37"/>
                          <a:pt x="44" y="36"/>
                        </a:cubicBezTo>
                        <a:cubicBezTo>
                          <a:pt x="43" y="41"/>
                          <a:pt x="43" y="46"/>
                          <a:pt x="42" y="50"/>
                        </a:cubicBezTo>
                        <a:cubicBezTo>
                          <a:pt x="43" y="50"/>
                          <a:pt x="44" y="50"/>
                          <a:pt x="45" y="50"/>
                        </a:cubicBezTo>
                        <a:cubicBezTo>
                          <a:pt x="45" y="45"/>
                          <a:pt x="45" y="40"/>
                          <a:pt x="47" y="35"/>
                        </a:cubicBezTo>
                        <a:cubicBezTo>
                          <a:pt x="46" y="35"/>
                          <a:pt x="46" y="35"/>
                          <a:pt x="45" y="34"/>
                        </a:cubicBezTo>
                        <a:cubicBezTo>
                          <a:pt x="45" y="39"/>
                          <a:pt x="44" y="44"/>
                          <a:pt x="44" y="49"/>
                        </a:cubicBezTo>
                        <a:cubicBezTo>
                          <a:pt x="44" y="49"/>
                          <a:pt x="45" y="49"/>
                          <a:pt x="46" y="49"/>
                        </a:cubicBezTo>
                        <a:cubicBezTo>
                          <a:pt x="47" y="44"/>
                          <a:pt x="48" y="32"/>
                          <a:pt x="43" y="28"/>
                        </a:cubicBezTo>
                        <a:cubicBezTo>
                          <a:pt x="42" y="28"/>
                          <a:pt x="42" y="28"/>
                          <a:pt x="41" y="29"/>
                        </a:cubicBezTo>
                        <a:cubicBezTo>
                          <a:pt x="39" y="32"/>
                          <a:pt x="38" y="35"/>
                          <a:pt x="38" y="39"/>
                        </a:cubicBezTo>
                        <a:cubicBezTo>
                          <a:pt x="38" y="41"/>
                          <a:pt x="40" y="41"/>
                          <a:pt x="40" y="40"/>
                        </a:cubicBezTo>
                        <a:cubicBezTo>
                          <a:pt x="42" y="34"/>
                          <a:pt x="42" y="29"/>
                          <a:pt x="43" y="24"/>
                        </a:cubicBezTo>
                        <a:cubicBezTo>
                          <a:pt x="42" y="24"/>
                          <a:pt x="41" y="24"/>
                          <a:pt x="40" y="24"/>
                        </a:cubicBezTo>
                        <a:cubicBezTo>
                          <a:pt x="41" y="30"/>
                          <a:pt x="39" y="36"/>
                          <a:pt x="38" y="42"/>
                        </a:cubicBezTo>
                        <a:cubicBezTo>
                          <a:pt x="38" y="44"/>
                          <a:pt x="40" y="44"/>
                          <a:pt x="41" y="43"/>
                        </a:cubicBezTo>
                        <a:cubicBezTo>
                          <a:pt x="43" y="35"/>
                          <a:pt x="43" y="27"/>
                          <a:pt x="43" y="19"/>
                        </a:cubicBezTo>
                        <a:cubicBezTo>
                          <a:pt x="43" y="17"/>
                          <a:pt x="40" y="17"/>
                          <a:pt x="40" y="19"/>
                        </a:cubicBezTo>
                        <a:cubicBezTo>
                          <a:pt x="40" y="24"/>
                          <a:pt x="39" y="29"/>
                          <a:pt x="37" y="35"/>
                        </a:cubicBezTo>
                        <a:cubicBezTo>
                          <a:pt x="38" y="35"/>
                          <a:pt x="39" y="35"/>
                          <a:pt x="40" y="35"/>
                        </a:cubicBezTo>
                        <a:cubicBezTo>
                          <a:pt x="40" y="29"/>
                          <a:pt x="39" y="22"/>
                          <a:pt x="41" y="16"/>
                        </a:cubicBezTo>
                        <a:cubicBezTo>
                          <a:pt x="40" y="16"/>
                          <a:pt x="39" y="16"/>
                          <a:pt x="39" y="16"/>
                        </a:cubicBezTo>
                        <a:cubicBezTo>
                          <a:pt x="39" y="22"/>
                          <a:pt x="38" y="27"/>
                          <a:pt x="37" y="33"/>
                        </a:cubicBezTo>
                        <a:cubicBezTo>
                          <a:pt x="38" y="33"/>
                          <a:pt x="38" y="33"/>
                          <a:pt x="39" y="33"/>
                        </a:cubicBezTo>
                        <a:cubicBezTo>
                          <a:pt x="39" y="26"/>
                          <a:pt x="40" y="20"/>
                          <a:pt x="40" y="13"/>
                        </a:cubicBezTo>
                        <a:cubicBezTo>
                          <a:pt x="40" y="11"/>
                          <a:pt x="38" y="11"/>
                          <a:pt x="38" y="12"/>
                        </a:cubicBezTo>
                        <a:cubicBezTo>
                          <a:pt x="37" y="19"/>
                          <a:pt x="36" y="25"/>
                          <a:pt x="35" y="32"/>
                        </a:cubicBezTo>
                        <a:cubicBezTo>
                          <a:pt x="36" y="32"/>
                          <a:pt x="37" y="32"/>
                          <a:pt x="38" y="32"/>
                        </a:cubicBezTo>
                        <a:cubicBezTo>
                          <a:pt x="37" y="25"/>
                          <a:pt x="37" y="17"/>
                          <a:pt x="37" y="10"/>
                        </a:cubicBezTo>
                        <a:cubicBezTo>
                          <a:pt x="37" y="9"/>
                          <a:pt x="35" y="9"/>
                          <a:pt x="34" y="10"/>
                        </a:cubicBezTo>
                        <a:cubicBezTo>
                          <a:pt x="34" y="17"/>
                          <a:pt x="33" y="24"/>
                          <a:pt x="32" y="31"/>
                        </a:cubicBezTo>
                        <a:cubicBezTo>
                          <a:pt x="32" y="31"/>
                          <a:pt x="33" y="31"/>
                          <a:pt x="34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4" y="10"/>
                          <a:pt x="32" y="10"/>
                          <a:pt x="32" y="12"/>
                        </a:cubicBezTo>
                        <a:cubicBezTo>
                          <a:pt x="31" y="18"/>
                          <a:pt x="30" y="24"/>
                          <a:pt x="29" y="31"/>
                        </a:cubicBezTo>
                        <a:cubicBezTo>
                          <a:pt x="30" y="31"/>
                          <a:pt x="30" y="31"/>
                          <a:pt x="31" y="31"/>
                        </a:cubicBezTo>
                        <a:cubicBezTo>
                          <a:pt x="31" y="25"/>
                          <a:pt x="32" y="19"/>
                          <a:pt x="32" y="13"/>
                        </a:cubicBezTo>
                        <a:cubicBezTo>
                          <a:pt x="32" y="11"/>
                          <a:pt x="30" y="11"/>
                          <a:pt x="30" y="12"/>
                        </a:cubicBezTo>
                        <a:cubicBezTo>
                          <a:pt x="29" y="17"/>
                          <a:pt x="28" y="23"/>
                          <a:pt x="26" y="27"/>
                        </a:cubicBezTo>
                        <a:cubicBezTo>
                          <a:pt x="27" y="28"/>
                          <a:pt x="28" y="28"/>
                          <a:pt x="29" y="28"/>
                        </a:cubicBezTo>
                        <a:cubicBezTo>
                          <a:pt x="29" y="22"/>
                          <a:pt x="29" y="17"/>
                          <a:pt x="30" y="11"/>
                        </a:cubicBezTo>
                        <a:cubicBezTo>
                          <a:pt x="30" y="10"/>
                          <a:pt x="28" y="10"/>
                          <a:pt x="28" y="11"/>
                        </a:cubicBezTo>
                        <a:cubicBezTo>
                          <a:pt x="27" y="17"/>
                          <a:pt x="26" y="22"/>
                          <a:pt x="25" y="28"/>
                        </a:cubicBezTo>
                        <a:cubicBezTo>
                          <a:pt x="25" y="28"/>
                          <a:pt x="26" y="28"/>
                          <a:pt x="27" y="28"/>
                        </a:cubicBezTo>
                        <a:cubicBezTo>
                          <a:pt x="27" y="22"/>
                          <a:pt x="27" y="17"/>
                          <a:pt x="27" y="11"/>
                        </a:cubicBezTo>
                        <a:cubicBezTo>
                          <a:pt x="27" y="10"/>
                          <a:pt x="25" y="9"/>
                          <a:pt x="25" y="10"/>
                        </a:cubicBezTo>
                        <a:cubicBezTo>
                          <a:pt x="23" y="14"/>
                          <a:pt x="22" y="19"/>
                          <a:pt x="21" y="23"/>
                        </a:cubicBezTo>
                        <a:cubicBezTo>
                          <a:pt x="22" y="23"/>
                          <a:pt x="23" y="23"/>
                          <a:pt x="23" y="23"/>
                        </a:cubicBezTo>
                        <a:cubicBezTo>
                          <a:pt x="22" y="18"/>
                          <a:pt x="24" y="13"/>
                          <a:pt x="23" y="7"/>
                        </a:cubicBezTo>
                        <a:cubicBezTo>
                          <a:pt x="22" y="6"/>
                          <a:pt x="21" y="6"/>
                          <a:pt x="20" y="7"/>
                        </a:cubicBezTo>
                        <a:cubicBezTo>
                          <a:pt x="19" y="12"/>
                          <a:pt x="18" y="16"/>
                          <a:pt x="17" y="21"/>
                        </a:cubicBezTo>
                        <a:cubicBezTo>
                          <a:pt x="17" y="22"/>
                          <a:pt x="19" y="23"/>
                          <a:pt x="19" y="22"/>
                        </a:cubicBezTo>
                        <a:cubicBezTo>
                          <a:pt x="20" y="20"/>
                          <a:pt x="20" y="19"/>
                          <a:pt x="20" y="18"/>
                        </a:cubicBezTo>
                        <a:cubicBezTo>
                          <a:pt x="21" y="16"/>
                          <a:pt x="18" y="16"/>
                          <a:pt x="18" y="17"/>
                        </a:cubicBezTo>
                        <a:cubicBezTo>
                          <a:pt x="18" y="18"/>
                          <a:pt x="17" y="20"/>
                          <a:pt x="17" y="21"/>
                        </a:cubicBezTo>
                        <a:cubicBezTo>
                          <a:pt x="18" y="21"/>
                          <a:pt x="19" y="21"/>
                          <a:pt x="19" y="22"/>
                        </a:cubicBezTo>
                        <a:cubicBezTo>
                          <a:pt x="20" y="17"/>
                          <a:pt x="21" y="12"/>
                          <a:pt x="23" y="8"/>
                        </a:cubicBezTo>
                        <a:cubicBezTo>
                          <a:pt x="22" y="8"/>
                          <a:pt x="21" y="8"/>
                          <a:pt x="20" y="8"/>
                        </a:cubicBezTo>
                        <a:cubicBezTo>
                          <a:pt x="22" y="13"/>
                          <a:pt x="20" y="19"/>
                          <a:pt x="21" y="24"/>
                        </a:cubicBezTo>
                        <a:cubicBezTo>
                          <a:pt x="21" y="25"/>
                          <a:pt x="23" y="25"/>
                          <a:pt x="23" y="24"/>
                        </a:cubicBezTo>
                        <a:cubicBezTo>
                          <a:pt x="24" y="20"/>
                          <a:pt x="25" y="15"/>
                          <a:pt x="27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7"/>
                          <a:pt x="25" y="22"/>
                          <a:pt x="25" y="28"/>
                        </a:cubicBezTo>
                        <a:cubicBezTo>
                          <a:pt x="25" y="29"/>
                          <a:pt x="27" y="30"/>
                          <a:pt x="27" y="28"/>
                        </a:cubicBezTo>
                        <a:cubicBezTo>
                          <a:pt x="28" y="23"/>
                          <a:pt x="29" y="17"/>
                          <a:pt x="30" y="12"/>
                        </a:cubicBezTo>
                        <a:cubicBezTo>
                          <a:pt x="29" y="12"/>
                          <a:pt x="28" y="12"/>
                          <a:pt x="28" y="11"/>
                        </a:cubicBezTo>
                        <a:cubicBezTo>
                          <a:pt x="27" y="17"/>
                          <a:pt x="26" y="22"/>
                          <a:pt x="26" y="28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31" y="23"/>
                          <a:pt x="31" y="18"/>
                          <a:pt x="32" y="13"/>
                        </a:cubicBezTo>
                        <a:cubicBezTo>
                          <a:pt x="32" y="13"/>
                          <a:pt x="31" y="13"/>
                          <a:pt x="30" y="13"/>
                        </a:cubicBezTo>
                        <a:cubicBezTo>
                          <a:pt x="30" y="19"/>
                          <a:pt x="29" y="25"/>
                          <a:pt x="29" y="31"/>
                        </a:cubicBezTo>
                        <a:cubicBezTo>
                          <a:pt x="29" y="32"/>
                          <a:pt x="31" y="32"/>
                          <a:pt x="31" y="31"/>
                        </a:cubicBezTo>
                        <a:cubicBezTo>
                          <a:pt x="33" y="25"/>
                          <a:pt x="34" y="18"/>
                          <a:pt x="34" y="12"/>
                        </a:cubicBezTo>
                        <a:cubicBezTo>
                          <a:pt x="33" y="12"/>
                          <a:pt x="32" y="12"/>
                          <a:pt x="32" y="12"/>
                        </a:cubicBezTo>
                        <a:cubicBezTo>
                          <a:pt x="32" y="18"/>
                          <a:pt x="31" y="25"/>
                          <a:pt x="32" y="31"/>
                        </a:cubicBezTo>
                        <a:cubicBezTo>
                          <a:pt x="32" y="32"/>
                          <a:pt x="34" y="33"/>
                          <a:pt x="34" y="31"/>
                        </a:cubicBezTo>
                        <a:cubicBezTo>
                          <a:pt x="35" y="24"/>
                          <a:pt x="36" y="17"/>
                          <a:pt x="37" y="10"/>
                        </a:cubicBezTo>
                        <a:cubicBezTo>
                          <a:pt x="36" y="10"/>
                          <a:pt x="35" y="10"/>
                          <a:pt x="34" y="10"/>
                        </a:cubicBezTo>
                        <a:cubicBezTo>
                          <a:pt x="35" y="17"/>
                          <a:pt x="35" y="25"/>
                          <a:pt x="35" y="32"/>
                        </a:cubicBezTo>
                        <a:cubicBezTo>
                          <a:pt x="35" y="33"/>
                          <a:pt x="37" y="34"/>
                          <a:pt x="38" y="32"/>
                        </a:cubicBezTo>
                        <a:cubicBezTo>
                          <a:pt x="39" y="26"/>
                          <a:pt x="39" y="19"/>
                          <a:pt x="40" y="13"/>
                        </a:cubicBezTo>
                        <a:cubicBezTo>
                          <a:pt x="39" y="13"/>
                          <a:pt x="38" y="13"/>
                          <a:pt x="38" y="13"/>
                        </a:cubicBezTo>
                        <a:cubicBezTo>
                          <a:pt x="37" y="20"/>
                          <a:pt x="37" y="26"/>
                          <a:pt x="37" y="33"/>
                        </a:cubicBezTo>
                        <a:cubicBezTo>
                          <a:pt x="37" y="35"/>
                          <a:pt x="39" y="35"/>
                          <a:pt x="39" y="34"/>
                        </a:cubicBezTo>
                        <a:cubicBezTo>
                          <a:pt x="40" y="28"/>
                          <a:pt x="41" y="22"/>
                          <a:pt x="41" y="16"/>
                        </a:cubicBezTo>
                        <a:cubicBezTo>
                          <a:pt x="41" y="14"/>
                          <a:pt x="39" y="14"/>
                          <a:pt x="39" y="15"/>
                        </a:cubicBezTo>
                        <a:cubicBezTo>
                          <a:pt x="37" y="22"/>
                          <a:pt x="38" y="29"/>
                          <a:pt x="37" y="35"/>
                        </a:cubicBezTo>
                        <a:cubicBezTo>
                          <a:pt x="37" y="36"/>
                          <a:pt x="39" y="37"/>
                          <a:pt x="40" y="35"/>
                        </a:cubicBezTo>
                        <a:cubicBezTo>
                          <a:pt x="41" y="30"/>
                          <a:pt x="42" y="24"/>
                          <a:pt x="43" y="19"/>
                        </a:cubicBezTo>
                        <a:cubicBezTo>
                          <a:pt x="42" y="19"/>
                          <a:pt x="41" y="19"/>
                          <a:pt x="40" y="19"/>
                        </a:cubicBezTo>
                        <a:cubicBezTo>
                          <a:pt x="40" y="27"/>
                          <a:pt x="41" y="35"/>
                          <a:pt x="38" y="42"/>
                        </a:cubicBezTo>
                        <a:cubicBezTo>
                          <a:pt x="39" y="43"/>
                          <a:pt x="40" y="43"/>
                          <a:pt x="41" y="43"/>
                        </a:cubicBezTo>
                        <a:cubicBezTo>
                          <a:pt x="42" y="36"/>
                          <a:pt x="43" y="30"/>
                          <a:pt x="43" y="24"/>
                        </a:cubicBezTo>
                        <a:cubicBezTo>
                          <a:pt x="43" y="22"/>
                          <a:pt x="40" y="22"/>
                          <a:pt x="40" y="24"/>
                        </a:cubicBezTo>
                        <a:cubicBezTo>
                          <a:pt x="40" y="29"/>
                          <a:pt x="40" y="34"/>
                          <a:pt x="38" y="39"/>
                        </a:cubicBezTo>
                        <a:cubicBezTo>
                          <a:pt x="39" y="39"/>
                          <a:pt x="39" y="39"/>
                          <a:pt x="40" y="39"/>
                        </a:cubicBezTo>
                        <a:cubicBezTo>
                          <a:pt x="40" y="36"/>
                          <a:pt x="41" y="34"/>
                          <a:pt x="43" y="32"/>
                        </a:cubicBezTo>
                        <a:cubicBezTo>
                          <a:pt x="44" y="35"/>
                          <a:pt x="44" y="38"/>
                          <a:pt x="44" y="40"/>
                        </a:cubicBezTo>
                        <a:cubicBezTo>
                          <a:pt x="44" y="43"/>
                          <a:pt x="44" y="46"/>
                          <a:pt x="44" y="49"/>
                        </a:cubicBezTo>
                        <a:cubicBezTo>
                          <a:pt x="44" y="50"/>
                          <a:pt x="46" y="51"/>
                          <a:pt x="46" y="49"/>
                        </a:cubicBezTo>
                        <a:cubicBezTo>
                          <a:pt x="47" y="44"/>
                          <a:pt x="47" y="40"/>
                          <a:pt x="47" y="34"/>
                        </a:cubicBezTo>
                        <a:cubicBezTo>
                          <a:pt x="47" y="33"/>
                          <a:pt x="45" y="33"/>
                          <a:pt x="45" y="34"/>
                        </a:cubicBezTo>
                        <a:cubicBezTo>
                          <a:pt x="42" y="39"/>
                          <a:pt x="42" y="45"/>
                          <a:pt x="42" y="50"/>
                        </a:cubicBezTo>
                        <a:cubicBezTo>
                          <a:pt x="42" y="52"/>
                          <a:pt x="44" y="52"/>
                          <a:pt x="45" y="50"/>
                        </a:cubicBezTo>
                        <a:cubicBezTo>
                          <a:pt x="45" y="46"/>
                          <a:pt x="46" y="41"/>
                          <a:pt x="46" y="36"/>
                        </a:cubicBezTo>
                        <a:cubicBezTo>
                          <a:pt x="46" y="35"/>
                          <a:pt x="44" y="35"/>
                          <a:pt x="44" y="36"/>
                        </a:cubicBezTo>
                        <a:cubicBezTo>
                          <a:pt x="42" y="41"/>
                          <a:pt x="42" y="47"/>
                          <a:pt x="40" y="52"/>
                        </a:cubicBezTo>
                        <a:cubicBezTo>
                          <a:pt x="41" y="52"/>
                          <a:pt x="42" y="52"/>
                          <a:pt x="43" y="52"/>
                        </a:cubicBezTo>
                        <a:cubicBezTo>
                          <a:pt x="43" y="47"/>
                          <a:pt x="44" y="42"/>
                          <a:pt x="44" y="37"/>
                        </a:cubicBezTo>
                        <a:cubicBezTo>
                          <a:pt x="44" y="35"/>
                          <a:pt x="42" y="35"/>
                          <a:pt x="42" y="36"/>
                        </a:cubicBezTo>
                        <a:cubicBezTo>
                          <a:pt x="40" y="42"/>
                          <a:pt x="40" y="48"/>
                          <a:pt x="39" y="53"/>
                        </a:cubicBezTo>
                        <a:cubicBezTo>
                          <a:pt x="40" y="53"/>
                          <a:pt x="40" y="53"/>
                          <a:pt x="41" y="53"/>
                        </a:cubicBezTo>
                        <a:cubicBezTo>
                          <a:pt x="42" y="46"/>
                          <a:pt x="44" y="39"/>
                          <a:pt x="42" y="32"/>
                        </a:cubicBezTo>
                        <a:cubicBezTo>
                          <a:pt x="42" y="31"/>
                          <a:pt x="40" y="31"/>
                          <a:pt x="40" y="32"/>
                        </a:cubicBezTo>
                        <a:cubicBezTo>
                          <a:pt x="39" y="39"/>
                          <a:pt x="39" y="46"/>
                          <a:pt x="37" y="52"/>
                        </a:cubicBezTo>
                        <a:cubicBezTo>
                          <a:pt x="38" y="52"/>
                          <a:pt x="39" y="52"/>
                          <a:pt x="40" y="52"/>
                        </a:cubicBezTo>
                        <a:cubicBezTo>
                          <a:pt x="38" y="47"/>
                          <a:pt x="40" y="41"/>
                          <a:pt x="41" y="35"/>
                        </a:cubicBezTo>
                        <a:cubicBezTo>
                          <a:pt x="41" y="35"/>
                          <a:pt x="40" y="35"/>
                          <a:pt x="39" y="35"/>
                        </a:cubicBezTo>
                        <a:cubicBezTo>
                          <a:pt x="39" y="38"/>
                          <a:pt x="39" y="41"/>
                          <a:pt x="39" y="44"/>
                        </a:cubicBezTo>
                        <a:cubicBezTo>
                          <a:pt x="39" y="46"/>
                          <a:pt x="39" y="48"/>
                          <a:pt x="39" y="50"/>
                        </a:cubicBezTo>
                        <a:cubicBezTo>
                          <a:pt x="38" y="50"/>
                          <a:pt x="37" y="50"/>
                          <a:pt x="36" y="51"/>
                        </a:cubicBezTo>
                        <a:cubicBezTo>
                          <a:pt x="37" y="46"/>
                          <a:pt x="36" y="45"/>
                          <a:pt x="33" y="50"/>
                        </a:cubicBezTo>
                        <a:cubicBezTo>
                          <a:pt x="32" y="49"/>
                          <a:pt x="31" y="50"/>
                          <a:pt x="31" y="51"/>
                        </a:cubicBezTo>
                        <a:cubicBezTo>
                          <a:pt x="31" y="47"/>
                          <a:pt x="21" y="42"/>
                          <a:pt x="18" y="38"/>
                        </a:cubicBezTo>
                        <a:cubicBezTo>
                          <a:pt x="18" y="38"/>
                          <a:pt x="17" y="39"/>
                          <a:pt x="17" y="39"/>
                        </a:cubicBezTo>
                        <a:cubicBezTo>
                          <a:pt x="22" y="44"/>
                          <a:pt x="27" y="49"/>
                          <a:pt x="33" y="53"/>
                        </a:cubicBezTo>
                        <a:cubicBezTo>
                          <a:pt x="34" y="54"/>
                          <a:pt x="35" y="53"/>
                          <a:pt x="34" y="52"/>
                        </a:cubicBezTo>
                        <a:cubicBezTo>
                          <a:pt x="32" y="49"/>
                          <a:pt x="30" y="46"/>
                          <a:pt x="27" y="43"/>
                        </a:cubicBezTo>
                        <a:cubicBezTo>
                          <a:pt x="26" y="42"/>
                          <a:pt x="24" y="43"/>
                          <a:pt x="25" y="44"/>
                        </a:cubicBezTo>
                        <a:cubicBezTo>
                          <a:pt x="27" y="47"/>
                          <a:pt x="29" y="49"/>
                          <a:pt x="32" y="51"/>
                        </a:cubicBezTo>
                        <a:cubicBezTo>
                          <a:pt x="33" y="52"/>
                          <a:pt x="34" y="50"/>
                          <a:pt x="33" y="49"/>
                        </a:cubicBezTo>
                        <a:cubicBezTo>
                          <a:pt x="31" y="47"/>
                          <a:pt x="23" y="40"/>
                          <a:pt x="23" y="47"/>
                        </a:cubicBezTo>
                        <a:cubicBezTo>
                          <a:pt x="23" y="55"/>
                          <a:pt x="39" y="37"/>
                          <a:pt x="35" y="52"/>
                        </a:cubicBezTo>
                        <a:cubicBezTo>
                          <a:pt x="36" y="52"/>
                          <a:pt x="36" y="52"/>
                          <a:pt x="37" y="52"/>
                        </a:cubicBezTo>
                        <a:cubicBezTo>
                          <a:pt x="36" y="48"/>
                          <a:pt x="36" y="44"/>
                          <a:pt x="36" y="40"/>
                        </a:cubicBezTo>
                        <a:cubicBezTo>
                          <a:pt x="35" y="40"/>
                          <a:pt x="35" y="40"/>
                          <a:pt x="34" y="40"/>
                        </a:cubicBezTo>
                        <a:cubicBezTo>
                          <a:pt x="34" y="44"/>
                          <a:pt x="34" y="48"/>
                          <a:pt x="33" y="52"/>
                        </a:cubicBezTo>
                        <a:cubicBezTo>
                          <a:pt x="34" y="52"/>
                          <a:pt x="35" y="52"/>
                          <a:pt x="36" y="52"/>
                        </a:cubicBezTo>
                        <a:cubicBezTo>
                          <a:pt x="34" y="47"/>
                          <a:pt x="35" y="42"/>
                          <a:pt x="35" y="37"/>
                        </a:cubicBezTo>
                        <a:cubicBezTo>
                          <a:pt x="34" y="36"/>
                          <a:pt x="32" y="36"/>
                          <a:pt x="32" y="37"/>
                        </a:cubicBezTo>
                        <a:cubicBezTo>
                          <a:pt x="32" y="41"/>
                          <a:pt x="32" y="46"/>
                          <a:pt x="31" y="50"/>
                        </a:cubicBezTo>
                        <a:cubicBezTo>
                          <a:pt x="32" y="50"/>
                          <a:pt x="32" y="50"/>
                          <a:pt x="33" y="51"/>
                        </a:cubicBezTo>
                        <a:cubicBezTo>
                          <a:pt x="33" y="46"/>
                          <a:pt x="33" y="42"/>
                          <a:pt x="32" y="37"/>
                        </a:cubicBezTo>
                        <a:cubicBezTo>
                          <a:pt x="32" y="36"/>
                          <a:pt x="30" y="36"/>
                          <a:pt x="30" y="37"/>
                        </a:cubicBezTo>
                        <a:cubicBezTo>
                          <a:pt x="30" y="42"/>
                          <a:pt x="29" y="46"/>
                          <a:pt x="28" y="50"/>
                        </a:cubicBezTo>
                        <a:cubicBezTo>
                          <a:pt x="29" y="51"/>
                          <a:pt x="30" y="51"/>
                          <a:pt x="31" y="51"/>
                        </a:cubicBezTo>
                        <a:cubicBezTo>
                          <a:pt x="30" y="46"/>
                          <a:pt x="30" y="40"/>
                          <a:pt x="30" y="35"/>
                        </a:cubicBezTo>
                        <a:cubicBezTo>
                          <a:pt x="30" y="34"/>
                          <a:pt x="28" y="34"/>
                          <a:pt x="28" y="35"/>
                        </a:cubicBezTo>
                        <a:cubicBezTo>
                          <a:pt x="28" y="36"/>
                          <a:pt x="28" y="36"/>
                          <a:pt x="27" y="37"/>
                        </a:cubicBezTo>
                        <a:cubicBezTo>
                          <a:pt x="28" y="41"/>
                          <a:pt x="27" y="42"/>
                          <a:pt x="25" y="41"/>
                        </a:cubicBezTo>
                        <a:cubicBezTo>
                          <a:pt x="26" y="35"/>
                          <a:pt x="26" y="33"/>
                          <a:pt x="25" y="38"/>
                        </a:cubicBezTo>
                        <a:cubicBezTo>
                          <a:pt x="24" y="40"/>
                          <a:pt x="24" y="42"/>
                          <a:pt x="24" y="44"/>
                        </a:cubicBezTo>
                        <a:cubicBezTo>
                          <a:pt x="25" y="44"/>
                          <a:pt x="25" y="44"/>
                          <a:pt x="26" y="44"/>
                        </a:cubicBezTo>
                        <a:cubicBezTo>
                          <a:pt x="26" y="39"/>
                          <a:pt x="26" y="35"/>
                          <a:pt x="27" y="31"/>
                        </a:cubicBezTo>
                        <a:cubicBezTo>
                          <a:pt x="26" y="31"/>
                          <a:pt x="26" y="31"/>
                          <a:pt x="25" y="31"/>
                        </a:cubicBezTo>
                        <a:cubicBezTo>
                          <a:pt x="25" y="34"/>
                          <a:pt x="25" y="38"/>
                          <a:pt x="24" y="42"/>
                        </a:cubicBezTo>
                        <a:cubicBezTo>
                          <a:pt x="23" y="39"/>
                          <a:pt x="23" y="36"/>
                          <a:pt x="23" y="33"/>
                        </a:cubicBezTo>
                        <a:cubicBezTo>
                          <a:pt x="23" y="29"/>
                          <a:pt x="23" y="25"/>
                          <a:pt x="22" y="21"/>
                        </a:cubicBezTo>
                        <a:cubicBezTo>
                          <a:pt x="22" y="21"/>
                          <a:pt x="21" y="20"/>
                          <a:pt x="20" y="21"/>
                        </a:cubicBezTo>
                        <a:cubicBezTo>
                          <a:pt x="19" y="22"/>
                          <a:pt x="18" y="27"/>
                          <a:pt x="18" y="25"/>
                        </a:cubicBezTo>
                        <a:cubicBezTo>
                          <a:pt x="19" y="20"/>
                          <a:pt x="21" y="15"/>
                          <a:pt x="21" y="10"/>
                        </a:cubicBezTo>
                        <a:cubicBezTo>
                          <a:pt x="21" y="9"/>
                          <a:pt x="20" y="8"/>
                          <a:pt x="19" y="9"/>
                        </a:cubicBezTo>
                        <a:cubicBezTo>
                          <a:pt x="15" y="12"/>
                          <a:pt x="9" y="25"/>
                          <a:pt x="11" y="30"/>
                        </a:cubicBezTo>
                        <a:cubicBezTo>
                          <a:pt x="11" y="30"/>
                          <a:pt x="13" y="31"/>
                          <a:pt x="13" y="30"/>
                        </a:cubicBezTo>
                        <a:cubicBezTo>
                          <a:pt x="16" y="23"/>
                          <a:pt x="18" y="16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17"/>
                          <a:pt x="16" y="24"/>
                          <a:pt x="17" y="31"/>
                        </a:cubicBezTo>
                        <a:cubicBezTo>
                          <a:pt x="17" y="32"/>
                          <a:pt x="18" y="33"/>
                          <a:pt x="19" y="32"/>
                        </a:cubicBezTo>
                        <a:cubicBezTo>
                          <a:pt x="22" y="27"/>
                          <a:pt x="23" y="21"/>
                          <a:pt x="24" y="15"/>
                        </a:cubicBezTo>
                        <a:cubicBezTo>
                          <a:pt x="23" y="15"/>
                          <a:pt x="22" y="15"/>
                          <a:pt x="22" y="15"/>
                        </a:cubicBezTo>
                        <a:cubicBezTo>
                          <a:pt x="21" y="22"/>
                          <a:pt x="20" y="30"/>
                          <a:pt x="19" y="38"/>
                        </a:cubicBezTo>
                        <a:cubicBezTo>
                          <a:pt x="20" y="38"/>
                          <a:pt x="21" y="38"/>
                          <a:pt x="22" y="38"/>
                        </a:cubicBezTo>
                        <a:cubicBezTo>
                          <a:pt x="21" y="34"/>
                          <a:pt x="22" y="29"/>
                          <a:pt x="22" y="25"/>
                        </a:cubicBezTo>
                        <a:cubicBezTo>
                          <a:pt x="22" y="25"/>
                          <a:pt x="24" y="16"/>
                          <a:pt x="25" y="19"/>
                        </a:cubicBezTo>
                        <a:cubicBezTo>
                          <a:pt x="26" y="23"/>
                          <a:pt x="26" y="27"/>
                          <a:pt x="27" y="32"/>
                        </a:cubicBezTo>
                        <a:cubicBezTo>
                          <a:pt x="27" y="34"/>
                          <a:pt x="27" y="40"/>
                          <a:pt x="31" y="41"/>
                        </a:cubicBezTo>
                        <a:cubicBezTo>
                          <a:pt x="31" y="41"/>
                          <a:pt x="32" y="40"/>
                          <a:pt x="32" y="40"/>
                        </a:cubicBezTo>
                        <a:cubicBezTo>
                          <a:pt x="33" y="32"/>
                          <a:pt x="33" y="25"/>
                          <a:pt x="34" y="17"/>
                        </a:cubicBezTo>
                        <a:cubicBezTo>
                          <a:pt x="33" y="17"/>
                          <a:pt x="33" y="17"/>
                          <a:pt x="32" y="17"/>
                        </a:cubicBezTo>
                        <a:cubicBezTo>
                          <a:pt x="32" y="24"/>
                          <a:pt x="33" y="30"/>
                          <a:pt x="33" y="37"/>
                        </a:cubicBezTo>
                        <a:cubicBezTo>
                          <a:pt x="34" y="37"/>
                          <a:pt x="34" y="37"/>
                          <a:pt x="35" y="37"/>
                        </a:cubicBezTo>
                        <a:cubicBezTo>
                          <a:pt x="34" y="30"/>
                          <a:pt x="34" y="24"/>
                          <a:pt x="34" y="17"/>
                        </a:cubicBezTo>
                        <a:cubicBezTo>
                          <a:pt x="33" y="17"/>
                          <a:pt x="32" y="17"/>
                          <a:pt x="31" y="17"/>
                        </a:cubicBezTo>
                        <a:cubicBezTo>
                          <a:pt x="34" y="24"/>
                          <a:pt x="36" y="33"/>
                          <a:pt x="34" y="40"/>
                        </a:cubicBezTo>
                        <a:cubicBezTo>
                          <a:pt x="33" y="46"/>
                          <a:pt x="25" y="29"/>
                          <a:pt x="26" y="31"/>
                        </a:cubicBezTo>
                        <a:cubicBezTo>
                          <a:pt x="25" y="30"/>
                          <a:pt x="25" y="30"/>
                          <a:pt x="25" y="29"/>
                        </a:cubicBezTo>
                        <a:cubicBezTo>
                          <a:pt x="22" y="22"/>
                          <a:pt x="26" y="21"/>
                          <a:pt x="37" y="26"/>
                        </a:cubicBezTo>
                        <a:cubicBezTo>
                          <a:pt x="38" y="30"/>
                          <a:pt x="38" y="35"/>
                          <a:pt x="37" y="39"/>
                        </a:cubicBezTo>
                        <a:cubicBezTo>
                          <a:pt x="30" y="43"/>
                          <a:pt x="25" y="43"/>
                          <a:pt x="23" y="38"/>
                        </a:cubicBezTo>
                        <a:cubicBezTo>
                          <a:pt x="23" y="37"/>
                          <a:pt x="22" y="35"/>
                          <a:pt x="22" y="33"/>
                        </a:cubicBezTo>
                        <a:cubicBezTo>
                          <a:pt x="21" y="32"/>
                          <a:pt x="21" y="31"/>
                          <a:pt x="21" y="30"/>
                        </a:cubicBezTo>
                        <a:cubicBezTo>
                          <a:pt x="20" y="24"/>
                          <a:pt x="24" y="22"/>
                          <a:pt x="33" y="24"/>
                        </a:cubicBezTo>
                        <a:cubicBezTo>
                          <a:pt x="35" y="26"/>
                          <a:pt x="35" y="30"/>
                          <a:pt x="35" y="33"/>
                        </a:cubicBezTo>
                        <a:cubicBezTo>
                          <a:pt x="35" y="36"/>
                          <a:pt x="33" y="47"/>
                          <a:pt x="26" y="42"/>
                        </a:cubicBezTo>
                        <a:cubicBezTo>
                          <a:pt x="22" y="39"/>
                          <a:pt x="21" y="31"/>
                          <a:pt x="20" y="27"/>
                        </a:cubicBezTo>
                        <a:cubicBezTo>
                          <a:pt x="20" y="26"/>
                          <a:pt x="20" y="25"/>
                          <a:pt x="20" y="25"/>
                        </a:cubicBezTo>
                        <a:cubicBezTo>
                          <a:pt x="28" y="22"/>
                          <a:pt x="32" y="25"/>
                          <a:pt x="31" y="31"/>
                        </a:cubicBezTo>
                        <a:cubicBezTo>
                          <a:pt x="31" y="32"/>
                          <a:pt x="31" y="46"/>
                          <a:pt x="26" y="41"/>
                        </a:cubicBezTo>
                        <a:cubicBezTo>
                          <a:pt x="22" y="38"/>
                          <a:pt x="21" y="32"/>
                          <a:pt x="20" y="28"/>
                        </a:cubicBezTo>
                        <a:cubicBezTo>
                          <a:pt x="20" y="27"/>
                          <a:pt x="20" y="26"/>
                          <a:pt x="20" y="26"/>
                        </a:cubicBezTo>
                        <a:cubicBezTo>
                          <a:pt x="20" y="22"/>
                          <a:pt x="22" y="22"/>
                          <a:pt x="27" y="24"/>
                        </a:cubicBezTo>
                        <a:cubicBezTo>
                          <a:pt x="28" y="26"/>
                          <a:pt x="29" y="29"/>
                          <a:pt x="29" y="32"/>
                        </a:cubicBezTo>
                        <a:cubicBezTo>
                          <a:pt x="29" y="32"/>
                          <a:pt x="29" y="33"/>
                          <a:pt x="30" y="34"/>
                        </a:cubicBezTo>
                        <a:cubicBezTo>
                          <a:pt x="30" y="37"/>
                          <a:pt x="29" y="38"/>
                          <a:pt x="24" y="37"/>
                        </a:cubicBezTo>
                        <a:cubicBezTo>
                          <a:pt x="23" y="34"/>
                          <a:pt x="23" y="30"/>
                          <a:pt x="23" y="27"/>
                        </a:cubicBezTo>
                        <a:cubicBezTo>
                          <a:pt x="23" y="18"/>
                          <a:pt x="25" y="23"/>
                          <a:pt x="26" y="28"/>
                        </a:cubicBezTo>
                        <a:cubicBezTo>
                          <a:pt x="27" y="31"/>
                          <a:pt x="28" y="34"/>
                          <a:pt x="28" y="37"/>
                        </a:cubicBezTo>
                        <a:cubicBezTo>
                          <a:pt x="28" y="43"/>
                          <a:pt x="24" y="34"/>
                          <a:pt x="23" y="33"/>
                        </a:cubicBezTo>
                        <a:cubicBezTo>
                          <a:pt x="22" y="28"/>
                          <a:pt x="23" y="22"/>
                          <a:pt x="20" y="19"/>
                        </a:cubicBezTo>
                        <a:cubicBezTo>
                          <a:pt x="23" y="22"/>
                          <a:pt x="24" y="29"/>
                          <a:pt x="23" y="34"/>
                        </a:cubicBezTo>
                        <a:cubicBezTo>
                          <a:pt x="22" y="33"/>
                          <a:pt x="21" y="33"/>
                          <a:pt x="19" y="33"/>
                        </a:cubicBezTo>
                        <a:cubicBezTo>
                          <a:pt x="19" y="31"/>
                          <a:pt x="19" y="30"/>
                          <a:pt x="19" y="29"/>
                        </a:cubicBezTo>
                        <a:cubicBezTo>
                          <a:pt x="19" y="27"/>
                          <a:pt x="20" y="25"/>
                          <a:pt x="20" y="22"/>
                        </a:cubicBezTo>
                        <a:cubicBezTo>
                          <a:pt x="20" y="20"/>
                          <a:pt x="21" y="17"/>
                          <a:pt x="19" y="15"/>
                        </a:cubicBezTo>
                        <a:cubicBezTo>
                          <a:pt x="19" y="14"/>
                          <a:pt x="17" y="14"/>
                          <a:pt x="17" y="15"/>
                        </a:cubicBezTo>
                        <a:cubicBezTo>
                          <a:pt x="16" y="20"/>
                          <a:pt x="15" y="25"/>
                          <a:pt x="13" y="29"/>
                        </a:cubicBezTo>
                        <a:cubicBezTo>
                          <a:pt x="14" y="29"/>
                          <a:pt x="14" y="30"/>
                          <a:pt x="15" y="30"/>
                        </a:cubicBezTo>
                        <a:cubicBezTo>
                          <a:pt x="16" y="22"/>
                          <a:pt x="20" y="16"/>
                          <a:pt x="20" y="8"/>
                        </a:cubicBezTo>
                        <a:cubicBezTo>
                          <a:pt x="20" y="7"/>
                          <a:pt x="18" y="7"/>
                          <a:pt x="17" y="8"/>
                        </a:cubicBezTo>
                        <a:cubicBezTo>
                          <a:pt x="14" y="12"/>
                          <a:pt x="12" y="16"/>
                          <a:pt x="10" y="21"/>
                        </a:cubicBezTo>
                        <a:cubicBezTo>
                          <a:pt x="9" y="22"/>
                          <a:pt x="11" y="23"/>
                          <a:pt x="12" y="22"/>
                        </a:cubicBezTo>
                        <a:cubicBezTo>
                          <a:pt x="14" y="18"/>
                          <a:pt x="17" y="14"/>
                          <a:pt x="19" y="9"/>
                        </a:cubicBezTo>
                        <a:cubicBezTo>
                          <a:pt x="20" y="8"/>
                          <a:pt x="18" y="7"/>
                          <a:pt x="17" y="8"/>
                        </a:cubicBezTo>
                        <a:cubicBezTo>
                          <a:pt x="15" y="12"/>
                          <a:pt x="13" y="15"/>
                          <a:pt x="10" y="18"/>
                        </a:cubicBezTo>
                        <a:cubicBezTo>
                          <a:pt x="11" y="18"/>
                          <a:pt x="11" y="19"/>
                          <a:pt x="12" y="19"/>
                        </a:cubicBezTo>
                        <a:cubicBezTo>
                          <a:pt x="12" y="16"/>
                          <a:pt x="13" y="15"/>
                          <a:pt x="16" y="15"/>
                        </a:cubicBezTo>
                        <a:cubicBezTo>
                          <a:pt x="16" y="17"/>
                          <a:pt x="16" y="19"/>
                          <a:pt x="15" y="21"/>
                        </a:cubicBezTo>
                        <a:cubicBezTo>
                          <a:pt x="15" y="26"/>
                          <a:pt x="15" y="31"/>
                          <a:pt x="14" y="35"/>
                        </a:cubicBezTo>
                        <a:cubicBezTo>
                          <a:pt x="14" y="35"/>
                          <a:pt x="15" y="35"/>
                          <a:pt x="16" y="35"/>
                        </a:cubicBezTo>
                        <a:cubicBezTo>
                          <a:pt x="15" y="28"/>
                          <a:pt x="17" y="21"/>
                          <a:pt x="19" y="14"/>
                        </a:cubicBezTo>
                        <a:cubicBezTo>
                          <a:pt x="18" y="14"/>
                          <a:pt x="17" y="14"/>
                          <a:pt x="17" y="14"/>
                        </a:cubicBezTo>
                        <a:cubicBezTo>
                          <a:pt x="16" y="19"/>
                          <a:pt x="16" y="24"/>
                          <a:pt x="13" y="28"/>
                        </a:cubicBezTo>
                        <a:cubicBezTo>
                          <a:pt x="13" y="29"/>
                          <a:pt x="14" y="29"/>
                          <a:pt x="15" y="29"/>
                        </a:cubicBezTo>
                        <a:cubicBezTo>
                          <a:pt x="15" y="20"/>
                          <a:pt x="20" y="14"/>
                          <a:pt x="22" y="6"/>
                        </a:cubicBezTo>
                        <a:cubicBezTo>
                          <a:pt x="22" y="5"/>
                          <a:pt x="21" y="4"/>
                          <a:pt x="21" y="4"/>
                        </a:cubicBezTo>
                        <a:cubicBezTo>
                          <a:pt x="18" y="5"/>
                          <a:pt x="16" y="5"/>
                          <a:pt x="14" y="7"/>
                        </a:cubicBezTo>
                        <a:cubicBezTo>
                          <a:pt x="13" y="8"/>
                          <a:pt x="12" y="10"/>
                          <a:pt x="11" y="12"/>
                        </a:cubicBezTo>
                        <a:cubicBezTo>
                          <a:pt x="9" y="16"/>
                          <a:pt x="9" y="14"/>
                          <a:pt x="13" y="7"/>
                        </a:cubicBezTo>
                        <a:cubicBezTo>
                          <a:pt x="15" y="5"/>
                          <a:pt x="17" y="4"/>
                          <a:pt x="20" y="3"/>
                        </a:cubicBezTo>
                        <a:cubicBezTo>
                          <a:pt x="21" y="3"/>
                          <a:pt x="20" y="1"/>
                          <a:pt x="19" y="1"/>
                        </a:cubicBezTo>
                        <a:cubicBezTo>
                          <a:pt x="11" y="2"/>
                          <a:pt x="0" y="10"/>
                          <a:pt x="3" y="19"/>
                        </a:cubicBezTo>
                        <a:cubicBezTo>
                          <a:pt x="3" y="20"/>
                          <a:pt x="4" y="20"/>
                          <a:pt x="5" y="19"/>
                        </a:cubicBezTo>
                        <a:cubicBezTo>
                          <a:pt x="7" y="16"/>
                          <a:pt x="10" y="13"/>
                          <a:pt x="13" y="10"/>
                        </a:cubicBezTo>
                        <a:cubicBezTo>
                          <a:pt x="14" y="9"/>
                          <a:pt x="13" y="8"/>
                          <a:pt x="12" y="8"/>
                        </a:cubicBezTo>
                        <a:cubicBezTo>
                          <a:pt x="8" y="10"/>
                          <a:pt x="7" y="12"/>
                          <a:pt x="5" y="15"/>
                        </a:cubicBezTo>
                        <a:cubicBezTo>
                          <a:pt x="5" y="16"/>
                          <a:pt x="5" y="17"/>
                          <a:pt x="6" y="17"/>
                        </a:cubicBezTo>
                        <a:cubicBezTo>
                          <a:pt x="10" y="17"/>
                          <a:pt x="13" y="14"/>
                          <a:pt x="16" y="11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9" y="8"/>
                          <a:pt x="7" y="16"/>
                          <a:pt x="5" y="20"/>
                        </a:cubicBezTo>
                        <a:cubicBezTo>
                          <a:pt x="4" y="21"/>
                          <a:pt x="7" y="22"/>
                          <a:pt x="7" y="21"/>
                        </a:cubicBezTo>
                        <a:cubicBezTo>
                          <a:pt x="9" y="17"/>
                          <a:pt x="10" y="14"/>
                          <a:pt x="9" y="11"/>
                        </a:cubicBezTo>
                        <a:cubicBezTo>
                          <a:pt x="9" y="10"/>
                          <a:pt x="8" y="9"/>
                          <a:pt x="8" y="10"/>
                        </a:cubicBezTo>
                        <a:cubicBezTo>
                          <a:pt x="2" y="12"/>
                          <a:pt x="2" y="22"/>
                          <a:pt x="3" y="27"/>
                        </a:cubicBezTo>
                        <a:cubicBezTo>
                          <a:pt x="3" y="28"/>
                          <a:pt x="4" y="29"/>
                          <a:pt x="5" y="28"/>
                        </a:cubicBezTo>
                        <a:cubicBezTo>
                          <a:pt x="6" y="24"/>
                          <a:pt x="7" y="21"/>
                          <a:pt x="7" y="17"/>
                        </a:cubicBezTo>
                        <a:cubicBezTo>
                          <a:pt x="8" y="16"/>
                          <a:pt x="5" y="16"/>
                          <a:pt x="5" y="17"/>
                        </a:cubicBezTo>
                        <a:cubicBezTo>
                          <a:pt x="3" y="25"/>
                          <a:pt x="3" y="34"/>
                          <a:pt x="10" y="40"/>
                        </a:cubicBezTo>
                        <a:cubicBezTo>
                          <a:pt x="11" y="41"/>
                          <a:pt x="12" y="40"/>
                          <a:pt x="12" y="39"/>
                        </a:cubicBezTo>
                        <a:cubicBezTo>
                          <a:pt x="11" y="36"/>
                          <a:pt x="10" y="35"/>
                          <a:pt x="8" y="33"/>
                        </a:cubicBezTo>
                        <a:cubicBezTo>
                          <a:pt x="8" y="33"/>
                          <a:pt x="7" y="33"/>
                          <a:pt x="6" y="34"/>
                        </a:cubicBezTo>
                        <a:cubicBezTo>
                          <a:pt x="9" y="38"/>
                          <a:pt x="12" y="41"/>
                          <a:pt x="17" y="44"/>
                        </a:cubicBezTo>
                        <a:cubicBezTo>
                          <a:pt x="18" y="45"/>
                          <a:pt x="19" y="43"/>
                          <a:pt x="18" y="42"/>
                        </a:cubicBezTo>
                        <a:cubicBezTo>
                          <a:pt x="16" y="38"/>
                          <a:pt x="12" y="35"/>
                          <a:pt x="9" y="31"/>
                        </a:cubicBezTo>
                        <a:cubicBezTo>
                          <a:pt x="8" y="30"/>
                          <a:pt x="6" y="31"/>
                          <a:pt x="7" y="32"/>
                        </a:cubicBezTo>
                        <a:cubicBezTo>
                          <a:pt x="11" y="38"/>
                          <a:pt x="15" y="44"/>
                          <a:pt x="21" y="48"/>
                        </a:cubicBezTo>
                        <a:cubicBezTo>
                          <a:pt x="22" y="49"/>
                          <a:pt x="23" y="48"/>
                          <a:pt x="23" y="47"/>
                        </a:cubicBezTo>
                        <a:cubicBezTo>
                          <a:pt x="19" y="41"/>
                          <a:pt x="15" y="36"/>
                          <a:pt x="10" y="32"/>
                        </a:cubicBezTo>
                        <a:cubicBezTo>
                          <a:pt x="9" y="32"/>
                          <a:pt x="7" y="33"/>
                          <a:pt x="8" y="34"/>
                        </a:cubicBezTo>
                        <a:cubicBezTo>
                          <a:pt x="10" y="38"/>
                          <a:pt x="12" y="42"/>
                          <a:pt x="16" y="46"/>
                        </a:cubicBezTo>
                        <a:cubicBezTo>
                          <a:pt x="17" y="47"/>
                          <a:pt x="19" y="46"/>
                          <a:pt x="18" y="44"/>
                        </a:cubicBezTo>
                        <a:cubicBezTo>
                          <a:pt x="16" y="39"/>
                          <a:pt x="12" y="34"/>
                          <a:pt x="10" y="29"/>
                        </a:cubicBezTo>
                        <a:cubicBezTo>
                          <a:pt x="9" y="29"/>
                          <a:pt x="9" y="30"/>
                          <a:pt x="8" y="30"/>
                        </a:cubicBezTo>
                        <a:cubicBezTo>
                          <a:pt x="11" y="34"/>
                          <a:pt x="14" y="38"/>
                          <a:pt x="18" y="41"/>
                        </a:cubicBezTo>
                        <a:cubicBezTo>
                          <a:pt x="19" y="42"/>
                          <a:pt x="21" y="41"/>
                          <a:pt x="20" y="40"/>
                        </a:cubicBezTo>
                        <a:cubicBezTo>
                          <a:pt x="17" y="35"/>
                          <a:pt x="13" y="31"/>
                          <a:pt x="9" y="27"/>
                        </a:cubicBezTo>
                        <a:cubicBezTo>
                          <a:pt x="8" y="26"/>
                          <a:pt x="7" y="27"/>
                          <a:pt x="8" y="28"/>
                        </a:cubicBezTo>
                        <a:cubicBezTo>
                          <a:pt x="10" y="32"/>
                          <a:pt x="12" y="36"/>
                          <a:pt x="16" y="40"/>
                        </a:cubicBezTo>
                        <a:cubicBezTo>
                          <a:pt x="16" y="41"/>
                          <a:pt x="18" y="40"/>
                          <a:pt x="18" y="39"/>
                        </a:cubicBezTo>
                        <a:cubicBezTo>
                          <a:pt x="16" y="31"/>
                          <a:pt x="13" y="24"/>
                          <a:pt x="7" y="19"/>
                        </a:cubicBezTo>
                        <a:cubicBezTo>
                          <a:pt x="6" y="18"/>
                          <a:pt x="5" y="18"/>
                          <a:pt x="5" y="19"/>
                        </a:cubicBezTo>
                        <a:cubicBezTo>
                          <a:pt x="4" y="23"/>
                          <a:pt x="5" y="26"/>
                          <a:pt x="6" y="29"/>
                        </a:cubicBezTo>
                        <a:cubicBezTo>
                          <a:pt x="7" y="30"/>
                          <a:pt x="8" y="30"/>
                          <a:pt x="8" y="30"/>
                        </a:cubicBezTo>
                        <a:cubicBezTo>
                          <a:pt x="13" y="26"/>
                          <a:pt x="13" y="18"/>
                          <a:pt x="9" y="13"/>
                        </a:cubicBezTo>
                        <a:cubicBezTo>
                          <a:pt x="9" y="13"/>
                          <a:pt x="8" y="13"/>
                          <a:pt x="7" y="13"/>
                        </a:cubicBezTo>
                        <a:cubicBezTo>
                          <a:pt x="2" y="18"/>
                          <a:pt x="5" y="26"/>
                          <a:pt x="6" y="32"/>
                        </a:cubicBezTo>
                        <a:cubicBezTo>
                          <a:pt x="6" y="33"/>
                          <a:pt x="8" y="33"/>
                          <a:pt x="8" y="32"/>
                        </a:cubicBezTo>
                        <a:cubicBezTo>
                          <a:pt x="9" y="27"/>
                          <a:pt x="9" y="21"/>
                          <a:pt x="11" y="16"/>
                        </a:cubicBezTo>
                        <a:cubicBezTo>
                          <a:pt x="10" y="16"/>
                          <a:pt x="9" y="16"/>
                          <a:pt x="8" y="16"/>
                        </a:cubicBezTo>
                        <a:cubicBezTo>
                          <a:pt x="8" y="21"/>
                          <a:pt x="8" y="26"/>
                          <a:pt x="7" y="31"/>
                        </a:cubicBezTo>
                        <a:cubicBezTo>
                          <a:pt x="7" y="32"/>
                          <a:pt x="9" y="32"/>
                          <a:pt x="10" y="31"/>
                        </a:cubicBezTo>
                        <a:cubicBezTo>
                          <a:pt x="11" y="25"/>
                          <a:pt x="12" y="20"/>
                          <a:pt x="12" y="14"/>
                        </a:cubicBezTo>
                        <a:cubicBezTo>
                          <a:pt x="12" y="13"/>
                          <a:pt x="10" y="13"/>
                          <a:pt x="10" y="14"/>
                        </a:cubicBezTo>
                        <a:cubicBezTo>
                          <a:pt x="7" y="19"/>
                          <a:pt x="7" y="24"/>
                          <a:pt x="8" y="30"/>
                        </a:cubicBezTo>
                        <a:cubicBezTo>
                          <a:pt x="8" y="31"/>
                          <a:pt x="9" y="31"/>
                          <a:pt x="9" y="31"/>
                        </a:cubicBezTo>
                        <a:cubicBezTo>
                          <a:pt x="14" y="28"/>
                          <a:pt x="14" y="22"/>
                          <a:pt x="14" y="17"/>
                        </a:cubicBezTo>
                        <a:cubicBezTo>
                          <a:pt x="14" y="17"/>
                          <a:pt x="13" y="16"/>
                          <a:pt x="12" y="17"/>
                        </a:cubicBezTo>
                        <a:cubicBezTo>
                          <a:pt x="7" y="20"/>
                          <a:pt x="6" y="28"/>
                          <a:pt x="9" y="33"/>
                        </a:cubicBezTo>
                        <a:cubicBezTo>
                          <a:pt x="10" y="33"/>
                          <a:pt x="11" y="33"/>
                          <a:pt x="11" y="33"/>
                        </a:cubicBezTo>
                        <a:cubicBezTo>
                          <a:pt x="14" y="31"/>
                          <a:pt x="15" y="29"/>
                          <a:pt x="16" y="25"/>
                        </a:cubicBezTo>
                        <a:cubicBezTo>
                          <a:pt x="15" y="25"/>
                          <a:pt x="14" y="25"/>
                          <a:pt x="13" y="25"/>
                        </a:cubicBezTo>
                        <a:cubicBezTo>
                          <a:pt x="12" y="32"/>
                          <a:pt x="14" y="38"/>
                          <a:pt x="19" y="43"/>
                        </a:cubicBezTo>
                        <a:cubicBezTo>
                          <a:pt x="19" y="44"/>
                          <a:pt x="21" y="44"/>
                          <a:pt x="21" y="43"/>
                        </a:cubicBezTo>
                        <a:cubicBezTo>
                          <a:pt x="20" y="39"/>
                          <a:pt x="20" y="36"/>
                          <a:pt x="18" y="32"/>
                        </a:cubicBezTo>
                        <a:cubicBezTo>
                          <a:pt x="17" y="31"/>
                          <a:pt x="15" y="32"/>
                          <a:pt x="15" y="33"/>
                        </a:cubicBezTo>
                        <a:cubicBezTo>
                          <a:pt x="17" y="38"/>
                          <a:pt x="18" y="43"/>
                          <a:pt x="20" y="48"/>
                        </a:cubicBezTo>
                        <a:cubicBezTo>
                          <a:pt x="21" y="48"/>
                          <a:pt x="22" y="47"/>
                          <a:pt x="23" y="47"/>
                        </a:cubicBezTo>
                        <a:cubicBezTo>
                          <a:pt x="21" y="44"/>
                          <a:pt x="21" y="44"/>
                          <a:pt x="20" y="41"/>
                        </a:cubicBezTo>
                        <a:cubicBezTo>
                          <a:pt x="19" y="41"/>
                          <a:pt x="18" y="42"/>
                          <a:pt x="18" y="42"/>
                        </a:cubicBezTo>
                        <a:cubicBezTo>
                          <a:pt x="19" y="44"/>
                          <a:pt x="20" y="46"/>
                          <a:pt x="23" y="48"/>
                        </a:cubicBezTo>
                        <a:cubicBezTo>
                          <a:pt x="23" y="48"/>
                          <a:pt x="33" y="54"/>
                          <a:pt x="26" y="52"/>
                        </a:cubicBezTo>
                        <a:cubicBezTo>
                          <a:pt x="26" y="53"/>
                          <a:pt x="26" y="54"/>
                          <a:pt x="26" y="55"/>
                        </a:cubicBezTo>
                        <a:cubicBezTo>
                          <a:pt x="28" y="55"/>
                          <a:pt x="31" y="55"/>
                          <a:pt x="33" y="56"/>
                        </a:cubicBezTo>
                        <a:cubicBezTo>
                          <a:pt x="33" y="55"/>
                          <a:pt x="34" y="54"/>
                          <a:pt x="34" y="54"/>
                        </a:cubicBezTo>
                        <a:cubicBezTo>
                          <a:pt x="30" y="53"/>
                          <a:pt x="26" y="52"/>
                          <a:pt x="21" y="51"/>
                        </a:cubicBezTo>
                        <a:cubicBezTo>
                          <a:pt x="20" y="51"/>
                          <a:pt x="20" y="53"/>
                          <a:pt x="21" y="54"/>
                        </a:cubicBezTo>
                        <a:cubicBezTo>
                          <a:pt x="22" y="54"/>
                          <a:pt x="24" y="55"/>
                          <a:pt x="25" y="55"/>
                        </a:cubicBezTo>
                        <a:cubicBezTo>
                          <a:pt x="25" y="54"/>
                          <a:pt x="25" y="54"/>
                          <a:pt x="25" y="53"/>
                        </a:cubicBezTo>
                        <a:cubicBezTo>
                          <a:pt x="26" y="53"/>
                          <a:pt x="26" y="54"/>
                          <a:pt x="26" y="54"/>
                        </a:cubicBezTo>
                        <a:cubicBezTo>
                          <a:pt x="28" y="54"/>
                          <a:pt x="28" y="53"/>
                          <a:pt x="27" y="52"/>
                        </a:cubicBezTo>
                        <a:cubicBezTo>
                          <a:pt x="26" y="51"/>
                          <a:pt x="24" y="51"/>
                          <a:pt x="23" y="50"/>
                        </a:cubicBezTo>
                        <a:cubicBezTo>
                          <a:pt x="23" y="50"/>
                          <a:pt x="22" y="51"/>
                          <a:pt x="22" y="52"/>
                        </a:cubicBezTo>
                        <a:cubicBezTo>
                          <a:pt x="23" y="52"/>
                          <a:pt x="25" y="53"/>
                          <a:pt x="26" y="53"/>
                        </a:cubicBezTo>
                        <a:cubicBezTo>
                          <a:pt x="26" y="52"/>
                          <a:pt x="27" y="52"/>
                          <a:pt x="27" y="51"/>
                        </a:cubicBezTo>
                        <a:cubicBezTo>
                          <a:pt x="24" y="50"/>
                          <a:pt x="22" y="49"/>
                          <a:pt x="19" y="48"/>
                        </a:cubicBezTo>
                        <a:cubicBezTo>
                          <a:pt x="18" y="47"/>
                          <a:pt x="17" y="49"/>
                          <a:pt x="18" y="50"/>
                        </a:cubicBezTo>
                        <a:cubicBezTo>
                          <a:pt x="21" y="52"/>
                          <a:pt x="24" y="52"/>
                          <a:pt x="27" y="53"/>
                        </a:cubicBezTo>
                        <a:cubicBezTo>
                          <a:pt x="29" y="53"/>
                          <a:pt x="30" y="52"/>
                          <a:pt x="28" y="51"/>
                        </a:cubicBezTo>
                        <a:cubicBezTo>
                          <a:pt x="24" y="49"/>
                          <a:pt x="21" y="47"/>
                          <a:pt x="16" y="46"/>
                        </a:cubicBezTo>
                        <a:cubicBezTo>
                          <a:pt x="15" y="45"/>
                          <a:pt x="14" y="47"/>
                          <a:pt x="15" y="48"/>
                        </a:cubicBezTo>
                        <a:cubicBezTo>
                          <a:pt x="18" y="49"/>
                          <a:pt x="21" y="51"/>
                          <a:pt x="23" y="52"/>
                        </a:cubicBezTo>
                        <a:cubicBezTo>
                          <a:pt x="23" y="51"/>
                          <a:pt x="24" y="51"/>
                          <a:pt x="24" y="50"/>
                        </a:cubicBezTo>
                        <a:cubicBezTo>
                          <a:pt x="15" y="47"/>
                          <a:pt x="9" y="43"/>
                          <a:pt x="4" y="36"/>
                        </a:cubicBezTo>
                        <a:cubicBezTo>
                          <a:pt x="3" y="36"/>
                          <a:pt x="3" y="37"/>
                          <a:pt x="2" y="37"/>
                        </a:cubicBezTo>
                        <a:cubicBezTo>
                          <a:pt x="7" y="41"/>
                          <a:pt x="10" y="45"/>
                          <a:pt x="16" y="47"/>
                        </a:cubicBezTo>
                        <a:cubicBezTo>
                          <a:pt x="17" y="47"/>
                          <a:pt x="18" y="46"/>
                          <a:pt x="17" y="45"/>
                        </a:cubicBezTo>
                        <a:cubicBezTo>
                          <a:pt x="14" y="42"/>
                          <a:pt x="12" y="41"/>
                          <a:pt x="8" y="39"/>
                        </a:cubicBezTo>
                        <a:cubicBezTo>
                          <a:pt x="7" y="38"/>
                          <a:pt x="6" y="40"/>
                          <a:pt x="7" y="41"/>
                        </a:cubicBezTo>
                        <a:cubicBezTo>
                          <a:pt x="10" y="43"/>
                          <a:pt x="12" y="45"/>
                          <a:pt x="15" y="47"/>
                        </a:cubicBezTo>
                        <a:cubicBezTo>
                          <a:pt x="16" y="47"/>
                          <a:pt x="18" y="45"/>
                          <a:pt x="16" y="45"/>
                        </a:cubicBezTo>
                        <a:cubicBezTo>
                          <a:pt x="14" y="43"/>
                          <a:pt x="13" y="42"/>
                          <a:pt x="11" y="40"/>
                        </a:cubicBezTo>
                        <a:cubicBezTo>
                          <a:pt x="8" y="38"/>
                          <a:pt x="9" y="39"/>
                          <a:pt x="14" y="44"/>
                        </a:cubicBezTo>
                        <a:cubicBezTo>
                          <a:pt x="15" y="43"/>
                          <a:pt x="16" y="43"/>
                          <a:pt x="16" y="42"/>
                        </a:cubicBezTo>
                        <a:cubicBezTo>
                          <a:pt x="13" y="39"/>
                          <a:pt x="10" y="35"/>
                          <a:pt x="6" y="32"/>
                        </a:cubicBezTo>
                        <a:cubicBezTo>
                          <a:pt x="5" y="32"/>
                          <a:pt x="4" y="32"/>
                          <a:pt x="4" y="33"/>
                        </a:cubicBezTo>
                        <a:cubicBezTo>
                          <a:pt x="6" y="37"/>
                          <a:pt x="5" y="37"/>
                          <a:pt x="7" y="40"/>
                        </a:cubicBezTo>
                        <a:cubicBezTo>
                          <a:pt x="8" y="40"/>
                          <a:pt x="8" y="39"/>
                          <a:pt x="9" y="39"/>
                        </a:cubicBezTo>
                        <a:cubicBezTo>
                          <a:pt x="7" y="36"/>
                          <a:pt x="6" y="34"/>
                          <a:pt x="5" y="31"/>
                        </a:cubicBezTo>
                        <a:cubicBezTo>
                          <a:pt x="5" y="30"/>
                          <a:pt x="3" y="30"/>
                          <a:pt x="3" y="31"/>
                        </a:cubicBezTo>
                        <a:cubicBezTo>
                          <a:pt x="3" y="33"/>
                          <a:pt x="3" y="35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4" y="33"/>
                          <a:pt x="4" y="29"/>
                          <a:pt x="3" y="25"/>
                        </a:cubicBezTo>
                        <a:cubicBezTo>
                          <a:pt x="3" y="24"/>
                          <a:pt x="0" y="24"/>
                          <a:pt x="1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4" name="Freeform 297">
                    <a:extLst>
                      <a:ext uri="{FF2B5EF4-FFF2-40B4-BE49-F238E27FC236}">
                        <a16:creationId xmlns="" xmlns:a16="http://schemas.microsoft.com/office/drawing/2014/main" id="{F57C0174-CD45-40C1-B636-D2647C2BD6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" y="1613"/>
                    <a:ext cx="35" cy="39"/>
                  </a:xfrm>
                  <a:custGeom>
                    <a:avLst/>
                    <a:gdLst>
                      <a:gd name="T0" fmla="*/ 11 w 52"/>
                      <a:gd name="T1" fmla="*/ 10 h 59"/>
                      <a:gd name="T2" fmla="*/ 1 w 52"/>
                      <a:gd name="T3" fmla="*/ 13 h 59"/>
                      <a:gd name="T4" fmla="*/ 20 w 52"/>
                      <a:gd name="T5" fmla="*/ 9 h 59"/>
                      <a:gd name="T6" fmla="*/ 12 w 52"/>
                      <a:gd name="T7" fmla="*/ 8 h 59"/>
                      <a:gd name="T8" fmla="*/ 15 w 52"/>
                      <a:gd name="T9" fmla="*/ 4 h 59"/>
                      <a:gd name="T10" fmla="*/ 18 w 52"/>
                      <a:gd name="T11" fmla="*/ 18 h 59"/>
                      <a:gd name="T12" fmla="*/ 15 w 52"/>
                      <a:gd name="T13" fmla="*/ 7 h 59"/>
                      <a:gd name="T14" fmla="*/ 18 w 52"/>
                      <a:gd name="T15" fmla="*/ 7 h 59"/>
                      <a:gd name="T16" fmla="*/ 18 w 52"/>
                      <a:gd name="T17" fmla="*/ 15 h 59"/>
                      <a:gd name="T18" fmla="*/ 22 w 52"/>
                      <a:gd name="T19" fmla="*/ 17 h 59"/>
                      <a:gd name="T20" fmla="*/ 31 w 52"/>
                      <a:gd name="T21" fmla="*/ 18 h 59"/>
                      <a:gd name="T22" fmla="*/ 33 w 52"/>
                      <a:gd name="T23" fmla="*/ 22 h 59"/>
                      <a:gd name="T24" fmla="*/ 34 w 52"/>
                      <a:gd name="T25" fmla="*/ 38 h 59"/>
                      <a:gd name="T26" fmla="*/ 35 w 52"/>
                      <a:gd name="T27" fmla="*/ 48 h 59"/>
                      <a:gd name="T28" fmla="*/ 38 w 52"/>
                      <a:gd name="T29" fmla="*/ 49 h 59"/>
                      <a:gd name="T30" fmla="*/ 38 w 52"/>
                      <a:gd name="T31" fmla="*/ 54 h 59"/>
                      <a:gd name="T32" fmla="*/ 30 w 52"/>
                      <a:gd name="T33" fmla="*/ 16 h 59"/>
                      <a:gd name="T34" fmla="*/ 37 w 52"/>
                      <a:gd name="T35" fmla="*/ 38 h 59"/>
                      <a:gd name="T36" fmla="*/ 38 w 52"/>
                      <a:gd name="T37" fmla="*/ 33 h 59"/>
                      <a:gd name="T38" fmla="*/ 32 w 52"/>
                      <a:gd name="T39" fmla="*/ 10 h 59"/>
                      <a:gd name="T40" fmla="*/ 38 w 52"/>
                      <a:gd name="T41" fmla="*/ 15 h 59"/>
                      <a:gd name="T42" fmla="*/ 45 w 52"/>
                      <a:gd name="T43" fmla="*/ 39 h 59"/>
                      <a:gd name="T44" fmla="*/ 40 w 52"/>
                      <a:gd name="T45" fmla="*/ 15 h 59"/>
                      <a:gd name="T46" fmla="*/ 45 w 52"/>
                      <a:gd name="T47" fmla="*/ 35 h 59"/>
                      <a:gd name="T48" fmla="*/ 43 w 52"/>
                      <a:gd name="T49" fmla="*/ 41 h 59"/>
                      <a:gd name="T50" fmla="*/ 44 w 52"/>
                      <a:gd name="T51" fmla="*/ 44 h 59"/>
                      <a:gd name="T52" fmla="*/ 48 w 52"/>
                      <a:gd name="T53" fmla="*/ 38 h 59"/>
                      <a:gd name="T54" fmla="*/ 45 w 52"/>
                      <a:gd name="T55" fmla="*/ 43 h 59"/>
                      <a:gd name="T56" fmla="*/ 47 w 52"/>
                      <a:gd name="T57" fmla="*/ 38 h 59"/>
                      <a:gd name="T58" fmla="*/ 43 w 52"/>
                      <a:gd name="T59" fmla="*/ 41 h 59"/>
                      <a:gd name="T60" fmla="*/ 45 w 52"/>
                      <a:gd name="T61" fmla="*/ 35 h 59"/>
                      <a:gd name="T62" fmla="*/ 47 w 52"/>
                      <a:gd name="T63" fmla="*/ 36 h 59"/>
                      <a:gd name="T64" fmla="*/ 40 w 52"/>
                      <a:gd name="T65" fmla="*/ 15 h 59"/>
                      <a:gd name="T66" fmla="*/ 43 w 52"/>
                      <a:gd name="T67" fmla="*/ 40 h 59"/>
                      <a:gd name="T68" fmla="*/ 44 w 52"/>
                      <a:gd name="T69" fmla="*/ 42 h 59"/>
                      <a:gd name="T70" fmla="*/ 36 w 52"/>
                      <a:gd name="T71" fmla="*/ 16 h 59"/>
                      <a:gd name="T72" fmla="*/ 30 w 52"/>
                      <a:gd name="T73" fmla="*/ 13 h 59"/>
                      <a:gd name="T74" fmla="*/ 42 w 52"/>
                      <a:gd name="T75" fmla="*/ 40 h 59"/>
                      <a:gd name="T76" fmla="*/ 36 w 52"/>
                      <a:gd name="T77" fmla="*/ 24 h 59"/>
                      <a:gd name="T78" fmla="*/ 38 w 52"/>
                      <a:gd name="T79" fmla="*/ 29 h 59"/>
                      <a:gd name="T80" fmla="*/ 40 w 52"/>
                      <a:gd name="T81" fmla="*/ 48 h 59"/>
                      <a:gd name="T82" fmla="*/ 31 w 52"/>
                      <a:gd name="T83" fmla="*/ 58 h 59"/>
                      <a:gd name="T84" fmla="*/ 38 w 52"/>
                      <a:gd name="T85" fmla="*/ 39 h 59"/>
                      <a:gd name="T86" fmla="*/ 35 w 52"/>
                      <a:gd name="T87" fmla="*/ 47 h 59"/>
                      <a:gd name="T88" fmla="*/ 34 w 52"/>
                      <a:gd name="T89" fmla="*/ 24 h 59"/>
                      <a:gd name="T90" fmla="*/ 34 w 52"/>
                      <a:gd name="T91" fmla="*/ 37 h 59"/>
                      <a:gd name="T92" fmla="*/ 28 w 52"/>
                      <a:gd name="T93" fmla="*/ 11 h 59"/>
                      <a:gd name="T94" fmla="*/ 27 w 52"/>
                      <a:gd name="T95" fmla="*/ 5 h 59"/>
                      <a:gd name="T96" fmla="*/ 27 w 52"/>
                      <a:gd name="T97" fmla="*/ 8 h 59"/>
                      <a:gd name="T98" fmla="*/ 22 w 52"/>
                      <a:gd name="T99" fmla="*/ 20 h 59"/>
                      <a:gd name="T100" fmla="*/ 16 w 52"/>
                      <a:gd name="T101" fmla="*/ 14 h 59"/>
                      <a:gd name="T102" fmla="*/ 21 w 52"/>
                      <a:gd name="T103" fmla="*/ 7 h 59"/>
                      <a:gd name="T104" fmla="*/ 9 w 52"/>
                      <a:gd name="T105" fmla="*/ 18 h 59"/>
                      <a:gd name="T106" fmla="*/ 16 w 52"/>
                      <a:gd name="T107" fmla="*/ 17 h 59"/>
                      <a:gd name="T108" fmla="*/ 15 w 52"/>
                      <a:gd name="T109" fmla="*/ 7 h 59"/>
                      <a:gd name="T110" fmla="*/ 8 w 52"/>
                      <a:gd name="T111" fmla="*/ 8 h 59"/>
                      <a:gd name="T112" fmla="*/ 20 w 52"/>
                      <a:gd name="T113" fmla="*/ 9 h 59"/>
                      <a:gd name="T114" fmla="*/ 0 w 52"/>
                      <a:gd name="T115" fmla="*/ 13 h 59"/>
                      <a:gd name="T116" fmla="*/ 11 w 52"/>
                      <a:gd name="T117" fmla="*/ 10 h 59"/>
                      <a:gd name="T118" fmla="*/ 3 w 52"/>
                      <a:gd name="T119" fmla="*/ 15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2" h="59">
                        <a:moveTo>
                          <a:pt x="4" y="17"/>
                        </a:moveTo>
                        <a:cubicBezTo>
                          <a:pt x="8" y="15"/>
                          <a:pt x="11" y="14"/>
                          <a:pt x="16" y="13"/>
                        </a:cubicBezTo>
                        <a:cubicBezTo>
                          <a:pt x="17" y="12"/>
                          <a:pt x="16" y="10"/>
                          <a:pt x="15" y="11"/>
                        </a:cubicBezTo>
                        <a:cubicBezTo>
                          <a:pt x="10" y="12"/>
                          <a:pt x="6" y="13"/>
                          <a:pt x="2" y="15"/>
                        </a:cubicBezTo>
                        <a:cubicBezTo>
                          <a:pt x="2" y="15"/>
                          <a:pt x="3" y="16"/>
                          <a:pt x="3" y="16"/>
                        </a:cubicBezTo>
                        <a:cubicBezTo>
                          <a:pt x="6" y="14"/>
                          <a:pt x="8" y="12"/>
                          <a:pt x="11" y="10"/>
                        </a:cubicBezTo>
                        <a:cubicBezTo>
                          <a:pt x="12" y="9"/>
                          <a:pt x="11" y="7"/>
                          <a:pt x="9" y="8"/>
                        </a:cubicBezTo>
                        <a:cubicBezTo>
                          <a:pt x="6" y="10"/>
                          <a:pt x="3" y="12"/>
                          <a:pt x="1" y="15"/>
                        </a:cubicBezTo>
                        <a:cubicBezTo>
                          <a:pt x="0" y="16"/>
                          <a:pt x="1" y="18"/>
                          <a:pt x="2" y="17"/>
                        </a:cubicBezTo>
                        <a:cubicBezTo>
                          <a:pt x="5" y="14"/>
                          <a:pt x="8" y="11"/>
                          <a:pt x="11" y="8"/>
                        </a:cubicBezTo>
                        <a:cubicBezTo>
                          <a:pt x="12" y="7"/>
                          <a:pt x="11" y="6"/>
                          <a:pt x="10" y="7"/>
                        </a:cubicBezTo>
                        <a:cubicBezTo>
                          <a:pt x="7" y="9"/>
                          <a:pt x="4" y="11"/>
                          <a:pt x="1" y="13"/>
                        </a:cubicBezTo>
                        <a:cubicBezTo>
                          <a:pt x="1" y="14"/>
                          <a:pt x="2" y="14"/>
                          <a:pt x="2" y="15"/>
                        </a:cubicBezTo>
                        <a:cubicBezTo>
                          <a:pt x="6" y="12"/>
                          <a:pt x="10" y="10"/>
                          <a:pt x="14" y="8"/>
                        </a:cubicBezTo>
                        <a:cubicBezTo>
                          <a:pt x="16" y="7"/>
                          <a:pt x="15" y="6"/>
                          <a:pt x="13" y="6"/>
                        </a:cubicBezTo>
                        <a:cubicBezTo>
                          <a:pt x="10" y="7"/>
                          <a:pt x="6" y="8"/>
                          <a:pt x="3" y="9"/>
                        </a:cubicBezTo>
                        <a:cubicBezTo>
                          <a:pt x="1" y="9"/>
                          <a:pt x="2" y="11"/>
                          <a:pt x="3" y="11"/>
                        </a:cubicBezTo>
                        <a:cubicBezTo>
                          <a:pt x="9" y="12"/>
                          <a:pt x="14" y="10"/>
                          <a:pt x="20" y="9"/>
                        </a:cubicBezTo>
                        <a:cubicBezTo>
                          <a:pt x="21" y="9"/>
                          <a:pt x="21" y="7"/>
                          <a:pt x="19" y="7"/>
                        </a:cubicBezTo>
                        <a:cubicBezTo>
                          <a:pt x="16" y="8"/>
                          <a:pt x="12" y="8"/>
                          <a:pt x="8" y="8"/>
                        </a:cubicBezTo>
                        <a:cubicBezTo>
                          <a:pt x="7" y="8"/>
                          <a:pt x="7" y="10"/>
                          <a:pt x="8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19" y="9"/>
                          <a:pt x="19" y="8"/>
                          <a:pt x="19" y="8"/>
                        </a:cubicBezTo>
                        <a:cubicBezTo>
                          <a:pt x="17" y="8"/>
                          <a:pt x="14" y="8"/>
                          <a:pt x="12" y="8"/>
                        </a:cubicBezTo>
                        <a:cubicBezTo>
                          <a:pt x="14" y="7"/>
                          <a:pt x="16" y="6"/>
                          <a:pt x="19" y="6"/>
                        </a:cubicBezTo>
                        <a:cubicBezTo>
                          <a:pt x="19" y="6"/>
                          <a:pt x="19" y="5"/>
                          <a:pt x="18" y="4"/>
                        </a:cubicBezTo>
                        <a:cubicBezTo>
                          <a:pt x="15" y="6"/>
                          <a:pt x="12" y="7"/>
                          <a:pt x="9" y="6"/>
                        </a:cubicBezTo>
                        <a:cubicBezTo>
                          <a:pt x="9" y="7"/>
                          <a:pt x="9" y="8"/>
                          <a:pt x="9" y="8"/>
                        </a:cubicBezTo>
                        <a:cubicBezTo>
                          <a:pt x="11" y="8"/>
                          <a:pt x="13" y="7"/>
                          <a:pt x="15" y="7"/>
                        </a:cubicBezTo>
                        <a:cubicBezTo>
                          <a:pt x="17" y="6"/>
                          <a:pt x="16" y="4"/>
                          <a:pt x="15" y="4"/>
                        </a:cubicBezTo>
                        <a:cubicBezTo>
                          <a:pt x="12" y="5"/>
                          <a:pt x="10" y="5"/>
                          <a:pt x="7" y="6"/>
                        </a:cubicBezTo>
                        <a:cubicBezTo>
                          <a:pt x="7" y="7"/>
                          <a:pt x="8" y="7"/>
                          <a:pt x="8" y="8"/>
                        </a:cubicBezTo>
                        <a:cubicBezTo>
                          <a:pt x="13" y="5"/>
                          <a:pt x="19" y="5"/>
                          <a:pt x="25" y="3"/>
                        </a:cubicBezTo>
                        <a:cubicBezTo>
                          <a:pt x="24" y="4"/>
                          <a:pt x="23" y="5"/>
                          <a:pt x="22" y="6"/>
                        </a:cubicBezTo>
                        <a:cubicBezTo>
                          <a:pt x="19" y="9"/>
                          <a:pt x="17" y="13"/>
                          <a:pt x="16" y="17"/>
                        </a:cubicBezTo>
                        <a:cubicBezTo>
                          <a:pt x="15" y="19"/>
                          <a:pt x="17" y="19"/>
                          <a:pt x="18" y="18"/>
                        </a:cubicBezTo>
                        <a:cubicBezTo>
                          <a:pt x="20" y="15"/>
                          <a:pt x="21" y="12"/>
                          <a:pt x="20" y="8"/>
                        </a:cubicBezTo>
                        <a:cubicBezTo>
                          <a:pt x="19" y="8"/>
                          <a:pt x="19" y="7"/>
                          <a:pt x="18" y="8"/>
                        </a:cubicBezTo>
                        <a:cubicBezTo>
                          <a:pt x="15" y="9"/>
                          <a:pt x="13" y="11"/>
                          <a:pt x="11" y="13"/>
                        </a:cubicBezTo>
                        <a:cubicBezTo>
                          <a:pt x="11" y="14"/>
                          <a:pt x="12" y="14"/>
                          <a:pt x="12" y="15"/>
                        </a:cubicBezTo>
                        <a:cubicBezTo>
                          <a:pt x="14" y="13"/>
                          <a:pt x="16" y="10"/>
                          <a:pt x="17" y="8"/>
                        </a:cubicBezTo>
                        <a:cubicBezTo>
                          <a:pt x="17" y="8"/>
                          <a:pt x="16" y="7"/>
                          <a:pt x="15" y="7"/>
                        </a:cubicBezTo>
                        <a:cubicBezTo>
                          <a:pt x="13" y="11"/>
                          <a:pt x="11" y="14"/>
                          <a:pt x="9" y="17"/>
                        </a:cubicBezTo>
                        <a:cubicBezTo>
                          <a:pt x="10" y="18"/>
                          <a:pt x="10" y="18"/>
                          <a:pt x="11" y="18"/>
                        </a:cubicBezTo>
                        <a:cubicBezTo>
                          <a:pt x="11" y="10"/>
                          <a:pt x="13" y="17"/>
                          <a:pt x="13" y="19"/>
                        </a:cubicBezTo>
                        <a:cubicBezTo>
                          <a:pt x="13" y="20"/>
                          <a:pt x="14" y="21"/>
                          <a:pt x="15" y="20"/>
                        </a:cubicBezTo>
                        <a:cubicBezTo>
                          <a:pt x="17" y="16"/>
                          <a:pt x="19" y="12"/>
                          <a:pt x="21" y="8"/>
                        </a:cubicBezTo>
                        <a:cubicBezTo>
                          <a:pt x="20" y="7"/>
                          <a:pt x="19" y="7"/>
                          <a:pt x="18" y="7"/>
                        </a:cubicBezTo>
                        <a:cubicBezTo>
                          <a:pt x="17" y="11"/>
                          <a:pt x="14" y="16"/>
                          <a:pt x="13" y="20"/>
                        </a:cubicBezTo>
                        <a:cubicBezTo>
                          <a:pt x="13" y="20"/>
                          <a:pt x="14" y="21"/>
                          <a:pt x="15" y="21"/>
                        </a:cubicBezTo>
                        <a:cubicBezTo>
                          <a:pt x="17" y="16"/>
                          <a:pt x="18" y="11"/>
                          <a:pt x="22" y="8"/>
                        </a:cubicBezTo>
                        <a:cubicBezTo>
                          <a:pt x="21" y="8"/>
                          <a:pt x="20" y="7"/>
                          <a:pt x="20" y="7"/>
                        </a:cubicBezTo>
                        <a:cubicBezTo>
                          <a:pt x="19" y="9"/>
                          <a:pt x="18" y="12"/>
                          <a:pt x="16" y="14"/>
                        </a:cubicBezTo>
                        <a:cubicBezTo>
                          <a:pt x="17" y="14"/>
                          <a:pt x="18" y="14"/>
                          <a:pt x="18" y="15"/>
                        </a:cubicBezTo>
                        <a:cubicBezTo>
                          <a:pt x="19" y="12"/>
                          <a:pt x="24" y="6"/>
                          <a:pt x="22" y="13"/>
                        </a:cubicBezTo>
                        <a:cubicBezTo>
                          <a:pt x="22" y="18"/>
                          <a:pt x="20" y="12"/>
                          <a:pt x="22" y="8"/>
                        </a:cubicBezTo>
                        <a:cubicBezTo>
                          <a:pt x="23" y="9"/>
                          <a:pt x="25" y="10"/>
                          <a:pt x="26" y="11"/>
                        </a:cubicBezTo>
                        <a:cubicBezTo>
                          <a:pt x="26" y="12"/>
                          <a:pt x="25" y="14"/>
                          <a:pt x="24" y="16"/>
                        </a:cubicBezTo>
                        <a:cubicBezTo>
                          <a:pt x="23" y="8"/>
                          <a:pt x="23" y="8"/>
                          <a:pt x="22" y="14"/>
                        </a:cubicBezTo>
                        <a:cubicBezTo>
                          <a:pt x="22" y="15"/>
                          <a:pt x="22" y="16"/>
                          <a:pt x="22" y="17"/>
                        </a:cubicBezTo>
                        <a:cubicBezTo>
                          <a:pt x="22" y="17"/>
                          <a:pt x="23" y="18"/>
                          <a:pt x="24" y="18"/>
                        </a:cubicBezTo>
                        <a:cubicBezTo>
                          <a:pt x="24" y="14"/>
                          <a:pt x="27" y="4"/>
                          <a:pt x="25" y="15"/>
                        </a:cubicBezTo>
                        <a:cubicBezTo>
                          <a:pt x="25" y="12"/>
                          <a:pt x="28" y="9"/>
                          <a:pt x="28" y="13"/>
                        </a:cubicBezTo>
                        <a:cubicBezTo>
                          <a:pt x="28" y="16"/>
                          <a:pt x="28" y="18"/>
                          <a:pt x="27" y="21"/>
                        </a:cubicBezTo>
                        <a:cubicBezTo>
                          <a:pt x="27" y="25"/>
                          <a:pt x="28" y="23"/>
                          <a:pt x="28" y="18"/>
                        </a:cubicBezTo>
                        <a:cubicBezTo>
                          <a:pt x="29" y="18"/>
                          <a:pt x="30" y="18"/>
                          <a:pt x="31" y="18"/>
                        </a:cubicBezTo>
                        <a:cubicBezTo>
                          <a:pt x="31" y="20"/>
                          <a:pt x="31" y="23"/>
                          <a:pt x="30" y="25"/>
                        </a:cubicBezTo>
                        <a:cubicBezTo>
                          <a:pt x="29" y="32"/>
                          <a:pt x="32" y="14"/>
                          <a:pt x="32" y="24"/>
                        </a:cubicBezTo>
                        <a:cubicBezTo>
                          <a:pt x="33" y="28"/>
                          <a:pt x="32" y="32"/>
                          <a:pt x="32" y="37"/>
                        </a:cubicBezTo>
                        <a:cubicBezTo>
                          <a:pt x="32" y="36"/>
                          <a:pt x="33" y="36"/>
                          <a:pt x="34" y="36"/>
                        </a:cubicBezTo>
                        <a:cubicBezTo>
                          <a:pt x="33" y="34"/>
                          <a:pt x="33" y="32"/>
                          <a:pt x="33" y="30"/>
                        </a:cubicBezTo>
                        <a:cubicBezTo>
                          <a:pt x="32" y="28"/>
                          <a:pt x="34" y="23"/>
                          <a:pt x="33" y="22"/>
                        </a:cubicBezTo>
                        <a:cubicBezTo>
                          <a:pt x="36" y="27"/>
                          <a:pt x="33" y="35"/>
                          <a:pt x="32" y="40"/>
                        </a:cubicBezTo>
                        <a:cubicBezTo>
                          <a:pt x="33" y="40"/>
                          <a:pt x="34" y="40"/>
                          <a:pt x="34" y="40"/>
                        </a:cubicBezTo>
                        <a:cubicBezTo>
                          <a:pt x="34" y="37"/>
                          <a:pt x="35" y="33"/>
                          <a:pt x="35" y="29"/>
                        </a:cubicBezTo>
                        <a:cubicBezTo>
                          <a:pt x="35" y="32"/>
                          <a:pt x="34" y="35"/>
                          <a:pt x="34" y="37"/>
                        </a:cubicBezTo>
                        <a:cubicBezTo>
                          <a:pt x="32" y="46"/>
                          <a:pt x="35" y="30"/>
                          <a:pt x="34" y="32"/>
                        </a:cubicBezTo>
                        <a:cubicBezTo>
                          <a:pt x="36" y="25"/>
                          <a:pt x="35" y="36"/>
                          <a:pt x="34" y="38"/>
                        </a:cubicBezTo>
                        <a:cubicBezTo>
                          <a:pt x="34" y="40"/>
                          <a:pt x="33" y="43"/>
                          <a:pt x="32" y="46"/>
                        </a:cubicBezTo>
                        <a:cubicBezTo>
                          <a:pt x="33" y="46"/>
                          <a:pt x="34" y="46"/>
                          <a:pt x="35" y="46"/>
                        </a:cubicBezTo>
                        <a:cubicBezTo>
                          <a:pt x="35" y="43"/>
                          <a:pt x="35" y="40"/>
                          <a:pt x="37" y="36"/>
                        </a:cubicBezTo>
                        <a:cubicBezTo>
                          <a:pt x="38" y="39"/>
                          <a:pt x="37" y="41"/>
                          <a:pt x="35" y="43"/>
                        </a:cubicBezTo>
                        <a:cubicBezTo>
                          <a:pt x="34" y="44"/>
                          <a:pt x="34" y="46"/>
                          <a:pt x="33" y="47"/>
                        </a:cubicBezTo>
                        <a:cubicBezTo>
                          <a:pt x="33" y="47"/>
                          <a:pt x="34" y="47"/>
                          <a:pt x="35" y="48"/>
                        </a:cubicBezTo>
                        <a:cubicBezTo>
                          <a:pt x="34" y="50"/>
                          <a:pt x="32" y="51"/>
                          <a:pt x="30" y="53"/>
                        </a:cubicBezTo>
                        <a:cubicBezTo>
                          <a:pt x="29" y="54"/>
                          <a:pt x="30" y="55"/>
                          <a:pt x="31" y="55"/>
                        </a:cubicBezTo>
                        <a:cubicBezTo>
                          <a:pt x="38" y="54"/>
                          <a:pt x="39" y="47"/>
                          <a:pt x="41" y="41"/>
                        </a:cubicBezTo>
                        <a:cubicBezTo>
                          <a:pt x="40" y="41"/>
                          <a:pt x="39" y="41"/>
                          <a:pt x="39" y="41"/>
                        </a:cubicBezTo>
                        <a:cubicBezTo>
                          <a:pt x="39" y="46"/>
                          <a:pt x="31" y="59"/>
                          <a:pt x="39" y="51"/>
                        </a:cubicBezTo>
                        <a:cubicBezTo>
                          <a:pt x="39" y="50"/>
                          <a:pt x="38" y="50"/>
                          <a:pt x="38" y="49"/>
                        </a:cubicBezTo>
                        <a:cubicBezTo>
                          <a:pt x="36" y="51"/>
                          <a:pt x="34" y="52"/>
                          <a:pt x="33" y="54"/>
                        </a:cubicBezTo>
                        <a:cubicBezTo>
                          <a:pt x="32" y="55"/>
                          <a:pt x="33" y="57"/>
                          <a:pt x="34" y="56"/>
                        </a:cubicBezTo>
                        <a:cubicBezTo>
                          <a:pt x="38" y="55"/>
                          <a:pt x="40" y="53"/>
                          <a:pt x="42" y="49"/>
                        </a:cubicBezTo>
                        <a:cubicBezTo>
                          <a:pt x="42" y="48"/>
                          <a:pt x="41" y="46"/>
                          <a:pt x="40" y="48"/>
                        </a:cubicBezTo>
                        <a:cubicBezTo>
                          <a:pt x="37" y="50"/>
                          <a:pt x="38" y="49"/>
                          <a:pt x="36" y="53"/>
                        </a:cubicBezTo>
                        <a:cubicBezTo>
                          <a:pt x="35" y="54"/>
                          <a:pt x="37" y="55"/>
                          <a:pt x="38" y="54"/>
                        </a:cubicBezTo>
                        <a:cubicBezTo>
                          <a:pt x="41" y="50"/>
                          <a:pt x="43" y="46"/>
                          <a:pt x="43" y="41"/>
                        </a:cubicBezTo>
                        <a:cubicBezTo>
                          <a:pt x="44" y="33"/>
                          <a:pt x="38" y="28"/>
                          <a:pt x="35" y="21"/>
                        </a:cubicBezTo>
                        <a:cubicBezTo>
                          <a:pt x="34" y="21"/>
                          <a:pt x="34" y="22"/>
                          <a:pt x="33" y="22"/>
                        </a:cubicBezTo>
                        <a:cubicBezTo>
                          <a:pt x="34" y="25"/>
                          <a:pt x="35" y="27"/>
                          <a:pt x="36" y="29"/>
                        </a:cubicBezTo>
                        <a:cubicBezTo>
                          <a:pt x="37" y="31"/>
                          <a:pt x="39" y="30"/>
                          <a:pt x="38" y="29"/>
                        </a:cubicBezTo>
                        <a:cubicBezTo>
                          <a:pt x="37" y="25"/>
                          <a:pt x="36" y="16"/>
                          <a:pt x="30" y="16"/>
                        </a:cubicBezTo>
                        <a:cubicBezTo>
                          <a:pt x="29" y="16"/>
                          <a:pt x="29" y="17"/>
                          <a:pt x="29" y="17"/>
                        </a:cubicBezTo>
                        <a:cubicBezTo>
                          <a:pt x="30" y="26"/>
                          <a:pt x="33" y="34"/>
                          <a:pt x="34" y="42"/>
                        </a:cubicBezTo>
                        <a:cubicBezTo>
                          <a:pt x="34" y="44"/>
                          <a:pt x="36" y="43"/>
                          <a:pt x="36" y="42"/>
                        </a:cubicBezTo>
                        <a:cubicBezTo>
                          <a:pt x="37" y="36"/>
                          <a:pt x="39" y="30"/>
                          <a:pt x="38" y="24"/>
                        </a:cubicBezTo>
                        <a:cubicBezTo>
                          <a:pt x="37" y="24"/>
                          <a:pt x="37" y="24"/>
                          <a:pt x="36" y="24"/>
                        </a:cubicBezTo>
                        <a:cubicBezTo>
                          <a:pt x="37" y="29"/>
                          <a:pt x="38" y="33"/>
                          <a:pt x="37" y="38"/>
                        </a:cubicBezTo>
                        <a:cubicBezTo>
                          <a:pt x="38" y="38"/>
                          <a:pt x="39" y="38"/>
                          <a:pt x="40" y="37"/>
                        </a:cubicBezTo>
                        <a:cubicBezTo>
                          <a:pt x="40" y="38"/>
                          <a:pt x="40" y="39"/>
                          <a:pt x="40" y="40"/>
                        </a:cubicBezTo>
                        <a:cubicBezTo>
                          <a:pt x="41" y="40"/>
                          <a:pt x="41" y="40"/>
                          <a:pt x="42" y="40"/>
                        </a:cubicBezTo>
                        <a:cubicBezTo>
                          <a:pt x="41" y="30"/>
                          <a:pt x="40" y="22"/>
                          <a:pt x="32" y="15"/>
                        </a:cubicBezTo>
                        <a:cubicBezTo>
                          <a:pt x="32" y="15"/>
                          <a:pt x="32" y="16"/>
                          <a:pt x="31" y="17"/>
                        </a:cubicBezTo>
                        <a:cubicBezTo>
                          <a:pt x="38" y="18"/>
                          <a:pt x="38" y="28"/>
                          <a:pt x="38" y="33"/>
                        </a:cubicBezTo>
                        <a:cubicBezTo>
                          <a:pt x="38" y="33"/>
                          <a:pt x="38" y="26"/>
                          <a:pt x="38" y="24"/>
                        </a:cubicBezTo>
                        <a:cubicBezTo>
                          <a:pt x="38" y="18"/>
                          <a:pt x="36" y="14"/>
                          <a:pt x="31" y="11"/>
                        </a:cubicBezTo>
                        <a:cubicBezTo>
                          <a:pt x="30" y="10"/>
                          <a:pt x="28" y="12"/>
                          <a:pt x="30" y="13"/>
                        </a:cubicBezTo>
                        <a:cubicBezTo>
                          <a:pt x="37" y="19"/>
                          <a:pt x="39" y="23"/>
                          <a:pt x="42" y="32"/>
                        </a:cubicBezTo>
                        <a:cubicBezTo>
                          <a:pt x="41" y="29"/>
                          <a:pt x="41" y="24"/>
                          <a:pt x="40" y="20"/>
                        </a:cubicBezTo>
                        <a:cubicBezTo>
                          <a:pt x="39" y="16"/>
                          <a:pt x="37" y="11"/>
                          <a:pt x="32" y="10"/>
                        </a:cubicBezTo>
                        <a:cubicBezTo>
                          <a:pt x="31" y="10"/>
                          <a:pt x="30" y="11"/>
                          <a:pt x="31" y="12"/>
                        </a:cubicBezTo>
                        <a:cubicBezTo>
                          <a:pt x="36" y="20"/>
                          <a:pt x="41" y="27"/>
                          <a:pt x="43" y="37"/>
                        </a:cubicBezTo>
                        <a:cubicBezTo>
                          <a:pt x="42" y="31"/>
                          <a:pt x="41" y="26"/>
                          <a:pt x="37" y="20"/>
                        </a:cubicBezTo>
                        <a:cubicBezTo>
                          <a:pt x="39" y="23"/>
                          <a:pt x="41" y="26"/>
                          <a:pt x="42" y="29"/>
                        </a:cubicBezTo>
                        <a:cubicBezTo>
                          <a:pt x="42" y="32"/>
                          <a:pt x="43" y="42"/>
                          <a:pt x="43" y="33"/>
                        </a:cubicBezTo>
                        <a:cubicBezTo>
                          <a:pt x="43" y="26"/>
                          <a:pt x="41" y="21"/>
                          <a:pt x="38" y="15"/>
                        </a:cubicBezTo>
                        <a:cubicBezTo>
                          <a:pt x="37" y="15"/>
                          <a:pt x="36" y="16"/>
                          <a:pt x="36" y="16"/>
                        </a:cubicBezTo>
                        <a:cubicBezTo>
                          <a:pt x="43" y="22"/>
                          <a:pt x="45" y="31"/>
                          <a:pt x="43" y="39"/>
                        </a:cubicBezTo>
                        <a:cubicBezTo>
                          <a:pt x="44" y="39"/>
                          <a:pt x="45" y="40"/>
                          <a:pt x="46" y="40"/>
                        </a:cubicBezTo>
                        <a:cubicBezTo>
                          <a:pt x="44" y="29"/>
                          <a:pt x="46" y="21"/>
                          <a:pt x="38" y="13"/>
                        </a:cubicBezTo>
                        <a:cubicBezTo>
                          <a:pt x="37" y="12"/>
                          <a:pt x="35" y="14"/>
                          <a:pt x="36" y="15"/>
                        </a:cubicBezTo>
                        <a:cubicBezTo>
                          <a:pt x="43" y="22"/>
                          <a:pt x="47" y="30"/>
                          <a:pt x="45" y="39"/>
                        </a:cubicBezTo>
                        <a:cubicBezTo>
                          <a:pt x="46" y="39"/>
                          <a:pt x="46" y="39"/>
                          <a:pt x="47" y="40"/>
                        </a:cubicBezTo>
                        <a:cubicBezTo>
                          <a:pt x="46" y="30"/>
                          <a:pt x="47" y="22"/>
                          <a:pt x="40" y="15"/>
                        </a:cubicBezTo>
                        <a:cubicBezTo>
                          <a:pt x="39" y="14"/>
                          <a:pt x="37" y="15"/>
                          <a:pt x="38" y="16"/>
                        </a:cubicBezTo>
                        <a:cubicBezTo>
                          <a:pt x="42" y="20"/>
                          <a:pt x="44" y="24"/>
                          <a:pt x="45" y="28"/>
                        </a:cubicBezTo>
                        <a:cubicBezTo>
                          <a:pt x="48" y="36"/>
                          <a:pt x="47" y="28"/>
                          <a:pt x="47" y="26"/>
                        </a:cubicBezTo>
                        <a:cubicBezTo>
                          <a:pt x="46" y="21"/>
                          <a:pt x="44" y="18"/>
                          <a:pt x="40" y="15"/>
                        </a:cubicBezTo>
                        <a:cubicBezTo>
                          <a:pt x="40" y="15"/>
                          <a:pt x="39" y="16"/>
                          <a:pt x="39" y="16"/>
                        </a:cubicBezTo>
                        <a:cubicBezTo>
                          <a:pt x="46" y="20"/>
                          <a:pt x="46" y="28"/>
                          <a:pt x="47" y="36"/>
                        </a:cubicBezTo>
                        <a:cubicBezTo>
                          <a:pt x="48" y="36"/>
                          <a:pt x="48" y="36"/>
                          <a:pt x="49" y="35"/>
                        </a:cubicBezTo>
                        <a:cubicBezTo>
                          <a:pt x="48" y="29"/>
                          <a:pt x="45" y="23"/>
                          <a:pt x="43" y="16"/>
                        </a:cubicBezTo>
                        <a:cubicBezTo>
                          <a:pt x="42" y="17"/>
                          <a:pt x="41" y="17"/>
                          <a:pt x="41" y="18"/>
                        </a:cubicBezTo>
                        <a:cubicBezTo>
                          <a:pt x="46" y="22"/>
                          <a:pt x="45" y="29"/>
                          <a:pt x="45" y="35"/>
                        </a:cubicBezTo>
                        <a:cubicBezTo>
                          <a:pt x="45" y="40"/>
                          <a:pt x="42" y="42"/>
                          <a:pt x="42" y="47"/>
                        </a:cubicBezTo>
                        <a:cubicBezTo>
                          <a:pt x="42" y="43"/>
                          <a:pt x="44" y="39"/>
                          <a:pt x="45" y="36"/>
                        </a:cubicBezTo>
                        <a:cubicBezTo>
                          <a:pt x="45" y="36"/>
                          <a:pt x="44" y="35"/>
                          <a:pt x="43" y="35"/>
                        </a:cubicBezTo>
                        <a:cubicBezTo>
                          <a:pt x="43" y="39"/>
                          <a:pt x="42" y="42"/>
                          <a:pt x="40" y="45"/>
                        </a:cubicBezTo>
                        <a:cubicBezTo>
                          <a:pt x="41" y="46"/>
                          <a:pt x="42" y="46"/>
                          <a:pt x="42" y="46"/>
                        </a:cubicBezTo>
                        <a:cubicBezTo>
                          <a:pt x="43" y="45"/>
                          <a:pt x="43" y="43"/>
                          <a:pt x="43" y="41"/>
                        </a:cubicBezTo>
                        <a:cubicBezTo>
                          <a:pt x="44" y="41"/>
                          <a:pt x="44" y="42"/>
                          <a:pt x="45" y="42"/>
                        </a:cubicBezTo>
                        <a:cubicBezTo>
                          <a:pt x="44" y="43"/>
                          <a:pt x="43" y="44"/>
                          <a:pt x="43" y="45"/>
                        </a:cubicBezTo>
                        <a:cubicBezTo>
                          <a:pt x="43" y="45"/>
                          <a:pt x="44" y="46"/>
                          <a:pt x="45" y="46"/>
                        </a:cubicBezTo>
                        <a:cubicBezTo>
                          <a:pt x="46" y="43"/>
                          <a:pt x="46" y="41"/>
                          <a:pt x="47" y="39"/>
                        </a:cubicBezTo>
                        <a:cubicBezTo>
                          <a:pt x="46" y="39"/>
                          <a:pt x="46" y="38"/>
                          <a:pt x="45" y="38"/>
                        </a:cubicBezTo>
                        <a:cubicBezTo>
                          <a:pt x="44" y="40"/>
                          <a:pt x="44" y="42"/>
                          <a:pt x="44" y="44"/>
                        </a:cubicBezTo>
                        <a:cubicBezTo>
                          <a:pt x="44" y="44"/>
                          <a:pt x="45" y="44"/>
                          <a:pt x="46" y="44"/>
                        </a:cubicBezTo>
                        <a:cubicBezTo>
                          <a:pt x="47" y="42"/>
                          <a:pt x="48" y="39"/>
                          <a:pt x="49" y="36"/>
                        </a:cubicBezTo>
                        <a:cubicBezTo>
                          <a:pt x="48" y="36"/>
                          <a:pt x="47" y="35"/>
                          <a:pt x="47" y="35"/>
                        </a:cubicBezTo>
                        <a:cubicBezTo>
                          <a:pt x="46" y="38"/>
                          <a:pt x="46" y="40"/>
                          <a:pt x="45" y="43"/>
                        </a:cubicBezTo>
                        <a:cubicBezTo>
                          <a:pt x="46" y="43"/>
                          <a:pt x="46" y="44"/>
                          <a:pt x="47" y="44"/>
                        </a:cubicBezTo>
                        <a:cubicBezTo>
                          <a:pt x="47" y="42"/>
                          <a:pt x="48" y="40"/>
                          <a:pt x="48" y="38"/>
                        </a:cubicBezTo>
                        <a:cubicBezTo>
                          <a:pt x="49" y="37"/>
                          <a:pt x="46" y="36"/>
                          <a:pt x="46" y="38"/>
                        </a:cubicBezTo>
                        <a:cubicBezTo>
                          <a:pt x="45" y="42"/>
                          <a:pt x="43" y="45"/>
                          <a:pt x="39" y="48"/>
                        </a:cubicBezTo>
                        <a:cubicBezTo>
                          <a:pt x="38" y="49"/>
                          <a:pt x="39" y="51"/>
                          <a:pt x="41" y="50"/>
                        </a:cubicBezTo>
                        <a:cubicBezTo>
                          <a:pt x="45" y="47"/>
                          <a:pt x="47" y="43"/>
                          <a:pt x="48" y="38"/>
                        </a:cubicBezTo>
                        <a:cubicBezTo>
                          <a:pt x="47" y="38"/>
                          <a:pt x="47" y="38"/>
                          <a:pt x="46" y="38"/>
                        </a:cubicBezTo>
                        <a:cubicBezTo>
                          <a:pt x="45" y="39"/>
                          <a:pt x="45" y="41"/>
                          <a:pt x="45" y="43"/>
                        </a:cubicBezTo>
                        <a:cubicBezTo>
                          <a:pt x="45" y="44"/>
                          <a:pt x="47" y="45"/>
                          <a:pt x="47" y="44"/>
                        </a:cubicBezTo>
                        <a:cubicBezTo>
                          <a:pt x="48" y="41"/>
                          <a:pt x="48" y="39"/>
                          <a:pt x="49" y="36"/>
                        </a:cubicBezTo>
                        <a:cubicBezTo>
                          <a:pt x="49" y="35"/>
                          <a:pt x="47" y="34"/>
                          <a:pt x="47" y="35"/>
                        </a:cubicBezTo>
                        <a:cubicBezTo>
                          <a:pt x="45" y="38"/>
                          <a:pt x="44" y="41"/>
                          <a:pt x="44" y="44"/>
                        </a:cubicBezTo>
                        <a:cubicBezTo>
                          <a:pt x="43" y="46"/>
                          <a:pt x="45" y="46"/>
                          <a:pt x="46" y="45"/>
                        </a:cubicBezTo>
                        <a:cubicBezTo>
                          <a:pt x="47" y="41"/>
                          <a:pt x="47" y="42"/>
                          <a:pt x="47" y="38"/>
                        </a:cubicBezTo>
                        <a:cubicBezTo>
                          <a:pt x="47" y="37"/>
                          <a:pt x="46" y="37"/>
                          <a:pt x="45" y="38"/>
                        </a:cubicBezTo>
                        <a:cubicBezTo>
                          <a:pt x="43" y="40"/>
                          <a:pt x="43" y="43"/>
                          <a:pt x="42" y="46"/>
                        </a:cubicBezTo>
                        <a:cubicBezTo>
                          <a:pt x="42" y="47"/>
                          <a:pt x="44" y="47"/>
                          <a:pt x="45" y="46"/>
                        </a:cubicBezTo>
                        <a:cubicBezTo>
                          <a:pt x="46" y="44"/>
                          <a:pt x="47" y="42"/>
                          <a:pt x="47" y="39"/>
                        </a:cubicBezTo>
                        <a:cubicBezTo>
                          <a:pt x="47" y="38"/>
                          <a:pt x="46" y="37"/>
                          <a:pt x="45" y="38"/>
                        </a:cubicBezTo>
                        <a:cubicBezTo>
                          <a:pt x="43" y="39"/>
                          <a:pt x="44" y="39"/>
                          <a:pt x="43" y="41"/>
                        </a:cubicBezTo>
                        <a:cubicBezTo>
                          <a:pt x="43" y="43"/>
                          <a:pt x="44" y="43"/>
                          <a:pt x="45" y="42"/>
                        </a:cubicBezTo>
                        <a:cubicBezTo>
                          <a:pt x="47" y="40"/>
                          <a:pt x="47" y="38"/>
                          <a:pt x="47" y="35"/>
                        </a:cubicBezTo>
                        <a:cubicBezTo>
                          <a:pt x="48" y="34"/>
                          <a:pt x="46" y="34"/>
                          <a:pt x="45" y="34"/>
                        </a:cubicBezTo>
                        <a:cubicBezTo>
                          <a:pt x="42" y="38"/>
                          <a:pt x="41" y="41"/>
                          <a:pt x="40" y="46"/>
                        </a:cubicBezTo>
                        <a:cubicBezTo>
                          <a:pt x="40" y="47"/>
                          <a:pt x="41" y="48"/>
                          <a:pt x="42" y="47"/>
                        </a:cubicBezTo>
                        <a:cubicBezTo>
                          <a:pt x="44" y="43"/>
                          <a:pt x="45" y="39"/>
                          <a:pt x="45" y="35"/>
                        </a:cubicBezTo>
                        <a:cubicBezTo>
                          <a:pt x="45" y="34"/>
                          <a:pt x="44" y="34"/>
                          <a:pt x="43" y="35"/>
                        </a:cubicBezTo>
                        <a:cubicBezTo>
                          <a:pt x="41" y="39"/>
                          <a:pt x="40" y="44"/>
                          <a:pt x="39" y="49"/>
                        </a:cubicBezTo>
                        <a:cubicBezTo>
                          <a:pt x="39" y="50"/>
                          <a:pt x="40" y="51"/>
                          <a:pt x="41" y="51"/>
                        </a:cubicBezTo>
                        <a:cubicBezTo>
                          <a:pt x="49" y="44"/>
                          <a:pt x="52" y="23"/>
                          <a:pt x="42" y="16"/>
                        </a:cubicBezTo>
                        <a:cubicBezTo>
                          <a:pt x="41" y="15"/>
                          <a:pt x="40" y="16"/>
                          <a:pt x="40" y="18"/>
                        </a:cubicBezTo>
                        <a:cubicBezTo>
                          <a:pt x="43" y="24"/>
                          <a:pt x="46" y="30"/>
                          <a:pt x="47" y="36"/>
                        </a:cubicBezTo>
                        <a:cubicBezTo>
                          <a:pt x="47" y="37"/>
                          <a:pt x="49" y="37"/>
                          <a:pt x="49" y="36"/>
                        </a:cubicBezTo>
                        <a:cubicBezTo>
                          <a:pt x="49" y="28"/>
                          <a:pt x="48" y="19"/>
                          <a:pt x="40" y="15"/>
                        </a:cubicBezTo>
                        <a:cubicBezTo>
                          <a:pt x="39" y="14"/>
                          <a:pt x="38" y="15"/>
                          <a:pt x="39" y="16"/>
                        </a:cubicBezTo>
                        <a:cubicBezTo>
                          <a:pt x="46" y="23"/>
                          <a:pt x="42" y="29"/>
                          <a:pt x="45" y="37"/>
                        </a:cubicBezTo>
                        <a:cubicBezTo>
                          <a:pt x="45" y="38"/>
                          <a:pt x="47" y="38"/>
                          <a:pt x="47" y="37"/>
                        </a:cubicBezTo>
                        <a:cubicBezTo>
                          <a:pt x="49" y="28"/>
                          <a:pt x="46" y="21"/>
                          <a:pt x="40" y="15"/>
                        </a:cubicBezTo>
                        <a:cubicBezTo>
                          <a:pt x="39" y="15"/>
                          <a:pt x="39" y="16"/>
                          <a:pt x="38" y="16"/>
                        </a:cubicBezTo>
                        <a:cubicBezTo>
                          <a:pt x="45" y="23"/>
                          <a:pt x="44" y="31"/>
                          <a:pt x="45" y="40"/>
                        </a:cubicBezTo>
                        <a:cubicBezTo>
                          <a:pt x="45" y="41"/>
                          <a:pt x="47" y="41"/>
                          <a:pt x="47" y="40"/>
                        </a:cubicBezTo>
                        <a:cubicBezTo>
                          <a:pt x="49" y="30"/>
                          <a:pt x="45" y="21"/>
                          <a:pt x="38" y="13"/>
                        </a:cubicBezTo>
                        <a:cubicBezTo>
                          <a:pt x="37" y="14"/>
                          <a:pt x="37" y="14"/>
                          <a:pt x="36" y="15"/>
                        </a:cubicBezTo>
                        <a:cubicBezTo>
                          <a:pt x="44" y="23"/>
                          <a:pt x="42" y="30"/>
                          <a:pt x="43" y="40"/>
                        </a:cubicBezTo>
                        <a:cubicBezTo>
                          <a:pt x="43" y="41"/>
                          <a:pt x="45" y="41"/>
                          <a:pt x="46" y="40"/>
                        </a:cubicBezTo>
                        <a:cubicBezTo>
                          <a:pt x="48" y="30"/>
                          <a:pt x="45" y="21"/>
                          <a:pt x="37" y="14"/>
                        </a:cubicBezTo>
                        <a:cubicBezTo>
                          <a:pt x="36" y="14"/>
                          <a:pt x="35" y="15"/>
                          <a:pt x="36" y="16"/>
                        </a:cubicBezTo>
                        <a:cubicBezTo>
                          <a:pt x="39" y="21"/>
                          <a:pt x="41" y="26"/>
                          <a:pt x="41" y="33"/>
                        </a:cubicBezTo>
                        <a:cubicBezTo>
                          <a:pt x="41" y="36"/>
                          <a:pt x="41" y="39"/>
                          <a:pt x="42" y="42"/>
                        </a:cubicBezTo>
                        <a:cubicBezTo>
                          <a:pt x="42" y="44"/>
                          <a:pt x="43" y="43"/>
                          <a:pt x="44" y="42"/>
                        </a:cubicBezTo>
                        <a:cubicBezTo>
                          <a:pt x="48" y="33"/>
                          <a:pt x="43" y="19"/>
                          <a:pt x="35" y="13"/>
                        </a:cubicBezTo>
                        <a:cubicBezTo>
                          <a:pt x="34" y="13"/>
                          <a:pt x="33" y="13"/>
                          <a:pt x="33" y="14"/>
                        </a:cubicBezTo>
                        <a:cubicBezTo>
                          <a:pt x="33" y="17"/>
                          <a:pt x="34" y="19"/>
                          <a:pt x="35" y="21"/>
                        </a:cubicBezTo>
                        <a:cubicBezTo>
                          <a:pt x="39" y="28"/>
                          <a:pt x="40" y="34"/>
                          <a:pt x="42" y="41"/>
                        </a:cubicBezTo>
                        <a:cubicBezTo>
                          <a:pt x="42" y="42"/>
                          <a:pt x="44" y="42"/>
                          <a:pt x="44" y="41"/>
                        </a:cubicBezTo>
                        <a:cubicBezTo>
                          <a:pt x="46" y="31"/>
                          <a:pt x="42" y="24"/>
                          <a:pt x="36" y="16"/>
                        </a:cubicBezTo>
                        <a:cubicBezTo>
                          <a:pt x="34" y="12"/>
                          <a:pt x="34" y="12"/>
                          <a:pt x="36" y="16"/>
                        </a:cubicBezTo>
                        <a:cubicBezTo>
                          <a:pt x="37" y="18"/>
                          <a:pt x="38" y="21"/>
                          <a:pt x="38" y="23"/>
                        </a:cubicBezTo>
                        <a:cubicBezTo>
                          <a:pt x="39" y="27"/>
                          <a:pt x="39" y="31"/>
                          <a:pt x="41" y="34"/>
                        </a:cubicBezTo>
                        <a:cubicBezTo>
                          <a:pt x="41" y="35"/>
                          <a:pt x="43" y="35"/>
                          <a:pt x="43" y="34"/>
                        </a:cubicBezTo>
                        <a:cubicBezTo>
                          <a:pt x="45" y="24"/>
                          <a:pt x="39" y="18"/>
                          <a:pt x="31" y="11"/>
                        </a:cubicBezTo>
                        <a:cubicBezTo>
                          <a:pt x="31" y="12"/>
                          <a:pt x="30" y="12"/>
                          <a:pt x="30" y="13"/>
                        </a:cubicBezTo>
                        <a:cubicBezTo>
                          <a:pt x="38" y="18"/>
                          <a:pt x="36" y="30"/>
                          <a:pt x="37" y="38"/>
                        </a:cubicBezTo>
                        <a:cubicBezTo>
                          <a:pt x="37" y="39"/>
                          <a:pt x="39" y="39"/>
                          <a:pt x="39" y="38"/>
                        </a:cubicBezTo>
                        <a:cubicBezTo>
                          <a:pt x="42" y="31"/>
                          <a:pt x="41" y="17"/>
                          <a:pt x="32" y="14"/>
                        </a:cubicBezTo>
                        <a:cubicBezTo>
                          <a:pt x="31" y="14"/>
                          <a:pt x="30" y="16"/>
                          <a:pt x="31" y="16"/>
                        </a:cubicBezTo>
                        <a:cubicBezTo>
                          <a:pt x="38" y="23"/>
                          <a:pt x="39" y="30"/>
                          <a:pt x="40" y="40"/>
                        </a:cubicBezTo>
                        <a:cubicBezTo>
                          <a:pt x="40" y="41"/>
                          <a:pt x="42" y="41"/>
                          <a:pt x="42" y="40"/>
                        </a:cubicBezTo>
                        <a:cubicBezTo>
                          <a:pt x="42" y="36"/>
                          <a:pt x="42" y="34"/>
                          <a:pt x="40" y="30"/>
                        </a:cubicBezTo>
                        <a:cubicBezTo>
                          <a:pt x="40" y="30"/>
                          <a:pt x="39" y="30"/>
                          <a:pt x="38" y="30"/>
                        </a:cubicBezTo>
                        <a:cubicBezTo>
                          <a:pt x="37" y="33"/>
                          <a:pt x="37" y="35"/>
                          <a:pt x="37" y="38"/>
                        </a:cubicBezTo>
                        <a:cubicBezTo>
                          <a:pt x="38" y="39"/>
                          <a:pt x="40" y="39"/>
                          <a:pt x="40" y="38"/>
                        </a:cubicBezTo>
                        <a:cubicBezTo>
                          <a:pt x="40" y="33"/>
                          <a:pt x="40" y="28"/>
                          <a:pt x="38" y="24"/>
                        </a:cubicBezTo>
                        <a:cubicBezTo>
                          <a:pt x="38" y="22"/>
                          <a:pt x="36" y="23"/>
                          <a:pt x="36" y="24"/>
                        </a:cubicBezTo>
                        <a:cubicBezTo>
                          <a:pt x="36" y="30"/>
                          <a:pt x="35" y="36"/>
                          <a:pt x="34" y="42"/>
                        </a:cubicBezTo>
                        <a:cubicBezTo>
                          <a:pt x="35" y="42"/>
                          <a:pt x="36" y="42"/>
                          <a:pt x="36" y="42"/>
                        </a:cubicBezTo>
                        <a:cubicBezTo>
                          <a:pt x="36" y="36"/>
                          <a:pt x="35" y="31"/>
                          <a:pt x="33" y="26"/>
                        </a:cubicBezTo>
                        <a:cubicBezTo>
                          <a:pt x="33" y="24"/>
                          <a:pt x="31" y="15"/>
                          <a:pt x="34" y="24"/>
                        </a:cubicBezTo>
                        <a:cubicBezTo>
                          <a:pt x="35" y="26"/>
                          <a:pt x="36" y="28"/>
                          <a:pt x="36" y="29"/>
                        </a:cubicBezTo>
                        <a:cubicBezTo>
                          <a:pt x="37" y="29"/>
                          <a:pt x="38" y="29"/>
                          <a:pt x="38" y="29"/>
                        </a:cubicBezTo>
                        <a:cubicBezTo>
                          <a:pt x="37" y="26"/>
                          <a:pt x="36" y="24"/>
                          <a:pt x="35" y="21"/>
                        </a:cubicBezTo>
                        <a:cubicBezTo>
                          <a:pt x="34" y="20"/>
                          <a:pt x="32" y="21"/>
                          <a:pt x="33" y="22"/>
                        </a:cubicBezTo>
                        <a:cubicBezTo>
                          <a:pt x="38" y="33"/>
                          <a:pt x="46" y="41"/>
                          <a:pt x="36" y="53"/>
                        </a:cubicBezTo>
                        <a:cubicBezTo>
                          <a:pt x="37" y="53"/>
                          <a:pt x="37" y="53"/>
                          <a:pt x="38" y="54"/>
                        </a:cubicBezTo>
                        <a:cubicBezTo>
                          <a:pt x="39" y="52"/>
                          <a:pt x="40" y="51"/>
                          <a:pt x="41" y="49"/>
                        </a:cubicBezTo>
                        <a:cubicBezTo>
                          <a:pt x="41" y="49"/>
                          <a:pt x="40" y="48"/>
                          <a:pt x="40" y="48"/>
                        </a:cubicBezTo>
                        <a:cubicBezTo>
                          <a:pt x="39" y="51"/>
                          <a:pt x="37" y="53"/>
                          <a:pt x="33" y="54"/>
                        </a:cubicBezTo>
                        <a:cubicBezTo>
                          <a:pt x="34" y="55"/>
                          <a:pt x="34" y="55"/>
                          <a:pt x="35" y="56"/>
                        </a:cubicBezTo>
                        <a:cubicBezTo>
                          <a:pt x="36" y="54"/>
                          <a:pt x="38" y="52"/>
                          <a:pt x="39" y="51"/>
                        </a:cubicBezTo>
                        <a:cubicBezTo>
                          <a:pt x="40" y="50"/>
                          <a:pt x="39" y="48"/>
                          <a:pt x="38" y="49"/>
                        </a:cubicBezTo>
                        <a:cubicBezTo>
                          <a:pt x="35" y="52"/>
                          <a:pt x="32" y="53"/>
                          <a:pt x="30" y="56"/>
                        </a:cubicBezTo>
                        <a:cubicBezTo>
                          <a:pt x="30" y="57"/>
                          <a:pt x="31" y="58"/>
                          <a:pt x="31" y="58"/>
                        </a:cubicBezTo>
                        <a:cubicBezTo>
                          <a:pt x="38" y="57"/>
                          <a:pt x="42" y="46"/>
                          <a:pt x="41" y="41"/>
                        </a:cubicBezTo>
                        <a:cubicBezTo>
                          <a:pt x="41" y="40"/>
                          <a:pt x="39" y="39"/>
                          <a:pt x="39" y="41"/>
                        </a:cubicBezTo>
                        <a:cubicBezTo>
                          <a:pt x="37" y="45"/>
                          <a:pt x="36" y="52"/>
                          <a:pt x="31" y="53"/>
                        </a:cubicBezTo>
                        <a:cubicBezTo>
                          <a:pt x="31" y="53"/>
                          <a:pt x="31" y="54"/>
                          <a:pt x="32" y="54"/>
                        </a:cubicBezTo>
                        <a:cubicBezTo>
                          <a:pt x="36" y="51"/>
                          <a:pt x="43" y="46"/>
                          <a:pt x="40" y="40"/>
                        </a:cubicBezTo>
                        <a:cubicBezTo>
                          <a:pt x="39" y="39"/>
                          <a:pt x="38" y="39"/>
                          <a:pt x="38" y="39"/>
                        </a:cubicBezTo>
                        <a:cubicBezTo>
                          <a:pt x="35" y="42"/>
                          <a:pt x="34" y="44"/>
                          <a:pt x="33" y="47"/>
                        </a:cubicBezTo>
                        <a:cubicBezTo>
                          <a:pt x="32" y="48"/>
                          <a:pt x="34" y="49"/>
                          <a:pt x="35" y="48"/>
                        </a:cubicBezTo>
                        <a:cubicBezTo>
                          <a:pt x="38" y="43"/>
                          <a:pt x="41" y="38"/>
                          <a:pt x="39" y="33"/>
                        </a:cubicBezTo>
                        <a:cubicBezTo>
                          <a:pt x="39" y="32"/>
                          <a:pt x="38" y="32"/>
                          <a:pt x="38" y="32"/>
                        </a:cubicBezTo>
                        <a:cubicBezTo>
                          <a:pt x="33" y="35"/>
                          <a:pt x="32" y="41"/>
                          <a:pt x="32" y="46"/>
                        </a:cubicBezTo>
                        <a:cubicBezTo>
                          <a:pt x="32" y="48"/>
                          <a:pt x="34" y="48"/>
                          <a:pt x="35" y="47"/>
                        </a:cubicBezTo>
                        <a:cubicBezTo>
                          <a:pt x="36" y="42"/>
                          <a:pt x="41" y="30"/>
                          <a:pt x="36" y="26"/>
                        </a:cubicBezTo>
                        <a:cubicBezTo>
                          <a:pt x="35" y="25"/>
                          <a:pt x="34" y="25"/>
                          <a:pt x="34" y="26"/>
                        </a:cubicBezTo>
                        <a:cubicBezTo>
                          <a:pt x="32" y="32"/>
                          <a:pt x="31" y="37"/>
                          <a:pt x="32" y="43"/>
                        </a:cubicBezTo>
                        <a:cubicBezTo>
                          <a:pt x="32" y="44"/>
                          <a:pt x="34" y="44"/>
                          <a:pt x="34" y="43"/>
                        </a:cubicBezTo>
                        <a:cubicBezTo>
                          <a:pt x="36" y="37"/>
                          <a:pt x="38" y="30"/>
                          <a:pt x="36" y="24"/>
                        </a:cubicBezTo>
                        <a:cubicBezTo>
                          <a:pt x="36" y="23"/>
                          <a:pt x="34" y="23"/>
                          <a:pt x="34" y="24"/>
                        </a:cubicBezTo>
                        <a:cubicBezTo>
                          <a:pt x="32" y="29"/>
                          <a:pt x="31" y="35"/>
                          <a:pt x="32" y="40"/>
                        </a:cubicBezTo>
                        <a:cubicBezTo>
                          <a:pt x="32" y="42"/>
                          <a:pt x="34" y="42"/>
                          <a:pt x="34" y="41"/>
                        </a:cubicBezTo>
                        <a:cubicBezTo>
                          <a:pt x="36" y="34"/>
                          <a:pt x="38" y="26"/>
                          <a:pt x="35" y="19"/>
                        </a:cubicBezTo>
                        <a:cubicBezTo>
                          <a:pt x="34" y="18"/>
                          <a:pt x="33" y="18"/>
                          <a:pt x="33" y="19"/>
                        </a:cubicBezTo>
                        <a:cubicBezTo>
                          <a:pt x="29" y="24"/>
                          <a:pt x="30" y="31"/>
                          <a:pt x="32" y="37"/>
                        </a:cubicBezTo>
                        <a:cubicBezTo>
                          <a:pt x="32" y="38"/>
                          <a:pt x="34" y="38"/>
                          <a:pt x="34" y="37"/>
                        </a:cubicBezTo>
                        <a:cubicBezTo>
                          <a:pt x="34" y="32"/>
                          <a:pt x="38" y="19"/>
                          <a:pt x="31" y="17"/>
                        </a:cubicBezTo>
                        <a:cubicBezTo>
                          <a:pt x="31" y="17"/>
                          <a:pt x="30" y="17"/>
                          <a:pt x="30" y="18"/>
                        </a:cubicBezTo>
                        <a:cubicBezTo>
                          <a:pt x="28" y="22"/>
                          <a:pt x="28" y="26"/>
                          <a:pt x="28" y="30"/>
                        </a:cubicBezTo>
                        <a:cubicBezTo>
                          <a:pt x="29" y="31"/>
                          <a:pt x="30" y="31"/>
                          <a:pt x="31" y="30"/>
                        </a:cubicBezTo>
                        <a:cubicBezTo>
                          <a:pt x="34" y="25"/>
                          <a:pt x="35" y="16"/>
                          <a:pt x="30" y="11"/>
                        </a:cubicBezTo>
                        <a:cubicBezTo>
                          <a:pt x="30" y="10"/>
                          <a:pt x="29" y="10"/>
                          <a:pt x="28" y="11"/>
                        </a:cubicBezTo>
                        <a:cubicBezTo>
                          <a:pt x="25" y="14"/>
                          <a:pt x="25" y="20"/>
                          <a:pt x="26" y="25"/>
                        </a:cubicBezTo>
                        <a:cubicBezTo>
                          <a:pt x="27" y="26"/>
                          <a:pt x="28" y="26"/>
                          <a:pt x="29" y="25"/>
                        </a:cubicBezTo>
                        <a:cubicBezTo>
                          <a:pt x="31" y="20"/>
                          <a:pt x="33" y="9"/>
                          <a:pt x="28" y="6"/>
                        </a:cubicBezTo>
                        <a:cubicBezTo>
                          <a:pt x="23" y="2"/>
                          <a:pt x="22" y="16"/>
                          <a:pt x="23" y="19"/>
                        </a:cubicBezTo>
                        <a:cubicBezTo>
                          <a:pt x="24" y="19"/>
                          <a:pt x="25" y="19"/>
                          <a:pt x="26" y="18"/>
                        </a:cubicBezTo>
                        <a:cubicBezTo>
                          <a:pt x="28" y="13"/>
                          <a:pt x="28" y="10"/>
                          <a:pt x="27" y="5"/>
                        </a:cubicBezTo>
                        <a:cubicBezTo>
                          <a:pt x="27" y="4"/>
                          <a:pt x="26" y="4"/>
                          <a:pt x="25" y="5"/>
                        </a:cubicBezTo>
                        <a:cubicBezTo>
                          <a:pt x="22" y="9"/>
                          <a:pt x="22" y="13"/>
                          <a:pt x="22" y="18"/>
                        </a:cubicBezTo>
                        <a:cubicBezTo>
                          <a:pt x="22" y="19"/>
                          <a:pt x="24" y="19"/>
                          <a:pt x="24" y="18"/>
                        </a:cubicBezTo>
                        <a:cubicBezTo>
                          <a:pt x="25" y="14"/>
                          <a:pt x="27" y="7"/>
                          <a:pt x="24" y="4"/>
                        </a:cubicBezTo>
                        <a:cubicBezTo>
                          <a:pt x="22" y="2"/>
                          <a:pt x="18" y="3"/>
                          <a:pt x="17" y="5"/>
                        </a:cubicBezTo>
                        <a:cubicBezTo>
                          <a:pt x="15" y="13"/>
                          <a:pt x="28" y="18"/>
                          <a:pt x="27" y="8"/>
                        </a:cubicBezTo>
                        <a:cubicBezTo>
                          <a:pt x="26" y="7"/>
                          <a:pt x="26" y="7"/>
                          <a:pt x="25" y="7"/>
                        </a:cubicBezTo>
                        <a:cubicBezTo>
                          <a:pt x="19" y="8"/>
                          <a:pt x="19" y="16"/>
                          <a:pt x="23" y="19"/>
                        </a:cubicBezTo>
                        <a:cubicBezTo>
                          <a:pt x="23" y="20"/>
                          <a:pt x="24" y="20"/>
                          <a:pt x="24" y="19"/>
                        </a:cubicBezTo>
                        <a:cubicBezTo>
                          <a:pt x="27" y="16"/>
                          <a:pt x="32" y="6"/>
                          <a:pt x="26" y="4"/>
                        </a:cubicBezTo>
                        <a:cubicBezTo>
                          <a:pt x="18" y="2"/>
                          <a:pt x="18" y="16"/>
                          <a:pt x="20" y="20"/>
                        </a:cubicBezTo>
                        <a:cubicBezTo>
                          <a:pt x="20" y="20"/>
                          <a:pt x="21" y="21"/>
                          <a:pt x="22" y="20"/>
                        </a:cubicBezTo>
                        <a:cubicBezTo>
                          <a:pt x="25" y="17"/>
                          <a:pt x="27" y="9"/>
                          <a:pt x="24" y="5"/>
                        </a:cubicBezTo>
                        <a:cubicBezTo>
                          <a:pt x="20" y="0"/>
                          <a:pt x="18" y="13"/>
                          <a:pt x="18" y="15"/>
                        </a:cubicBezTo>
                        <a:cubicBezTo>
                          <a:pt x="19" y="16"/>
                          <a:pt x="20" y="16"/>
                          <a:pt x="21" y="15"/>
                        </a:cubicBezTo>
                        <a:cubicBezTo>
                          <a:pt x="23" y="12"/>
                          <a:pt x="24" y="10"/>
                          <a:pt x="22" y="6"/>
                        </a:cubicBezTo>
                        <a:cubicBezTo>
                          <a:pt x="22" y="5"/>
                          <a:pt x="21" y="5"/>
                          <a:pt x="20" y="5"/>
                        </a:cubicBezTo>
                        <a:cubicBezTo>
                          <a:pt x="18" y="8"/>
                          <a:pt x="17" y="11"/>
                          <a:pt x="16" y="14"/>
                        </a:cubicBezTo>
                        <a:cubicBezTo>
                          <a:pt x="16" y="15"/>
                          <a:pt x="17" y="16"/>
                          <a:pt x="18" y="15"/>
                        </a:cubicBezTo>
                        <a:cubicBezTo>
                          <a:pt x="20" y="12"/>
                          <a:pt x="21" y="10"/>
                          <a:pt x="22" y="7"/>
                        </a:cubicBezTo>
                        <a:cubicBezTo>
                          <a:pt x="22" y="6"/>
                          <a:pt x="21" y="6"/>
                          <a:pt x="20" y="6"/>
                        </a:cubicBezTo>
                        <a:cubicBezTo>
                          <a:pt x="16" y="10"/>
                          <a:pt x="14" y="15"/>
                          <a:pt x="12" y="20"/>
                        </a:cubicBezTo>
                        <a:cubicBezTo>
                          <a:pt x="12" y="22"/>
                          <a:pt x="14" y="22"/>
                          <a:pt x="15" y="21"/>
                        </a:cubicBezTo>
                        <a:cubicBezTo>
                          <a:pt x="17" y="17"/>
                          <a:pt x="19" y="12"/>
                          <a:pt x="21" y="7"/>
                        </a:cubicBezTo>
                        <a:cubicBezTo>
                          <a:pt x="21" y="6"/>
                          <a:pt x="19" y="5"/>
                          <a:pt x="19" y="7"/>
                        </a:cubicBezTo>
                        <a:cubicBezTo>
                          <a:pt x="16" y="10"/>
                          <a:pt x="15" y="15"/>
                          <a:pt x="13" y="18"/>
                        </a:cubicBezTo>
                        <a:cubicBezTo>
                          <a:pt x="14" y="19"/>
                          <a:pt x="14" y="19"/>
                          <a:pt x="15" y="19"/>
                        </a:cubicBezTo>
                        <a:cubicBezTo>
                          <a:pt x="16" y="15"/>
                          <a:pt x="16" y="12"/>
                          <a:pt x="15" y="8"/>
                        </a:cubicBezTo>
                        <a:cubicBezTo>
                          <a:pt x="15" y="7"/>
                          <a:pt x="14" y="7"/>
                          <a:pt x="13" y="8"/>
                        </a:cubicBezTo>
                        <a:cubicBezTo>
                          <a:pt x="10" y="11"/>
                          <a:pt x="9" y="14"/>
                          <a:pt x="9" y="18"/>
                        </a:cubicBezTo>
                        <a:cubicBezTo>
                          <a:pt x="9" y="19"/>
                          <a:pt x="10" y="19"/>
                          <a:pt x="11" y="19"/>
                        </a:cubicBezTo>
                        <a:cubicBezTo>
                          <a:pt x="13" y="15"/>
                          <a:pt x="15" y="12"/>
                          <a:pt x="17" y="8"/>
                        </a:cubicBezTo>
                        <a:cubicBezTo>
                          <a:pt x="18" y="7"/>
                          <a:pt x="16" y="5"/>
                          <a:pt x="15" y="7"/>
                        </a:cubicBezTo>
                        <a:cubicBezTo>
                          <a:pt x="14" y="9"/>
                          <a:pt x="13" y="11"/>
                          <a:pt x="11" y="13"/>
                        </a:cubicBezTo>
                        <a:cubicBezTo>
                          <a:pt x="10" y="14"/>
                          <a:pt x="11" y="16"/>
                          <a:pt x="12" y="15"/>
                        </a:cubicBezTo>
                        <a:cubicBezTo>
                          <a:pt x="15" y="11"/>
                          <a:pt x="16" y="12"/>
                          <a:pt x="16" y="17"/>
                        </a:cubicBezTo>
                        <a:cubicBezTo>
                          <a:pt x="16" y="17"/>
                          <a:pt x="17" y="18"/>
                          <a:pt x="18" y="18"/>
                        </a:cubicBezTo>
                        <a:cubicBezTo>
                          <a:pt x="19" y="14"/>
                          <a:pt x="22" y="7"/>
                          <a:pt x="27" y="5"/>
                        </a:cubicBezTo>
                        <a:cubicBezTo>
                          <a:pt x="28" y="5"/>
                          <a:pt x="28" y="3"/>
                          <a:pt x="27" y="3"/>
                        </a:cubicBezTo>
                        <a:cubicBezTo>
                          <a:pt x="19" y="1"/>
                          <a:pt x="13" y="2"/>
                          <a:pt x="7" y="6"/>
                        </a:cubicBezTo>
                        <a:cubicBezTo>
                          <a:pt x="6" y="7"/>
                          <a:pt x="6" y="8"/>
                          <a:pt x="8" y="8"/>
                        </a:cubicBezTo>
                        <a:cubicBezTo>
                          <a:pt x="10" y="8"/>
                          <a:pt x="13" y="7"/>
                          <a:pt x="15" y="7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6"/>
                          <a:pt x="8" y="6"/>
                        </a:cubicBezTo>
                        <a:cubicBezTo>
                          <a:pt x="7" y="7"/>
                          <a:pt x="7" y="9"/>
                          <a:pt x="9" y="9"/>
                        </a:cubicBezTo>
                        <a:cubicBezTo>
                          <a:pt x="13" y="9"/>
                          <a:pt x="16" y="8"/>
                          <a:pt x="19" y="6"/>
                        </a:cubicBezTo>
                        <a:cubicBezTo>
                          <a:pt x="20" y="6"/>
                          <a:pt x="20" y="4"/>
                          <a:pt x="19" y="4"/>
                        </a:cubicBezTo>
                        <a:cubicBezTo>
                          <a:pt x="15" y="4"/>
                          <a:pt x="11" y="5"/>
                          <a:pt x="8" y="8"/>
                        </a:cubicBezTo>
                        <a:cubicBezTo>
                          <a:pt x="7" y="9"/>
                          <a:pt x="8" y="10"/>
                          <a:pt x="9" y="10"/>
                        </a:cubicBezTo>
                        <a:cubicBezTo>
                          <a:pt x="12" y="10"/>
                          <a:pt x="15" y="10"/>
                          <a:pt x="19" y="10"/>
                        </a:cubicBezTo>
                        <a:cubicBezTo>
                          <a:pt x="20" y="10"/>
                          <a:pt x="20" y="8"/>
                          <a:pt x="19" y="8"/>
                        </a:cubicBezTo>
                        <a:cubicBezTo>
                          <a:pt x="15" y="8"/>
                          <a:pt x="12" y="8"/>
                          <a:pt x="8" y="8"/>
                        </a:cubicBezTo>
                        <a:cubicBezTo>
                          <a:pt x="8" y="9"/>
                          <a:pt x="8" y="9"/>
                          <a:pt x="8" y="10"/>
                        </a:cubicBezTo>
                        <a:cubicBezTo>
                          <a:pt x="12" y="10"/>
                          <a:pt x="16" y="10"/>
                          <a:pt x="20" y="9"/>
                        </a:cubicBezTo>
                        <a:cubicBezTo>
                          <a:pt x="20" y="8"/>
                          <a:pt x="19" y="8"/>
                          <a:pt x="19" y="7"/>
                        </a:cubicBezTo>
                        <a:cubicBezTo>
                          <a:pt x="14" y="8"/>
                          <a:pt x="9" y="9"/>
                          <a:pt x="3" y="9"/>
                        </a:cubicBezTo>
                        <a:cubicBezTo>
                          <a:pt x="3" y="9"/>
                          <a:pt x="3" y="10"/>
                          <a:pt x="3" y="11"/>
                        </a:cubicBezTo>
                        <a:cubicBezTo>
                          <a:pt x="7" y="10"/>
                          <a:pt x="10" y="9"/>
                          <a:pt x="14" y="8"/>
                        </a:cubicBezTo>
                        <a:cubicBezTo>
                          <a:pt x="14" y="7"/>
                          <a:pt x="13" y="7"/>
                          <a:pt x="13" y="6"/>
                        </a:cubicBezTo>
                        <a:cubicBezTo>
                          <a:pt x="8" y="8"/>
                          <a:pt x="4" y="10"/>
                          <a:pt x="0" y="13"/>
                        </a:cubicBezTo>
                        <a:cubicBezTo>
                          <a:pt x="0" y="14"/>
                          <a:pt x="1" y="16"/>
                          <a:pt x="2" y="15"/>
                        </a:cubicBezTo>
                        <a:cubicBezTo>
                          <a:pt x="5" y="13"/>
                          <a:pt x="8" y="11"/>
                          <a:pt x="11" y="9"/>
                        </a:cubicBezTo>
                        <a:cubicBezTo>
                          <a:pt x="11" y="8"/>
                          <a:pt x="10" y="7"/>
                          <a:pt x="10" y="7"/>
                        </a:cubicBezTo>
                        <a:cubicBezTo>
                          <a:pt x="7" y="10"/>
                          <a:pt x="4" y="12"/>
                          <a:pt x="1" y="15"/>
                        </a:cubicBezTo>
                        <a:cubicBezTo>
                          <a:pt x="1" y="16"/>
                          <a:pt x="2" y="16"/>
                          <a:pt x="2" y="17"/>
                        </a:cubicBezTo>
                        <a:cubicBezTo>
                          <a:pt x="5" y="14"/>
                          <a:pt x="8" y="12"/>
                          <a:pt x="11" y="10"/>
                        </a:cubicBezTo>
                        <a:cubicBezTo>
                          <a:pt x="10" y="9"/>
                          <a:pt x="10" y="9"/>
                          <a:pt x="9" y="8"/>
                        </a:cubicBezTo>
                        <a:cubicBezTo>
                          <a:pt x="7" y="10"/>
                          <a:pt x="4" y="13"/>
                          <a:pt x="2" y="15"/>
                        </a:cubicBezTo>
                        <a:cubicBezTo>
                          <a:pt x="0" y="16"/>
                          <a:pt x="2" y="17"/>
                          <a:pt x="3" y="17"/>
                        </a:cubicBezTo>
                        <a:cubicBezTo>
                          <a:pt x="7" y="15"/>
                          <a:pt x="11" y="14"/>
                          <a:pt x="16" y="13"/>
                        </a:cubicBezTo>
                        <a:cubicBezTo>
                          <a:pt x="15" y="12"/>
                          <a:pt x="15" y="11"/>
                          <a:pt x="15" y="11"/>
                        </a:cubicBezTo>
                        <a:cubicBezTo>
                          <a:pt x="11" y="12"/>
                          <a:pt x="7" y="13"/>
                          <a:pt x="3" y="15"/>
                        </a:cubicBezTo>
                        <a:cubicBezTo>
                          <a:pt x="1" y="16"/>
                          <a:pt x="3" y="18"/>
                          <a:pt x="4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5" name="Freeform 298">
                    <a:extLst>
                      <a:ext uri="{FF2B5EF4-FFF2-40B4-BE49-F238E27FC236}">
                        <a16:creationId xmlns="" xmlns:a16="http://schemas.microsoft.com/office/drawing/2014/main" id="{E7CE507C-33C5-4445-BB6D-B98E69F9FB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" y="1615"/>
                    <a:ext cx="18" cy="36"/>
                  </a:xfrm>
                  <a:custGeom>
                    <a:avLst/>
                    <a:gdLst>
                      <a:gd name="T0" fmla="*/ 12 w 26"/>
                      <a:gd name="T1" fmla="*/ 48 h 53"/>
                      <a:gd name="T2" fmla="*/ 22 w 26"/>
                      <a:gd name="T3" fmla="*/ 42 h 53"/>
                      <a:gd name="T4" fmla="*/ 10 w 26"/>
                      <a:gd name="T5" fmla="*/ 50 h 53"/>
                      <a:gd name="T6" fmla="*/ 23 w 26"/>
                      <a:gd name="T7" fmla="*/ 40 h 53"/>
                      <a:gd name="T8" fmla="*/ 20 w 26"/>
                      <a:gd name="T9" fmla="*/ 41 h 53"/>
                      <a:gd name="T10" fmla="*/ 23 w 26"/>
                      <a:gd name="T11" fmla="*/ 23 h 53"/>
                      <a:gd name="T12" fmla="*/ 13 w 26"/>
                      <a:gd name="T13" fmla="*/ 10 h 53"/>
                      <a:gd name="T14" fmla="*/ 19 w 26"/>
                      <a:gd name="T15" fmla="*/ 10 h 53"/>
                      <a:gd name="T16" fmla="*/ 6 w 26"/>
                      <a:gd name="T17" fmla="*/ 7 h 53"/>
                      <a:gd name="T18" fmla="*/ 14 w 26"/>
                      <a:gd name="T19" fmla="*/ 9 h 53"/>
                      <a:gd name="T20" fmla="*/ 5 w 26"/>
                      <a:gd name="T21" fmla="*/ 4 h 53"/>
                      <a:gd name="T22" fmla="*/ 11 w 26"/>
                      <a:gd name="T23" fmla="*/ 5 h 53"/>
                      <a:gd name="T24" fmla="*/ 5 w 26"/>
                      <a:gd name="T25" fmla="*/ 2 h 53"/>
                      <a:gd name="T26" fmla="*/ 11 w 26"/>
                      <a:gd name="T27" fmla="*/ 2 h 53"/>
                      <a:gd name="T28" fmla="*/ 2 w 26"/>
                      <a:gd name="T29" fmla="*/ 3 h 53"/>
                      <a:gd name="T30" fmla="*/ 16 w 26"/>
                      <a:gd name="T31" fmla="*/ 9 h 53"/>
                      <a:gd name="T32" fmla="*/ 16 w 26"/>
                      <a:gd name="T33" fmla="*/ 9 h 53"/>
                      <a:gd name="T34" fmla="*/ 10 w 26"/>
                      <a:gd name="T35" fmla="*/ 7 h 53"/>
                      <a:gd name="T36" fmla="*/ 20 w 26"/>
                      <a:gd name="T37" fmla="*/ 13 h 53"/>
                      <a:gd name="T38" fmla="*/ 18 w 26"/>
                      <a:gd name="T39" fmla="*/ 15 h 53"/>
                      <a:gd name="T40" fmla="*/ 25 w 26"/>
                      <a:gd name="T41" fmla="*/ 21 h 53"/>
                      <a:gd name="T42" fmla="*/ 18 w 26"/>
                      <a:gd name="T43" fmla="*/ 15 h 53"/>
                      <a:gd name="T44" fmla="*/ 20 w 26"/>
                      <a:gd name="T45" fmla="*/ 14 h 53"/>
                      <a:gd name="T46" fmla="*/ 10 w 26"/>
                      <a:gd name="T47" fmla="*/ 6 h 53"/>
                      <a:gd name="T48" fmla="*/ 17 w 26"/>
                      <a:gd name="T49" fmla="*/ 9 h 53"/>
                      <a:gd name="T50" fmla="*/ 9 w 26"/>
                      <a:gd name="T51" fmla="*/ 5 h 53"/>
                      <a:gd name="T52" fmla="*/ 16 w 26"/>
                      <a:gd name="T53" fmla="*/ 9 h 53"/>
                      <a:gd name="T54" fmla="*/ 2 w 26"/>
                      <a:gd name="T55" fmla="*/ 3 h 53"/>
                      <a:gd name="T56" fmla="*/ 11 w 26"/>
                      <a:gd name="T57" fmla="*/ 2 h 53"/>
                      <a:gd name="T58" fmla="*/ 4 w 26"/>
                      <a:gd name="T59" fmla="*/ 2 h 53"/>
                      <a:gd name="T60" fmla="*/ 11 w 26"/>
                      <a:gd name="T61" fmla="*/ 5 h 53"/>
                      <a:gd name="T62" fmla="*/ 4 w 26"/>
                      <a:gd name="T63" fmla="*/ 4 h 53"/>
                      <a:gd name="T64" fmla="*/ 14 w 26"/>
                      <a:gd name="T65" fmla="*/ 9 h 53"/>
                      <a:gd name="T66" fmla="*/ 7 w 26"/>
                      <a:gd name="T67" fmla="*/ 7 h 53"/>
                      <a:gd name="T68" fmla="*/ 19 w 26"/>
                      <a:gd name="T69" fmla="*/ 10 h 53"/>
                      <a:gd name="T70" fmla="*/ 13 w 26"/>
                      <a:gd name="T71" fmla="*/ 10 h 53"/>
                      <a:gd name="T72" fmla="*/ 20 w 26"/>
                      <a:gd name="T73" fmla="*/ 41 h 53"/>
                      <a:gd name="T74" fmla="*/ 23 w 26"/>
                      <a:gd name="T75" fmla="*/ 40 h 53"/>
                      <a:gd name="T76" fmla="*/ 10 w 26"/>
                      <a:gd name="T77" fmla="*/ 50 h 53"/>
                      <a:gd name="T78" fmla="*/ 22 w 26"/>
                      <a:gd name="T79" fmla="*/ 41 h 53"/>
                      <a:gd name="T80" fmla="*/ 12 w 26"/>
                      <a:gd name="T81" fmla="*/ 48 h 53"/>
                      <a:gd name="T82" fmla="*/ 23 w 26"/>
                      <a:gd name="T83" fmla="*/ 38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6" h="53">
                        <a:moveTo>
                          <a:pt x="20" y="37"/>
                        </a:moveTo>
                        <a:cubicBezTo>
                          <a:pt x="19" y="42"/>
                          <a:pt x="16" y="45"/>
                          <a:pt x="12" y="48"/>
                        </a:cubicBezTo>
                        <a:cubicBezTo>
                          <a:pt x="11" y="49"/>
                          <a:pt x="13" y="50"/>
                          <a:pt x="14" y="50"/>
                        </a:cubicBezTo>
                        <a:cubicBezTo>
                          <a:pt x="17" y="47"/>
                          <a:pt x="19" y="44"/>
                          <a:pt x="22" y="42"/>
                        </a:cubicBezTo>
                        <a:cubicBezTo>
                          <a:pt x="21" y="41"/>
                          <a:pt x="20" y="41"/>
                          <a:pt x="20" y="41"/>
                        </a:cubicBezTo>
                        <a:cubicBezTo>
                          <a:pt x="18" y="46"/>
                          <a:pt x="15" y="48"/>
                          <a:pt x="10" y="50"/>
                        </a:cubicBezTo>
                        <a:cubicBezTo>
                          <a:pt x="11" y="51"/>
                          <a:pt x="11" y="52"/>
                          <a:pt x="11" y="52"/>
                        </a:cubicBezTo>
                        <a:cubicBezTo>
                          <a:pt x="16" y="49"/>
                          <a:pt x="20" y="45"/>
                          <a:pt x="23" y="40"/>
                        </a:cubicBezTo>
                        <a:cubicBezTo>
                          <a:pt x="24" y="39"/>
                          <a:pt x="22" y="38"/>
                          <a:pt x="21" y="39"/>
                        </a:cubicBezTo>
                        <a:cubicBezTo>
                          <a:pt x="21" y="40"/>
                          <a:pt x="20" y="40"/>
                          <a:pt x="20" y="41"/>
                        </a:cubicBezTo>
                        <a:cubicBezTo>
                          <a:pt x="21" y="41"/>
                          <a:pt x="22" y="41"/>
                          <a:pt x="22" y="41"/>
                        </a:cubicBezTo>
                        <a:cubicBezTo>
                          <a:pt x="23" y="34"/>
                          <a:pt x="26" y="30"/>
                          <a:pt x="23" y="23"/>
                        </a:cubicBezTo>
                        <a:cubicBezTo>
                          <a:pt x="21" y="18"/>
                          <a:pt x="19" y="13"/>
                          <a:pt x="15" y="9"/>
                        </a:cubicBezTo>
                        <a:cubicBezTo>
                          <a:pt x="14" y="9"/>
                          <a:pt x="14" y="10"/>
                          <a:pt x="13" y="10"/>
                        </a:cubicBezTo>
                        <a:cubicBezTo>
                          <a:pt x="16" y="12"/>
                          <a:pt x="15" y="12"/>
                          <a:pt x="18" y="13"/>
                        </a:cubicBezTo>
                        <a:cubicBezTo>
                          <a:pt x="20" y="13"/>
                          <a:pt x="20" y="11"/>
                          <a:pt x="19" y="10"/>
                        </a:cubicBezTo>
                        <a:cubicBezTo>
                          <a:pt x="15" y="8"/>
                          <a:pt x="12" y="6"/>
                          <a:pt x="7" y="5"/>
                        </a:cubicBezTo>
                        <a:cubicBezTo>
                          <a:pt x="6" y="4"/>
                          <a:pt x="5" y="6"/>
                          <a:pt x="6" y="7"/>
                        </a:cubicBezTo>
                        <a:cubicBezTo>
                          <a:pt x="8" y="8"/>
                          <a:pt x="10" y="9"/>
                          <a:pt x="13" y="11"/>
                        </a:cubicBezTo>
                        <a:cubicBezTo>
                          <a:pt x="14" y="11"/>
                          <a:pt x="15" y="10"/>
                          <a:pt x="14" y="9"/>
                        </a:cubicBezTo>
                        <a:cubicBezTo>
                          <a:pt x="11" y="7"/>
                          <a:pt x="8" y="5"/>
                          <a:pt x="6" y="2"/>
                        </a:cubicBezTo>
                        <a:cubicBezTo>
                          <a:pt x="6" y="3"/>
                          <a:pt x="5" y="3"/>
                          <a:pt x="5" y="4"/>
                        </a:cubicBezTo>
                        <a:cubicBezTo>
                          <a:pt x="6" y="5"/>
                          <a:pt x="8" y="6"/>
                          <a:pt x="10" y="7"/>
                        </a:cubicBezTo>
                        <a:cubicBezTo>
                          <a:pt x="11" y="8"/>
                          <a:pt x="12" y="6"/>
                          <a:pt x="11" y="5"/>
                        </a:cubicBezTo>
                        <a:cubicBezTo>
                          <a:pt x="9" y="4"/>
                          <a:pt x="7" y="2"/>
                          <a:pt x="6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6" y="3"/>
                          <a:pt x="8" y="3"/>
                          <a:pt x="10" y="4"/>
                        </a:cubicBezTo>
                        <a:cubicBezTo>
                          <a:pt x="10" y="3"/>
                          <a:pt x="10" y="2"/>
                          <a:pt x="11" y="2"/>
                        </a:cubicBezTo>
                        <a:cubicBezTo>
                          <a:pt x="7" y="1"/>
                          <a:pt x="5" y="1"/>
                          <a:pt x="2" y="1"/>
                        </a:cubicBezTo>
                        <a:cubicBezTo>
                          <a:pt x="2" y="1"/>
                          <a:pt x="2" y="2"/>
                          <a:pt x="2" y="3"/>
                        </a:cubicBezTo>
                        <a:cubicBezTo>
                          <a:pt x="9" y="3"/>
                          <a:pt x="11" y="7"/>
                          <a:pt x="14" y="11"/>
                        </a:cubicBezTo>
                        <a:cubicBezTo>
                          <a:pt x="15" y="10"/>
                          <a:pt x="15" y="10"/>
                          <a:pt x="16" y="9"/>
                        </a:cubicBezTo>
                        <a:cubicBezTo>
                          <a:pt x="13" y="7"/>
                          <a:pt x="13" y="7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5" y="7"/>
                          <a:pt x="13" y="6"/>
                          <a:pt x="12" y="5"/>
                        </a:cubicBezTo>
                        <a:cubicBezTo>
                          <a:pt x="11" y="5"/>
                          <a:pt x="11" y="6"/>
                          <a:pt x="10" y="7"/>
                        </a:cubicBezTo>
                        <a:cubicBezTo>
                          <a:pt x="14" y="9"/>
                          <a:pt x="16" y="11"/>
                          <a:pt x="18" y="15"/>
                        </a:cubicBezTo>
                        <a:cubicBezTo>
                          <a:pt x="19" y="14"/>
                          <a:pt x="19" y="14"/>
                          <a:pt x="20" y="13"/>
                        </a:cubicBezTo>
                        <a:cubicBezTo>
                          <a:pt x="20" y="13"/>
                          <a:pt x="19" y="13"/>
                          <a:pt x="19" y="13"/>
                        </a:cubicBezTo>
                        <a:cubicBezTo>
                          <a:pt x="18" y="12"/>
                          <a:pt x="16" y="14"/>
                          <a:pt x="18" y="15"/>
                        </a:cubicBezTo>
                        <a:cubicBezTo>
                          <a:pt x="19" y="17"/>
                          <a:pt x="21" y="19"/>
                          <a:pt x="22" y="21"/>
                        </a:cubicBezTo>
                        <a:cubicBezTo>
                          <a:pt x="22" y="22"/>
                          <a:pt x="25" y="22"/>
                          <a:pt x="25" y="21"/>
                        </a:cubicBezTo>
                        <a:cubicBezTo>
                          <a:pt x="25" y="17"/>
                          <a:pt x="23" y="15"/>
                          <a:pt x="19" y="13"/>
                        </a:cubicBezTo>
                        <a:cubicBezTo>
                          <a:pt x="19" y="14"/>
                          <a:pt x="18" y="14"/>
                          <a:pt x="18" y="15"/>
                        </a:cubicBezTo>
                        <a:cubicBezTo>
                          <a:pt x="18" y="15"/>
                          <a:pt x="18" y="15"/>
                          <a:pt x="19" y="15"/>
                        </a:cubicBezTo>
                        <a:cubicBezTo>
                          <a:pt x="20" y="16"/>
                          <a:pt x="21" y="15"/>
                          <a:pt x="20" y="14"/>
                        </a:cubicBezTo>
                        <a:cubicBezTo>
                          <a:pt x="18" y="10"/>
                          <a:pt x="15" y="7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3" y="10"/>
                          <a:pt x="11" y="9"/>
                          <a:pt x="15" y="11"/>
                        </a:cubicBezTo>
                        <a:cubicBezTo>
                          <a:pt x="16" y="11"/>
                          <a:pt x="17" y="10"/>
                          <a:pt x="17" y="9"/>
                        </a:cubicBezTo>
                        <a:cubicBezTo>
                          <a:pt x="15" y="6"/>
                          <a:pt x="13" y="5"/>
                          <a:pt x="10" y="4"/>
                        </a:cubicBezTo>
                        <a:cubicBezTo>
                          <a:pt x="9" y="3"/>
                          <a:pt x="8" y="4"/>
                          <a:pt x="9" y="5"/>
                        </a:cubicBezTo>
                        <a:cubicBezTo>
                          <a:pt x="10" y="8"/>
                          <a:pt x="12" y="9"/>
                          <a:pt x="14" y="11"/>
                        </a:cubicBezTo>
                        <a:cubicBezTo>
                          <a:pt x="15" y="12"/>
                          <a:pt x="17" y="10"/>
                          <a:pt x="16" y="9"/>
                        </a:cubicBezTo>
                        <a:cubicBezTo>
                          <a:pt x="12" y="4"/>
                          <a:pt x="9" y="1"/>
                          <a:pt x="2" y="1"/>
                        </a:cubicBezTo>
                        <a:cubicBezTo>
                          <a:pt x="0" y="1"/>
                          <a:pt x="0" y="3"/>
                          <a:pt x="2" y="3"/>
                        </a:cubicBezTo>
                        <a:cubicBezTo>
                          <a:pt x="4" y="3"/>
                          <a:pt x="7" y="3"/>
                          <a:pt x="10" y="4"/>
                        </a:cubicBezTo>
                        <a:cubicBezTo>
                          <a:pt x="11" y="4"/>
                          <a:pt x="12" y="2"/>
                          <a:pt x="11" y="2"/>
                        </a:cubicBezTo>
                        <a:cubicBezTo>
                          <a:pt x="9" y="1"/>
                          <a:pt x="7" y="1"/>
                          <a:pt x="5" y="0"/>
                        </a:cubicBezTo>
                        <a:cubicBezTo>
                          <a:pt x="4" y="0"/>
                          <a:pt x="3" y="1"/>
                          <a:pt x="4" y="2"/>
                        </a:cubicBezTo>
                        <a:cubicBezTo>
                          <a:pt x="6" y="4"/>
                          <a:pt x="8" y="5"/>
                          <a:pt x="9" y="7"/>
                        </a:cubicBezTo>
                        <a:cubicBezTo>
                          <a:pt x="10" y="6"/>
                          <a:pt x="10" y="6"/>
                          <a:pt x="11" y="5"/>
                        </a:cubicBezTo>
                        <a:cubicBezTo>
                          <a:pt x="9" y="4"/>
                          <a:pt x="8" y="3"/>
                          <a:pt x="6" y="2"/>
                        </a:cubicBezTo>
                        <a:cubicBezTo>
                          <a:pt x="5" y="1"/>
                          <a:pt x="4" y="3"/>
                          <a:pt x="4" y="4"/>
                        </a:cubicBezTo>
                        <a:cubicBezTo>
                          <a:pt x="7" y="7"/>
                          <a:pt x="10" y="8"/>
                          <a:pt x="12" y="10"/>
                        </a:cubicBezTo>
                        <a:cubicBezTo>
                          <a:pt x="13" y="10"/>
                          <a:pt x="13" y="9"/>
                          <a:pt x="14" y="9"/>
                        </a:cubicBezTo>
                        <a:cubicBezTo>
                          <a:pt x="12" y="8"/>
                          <a:pt x="10" y="6"/>
                          <a:pt x="8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11" y="8"/>
                          <a:pt x="14" y="10"/>
                          <a:pt x="18" y="12"/>
                        </a:cubicBezTo>
                        <a:cubicBezTo>
                          <a:pt x="18" y="12"/>
                          <a:pt x="19" y="11"/>
                          <a:pt x="19" y="10"/>
                        </a:cubicBezTo>
                        <a:cubicBezTo>
                          <a:pt x="17" y="10"/>
                          <a:pt x="16" y="9"/>
                          <a:pt x="14" y="8"/>
                        </a:cubicBezTo>
                        <a:cubicBezTo>
                          <a:pt x="13" y="8"/>
                          <a:pt x="12" y="9"/>
                          <a:pt x="13" y="10"/>
                        </a:cubicBezTo>
                        <a:cubicBezTo>
                          <a:pt x="18" y="15"/>
                          <a:pt x="20" y="20"/>
                          <a:pt x="22" y="26"/>
                        </a:cubicBezTo>
                        <a:cubicBezTo>
                          <a:pt x="23" y="31"/>
                          <a:pt x="20" y="36"/>
                          <a:pt x="20" y="41"/>
                        </a:cubicBezTo>
                        <a:cubicBezTo>
                          <a:pt x="20" y="42"/>
                          <a:pt x="22" y="43"/>
                          <a:pt x="22" y="42"/>
                        </a:cubicBezTo>
                        <a:cubicBezTo>
                          <a:pt x="22" y="41"/>
                          <a:pt x="23" y="41"/>
                          <a:pt x="23" y="40"/>
                        </a:cubicBezTo>
                        <a:cubicBezTo>
                          <a:pt x="22" y="40"/>
                          <a:pt x="22" y="39"/>
                          <a:pt x="21" y="39"/>
                        </a:cubicBezTo>
                        <a:cubicBezTo>
                          <a:pt x="18" y="44"/>
                          <a:pt x="15" y="47"/>
                          <a:pt x="10" y="50"/>
                        </a:cubicBezTo>
                        <a:cubicBezTo>
                          <a:pt x="9" y="51"/>
                          <a:pt x="10" y="53"/>
                          <a:pt x="11" y="52"/>
                        </a:cubicBezTo>
                        <a:cubicBezTo>
                          <a:pt x="16" y="49"/>
                          <a:pt x="20" y="47"/>
                          <a:pt x="22" y="41"/>
                        </a:cubicBezTo>
                        <a:cubicBezTo>
                          <a:pt x="22" y="40"/>
                          <a:pt x="21" y="39"/>
                          <a:pt x="20" y="40"/>
                        </a:cubicBezTo>
                        <a:cubicBezTo>
                          <a:pt x="17" y="42"/>
                          <a:pt x="15" y="46"/>
                          <a:pt x="12" y="48"/>
                        </a:cubicBezTo>
                        <a:cubicBezTo>
                          <a:pt x="13" y="48"/>
                          <a:pt x="13" y="49"/>
                          <a:pt x="14" y="50"/>
                        </a:cubicBezTo>
                        <a:cubicBezTo>
                          <a:pt x="18" y="46"/>
                          <a:pt x="21" y="43"/>
                          <a:pt x="23" y="38"/>
                        </a:cubicBezTo>
                        <a:cubicBezTo>
                          <a:pt x="23" y="36"/>
                          <a:pt x="21" y="36"/>
                          <a:pt x="20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" name="Freeform 299">
                    <a:extLst>
                      <a:ext uri="{FF2B5EF4-FFF2-40B4-BE49-F238E27FC236}">
                        <a16:creationId xmlns="" xmlns:a16="http://schemas.microsoft.com/office/drawing/2014/main" id="{5B257608-6E76-427C-9A49-86681ADC87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95"/>
                    <a:ext cx="10" cy="10"/>
                  </a:xfrm>
                  <a:custGeom>
                    <a:avLst/>
                    <a:gdLst>
                      <a:gd name="T0" fmla="*/ 8 w 14"/>
                      <a:gd name="T1" fmla="*/ 1 h 14"/>
                      <a:gd name="T2" fmla="*/ 1 w 14"/>
                      <a:gd name="T3" fmla="*/ 4 h 14"/>
                      <a:gd name="T4" fmla="*/ 1 w 14"/>
                      <a:gd name="T5" fmla="*/ 10 h 14"/>
                      <a:gd name="T6" fmla="*/ 13 w 14"/>
                      <a:gd name="T7" fmla="*/ 9 h 14"/>
                      <a:gd name="T8" fmla="*/ 4 w 14"/>
                      <a:gd name="T9" fmla="*/ 1 h 14"/>
                      <a:gd name="T10" fmla="*/ 1 w 14"/>
                      <a:gd name="T11" fmla="*/ 9 h 14"/>
                      <a:gd name="T12" fmla="*/ 8 w 14"/>
                      <a:gd name="T13" fmla="*/ 12 h 14"/>
                      <a:gd name="T14" fmla="*/ 11 w 14"/>
                      <a:gd name="T15" fmla="*/ 5 h 14"/>
                      <a:gd name="T16" fmla="*/ 4 w 14"/>
                      <a:gd name="T17" fmla="*/ 4 h 14"/>
                      <a:gd name="T18" fmla="*/ 8 w 14"/>
                      <a:gd name="T19" fmla="*/ 9 h 14"/>
                      <a:gd name="T20" fmla="*/ 7 w 14"/>
                      <a:gd name="T21" fmla="*/ 3 h 14"/>
                      <a:gd name="T22" fmla="*/ 3 w 14"/>
                      <a:gd name="T23" fmla="*/ 8 h 14"/>
                      <a:gd name="T24" fmla="*/ 8 w 14"/>
                      <a:gd name="T25" fmla="*/ 8 h 14"/>
                      <a:gd name="T26" fmla="*/ 4 w 14"/>
                      <a:gd name="T27" fmla="*/ 5 h 14"/>
                      <a:gd name="T28" fmla="*/ 6 w 14"/>
                      <a:gd name="T29" fmla="*/ 9 h 14"/>
                      <a:gd name="T30" fmla="*/ 10 w 14"/>
                      <a:gd name="T31" fmla="*/ 6 h 14"/>
                      <a:gd name="T32" fmla="*/ 10 w 14"/>
                      <a:gd name="T33" fmla="*/ 5 h 14"/>
                      <a:gd name="T34" fmla="*/ 7 w 14"/>
                      <a:gd name="T35" fmla="*/ 5 h 14"/>
                      <a:gd name="T36" fmla="*/ 8 w 14"/>
                      <a:gd name="T37" fmla="*/ 7 h 14"/>
                      <a:gd name="T38" fmla="*/ 9 w 14"/>
                      <a:gd name="T39" fmla="*/ 7 h 14"/>
                      <a:gd name="T40" fmla="*/ 8 w 14"/>
                      <a:gd name="T41" fmla="*/ 5 h 14"/>
                      <a:gd name="T42" fmla="*/ 5 w 14"/>
                      <a:gd name="T43" fmla="*/ 7 h 14"/>
                      <a:gd name="T44" fmla="*/ 6 w 14"/>
                      <a:gd name="T45" fmla="*/ 8 h 14"/>
                      <a:gd name="T46" fmla="*/ 6 w 14"/>
                      <a:gd name="T47" fmla="*/ 7 h 14"/>
                      <a:gd name="T48" fmla="*/ 6 w 14"/>
                      <a:gd name="T49" fmla="*/ 7 h 14"/>
                      <a:gd name="T50" fmla="*/ 5 w 14"/>
                      <a:gd name="T51" fmla="*/ 7 h 14"/>
                      <a:gd name="T52" fmla="*/ 7 w 14"/>
                      <a:gd name="T53" fmla="*/ 5 h 14"/>
                      <a:gd name="T54" fmla="*/ 6 w 14"/>
                      <a:gd name="T55" fmla="*/ 7 h 14"/>
                      <a:gd name="T56" fmla="*/ 7 w 14"/>
                      <a:gd name="T57" fmla="*/ 5 h 14"/>
                      <a:gd name="T58" fmla="*/ 9 w 14"/>
                      <a:gd name="T59" fmla="*/ 8 h 14"/>
                      <a:gd name="T60" fmla="*/ 5 w 14"/>
                      <a:gd name="T61" fmla="*/ 10 h 14"/>
                      <a:gd name="T62" fmla="*/ 6 w 14"/>
                      <a:gd name="T63" fmla="*/ 3 h 14"/>
                      <a:gd name="T64" fmla="*/ 10 w 14"/>
                      <a:gd name="T65" fmla="*/ 7 h 14"/>
                      <a:gd name="T66" fmla="*/ 6 w 14"/>
                      <a:gd name="T67" fmla="*/ 11 h 14"/>
                      <a:gd name="T68" fmla="*/ 2 w 14"/>
                      <a:gd name="T69" fmla="*/ 7 h 14"/>
                      <a:gd name="T70" fmla="*/ 8 w 14"/>
                      <a:gd name="T71" fmla="*/ 3 h 14"/>
                      <a:gd name="T72" fmla="*/ 8 w 14"/>
                      <a:gd name="T73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4" h="14">
                        <a:moveTo>
                          <a:pt x="8" y="1"/>
                        </a:moveTo>
                        <a:cubicBezTo>
                          <a:pt x="5" y="1"/>
                          <a:pt x="2" y="2"/>
                          <a:pt x="1" y="4"/>
                        </a:cubicBezTo>
                        <a:cubicBezTo>
                          <a:pt x="0" y="6"/>
                          <a:pt x="0" y="8"/>
                          <a:pt x="1" y="10"/>
                        </a:cubicBezTo>
                        <a:cubicBezTo>
                          <a:pt x="4" y="14"/>
                          <a:pt x="11" y="14"/>
                          <a:pt x="13" y="9"/>
                        </a:cubicBezTo>
                        <a:cubicBezTo>
                          <a:pt x="14" y="4"/>
                          <a:pt x="8" y="0"/>
                          <a:pt x="4" y="1"/>
                        </a:cubicBezTo>
                        <a:cubicBezTo>
                          <a:pt x="2" y="3"/>
                          <a:pt x="0" y="6"/>
                          <a:pt x="1" y="9"/>
                        </a:cubicBezTo>
                        <a:cubicBezTo>
                          <a:pt x="2" y="11"/>
                          <a:pt x="5" y="13"/>
                          <a:pt x="8" y="12"/>
                        </a:cubicBezTo>
                        <a:cubicBezTo>
                          <a:pt x="11" y="11"/>
                          <a:pt x="12" y="8"/>
                          <a:pt x="11" y="5"/>
                        </a:cubicBezTo>
                        <a:cubicBezTo>
                          <a:pt x="10" y="3"/>
                          <a:pt x="6" y="1"/>
                          <a:pt x="4" y="4"/>
                        </a:cubicBezTo>
                        <a:cubicBezTo>
                          <a:pt x="3" y="7"/>
                          <a:pt x="5" y="10"/>
                          <a:pt x="8" y="9"/>
                        </a:cubicBezTo>
                        <a:cubicBezTo>
                          <a:pt x="11" y="7"/>
                          <a:pt x="10" y="3"/>
                          <a:pt x="7" y="3"/>
                        </a:cubicBezTo>
                        <a:cubicBezTo>
                          <a:pt x="4" y="3"/>
                          <a:pt x="3" y="5"/>
                          <a:pt x="3" y="8"/>
                        </a:cubicBezTo>
                        <a:cubicBezTo>
                          <a:pt x="3" y="11"/>
                          <a:pt x="7" y="10"/>
                          <a:pt x="8" y="8"/>
                        </a:cubicBezTo>
                        <a:cubicBezTo>
                          <a:pt x="10" y="6"/>
                          <a:pt x="7" y="3"/>
                          <a:pt x="4" y="5"/>
                        </a:cubicBezTo>
                        <a:cubicBezTo>
                          <a:pt x="2" y="7"/>
                          <a:pt x="3" y="10"/>
                          <a:pt x="6" y="9"/>
                        </a:cubicBezTo>
                        <a:cubicBezTo>
                          <a:pt x="8" y="9"/>
                          <a:pt x="10" y="8"/>
                          <a:pt x="10" y="6"/>
                        </a:cubicBezTo>
                        <a:cubicBezTo>
                          <a:pt x="11" y="6"/>
                          <a:pt x="10" y="5"/>
                          <a:pt x="10" y="5"/>
                        </a:cubicBezTo>
                        <a:cubicBezTo>
                          <a:pt x="9" y="4"/>
                          <a:pt x="8" y="5"/>
                          <a:pt x="7" y="5"/>
                        </a:cubicBezTo>
                        <a:cubicBezTo>
                          <a:pt x="6" y="5"/>
                          <a:pt x="6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6"/>
                          <a:pt x="7" y="7"/>
                          <a:pt x="5" y="7"/>
                        </a:cubicBezTo>
                        <a:cubicBezTo>
                          <a:pt x="5" y="7"/>
                          <a:pt x="5" y="7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6"/>
                          <a:pt x="7" y="7"/>
                          <a:pt x="6" y="7"/>
                        </a:cubicBezTo>
                        <a:cubicBezTo>
                          <a:pt x="6" y="8"/>
                          <a:pt x="5" y="8"/>
                          <a:pt x="5" y="7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6"/>
                          <a:pt x="7" y="7"/>
                          <a:pt x="6" y="7"/>
                        </a:cubicBezTo>
                        <a:cubicBezTo>
                          <a:pt x="6" y="6"/>
                          <a:pt x="6" y="5"/>
                          <a:pt x="7" y="5"/>
                        </a:cubicBezTo>
                        <a:cubicBezTo>
                          <a:pt x="9" y="4"/>
                          <a:pt x="9" y="7"/>
                          <a:pt x="9" y="8"/>
                        </a:cubicBezTo>
                        <a:cubicBezTo>
                          <a:pt x="9" y="10"/>
                          <a:pt x="7" y="10"/>
                          <a:pt x="5" y="10"/>
                        </a:cubicBezTo>
                        <a:cubicBezTo>
                          <a:pt x="2" y="8"/>
                          <a:pt x="3" y="4"/>
                          <a:pt x="6" y="3"/>
                        </a:cubicBezTo>
                        <a:cubicBezTo>
                          <a:pt x="8" y="3"/>
                          <a:pt x="10" y="5"/>
                          <a:pt x="10" y="7"/>
                        </a:cubicBezTo>
                        <a:cubicBezTo>
                          <a:pt x="11" y="9"/>
                          <a:pt x="8" y="11"/>
                          <a:pt x="6" y="11"/>
                        </a:cubicBezTo>
                        <a:cubicBezTo>
                          <a:pt x="4" y="11"/>
                          <a:pt x="2" y="9"/>
                          <a:pt x="2" y="7"/>
                        </a:cubicBezTo>
                        <a:cubicBezTo>
                          <a:pt x="2" y="4"/>
                          <a:pt x="5" y="3"/>
                          <a:pt x="8" y="3"/>
                        </a:cubicBezTo>
                        <a:cubicBezTo>
                          <a:pt x="9" y="4"/>
                          <a:pt x="9" y="1"/>
                          <a:pt x="8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7" name="Freeform 300">
                    <a:extLst>
                      <a:ext uri="{FF2B5EF4-FFF2-40B4-BE49-F238E27FC236}">
                        <a16:creationId xmlns="" xmlns:a16="http://schemas.microsoft.com/office/drawing/2014/main" id="{08D2F2FE-885F-42F2-A21B-1FAB3CC0F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" y="1685"/>
                    <a:ext cx="20" cy="18"/>
                  </a:xfrm>
                  <a:custGeom>
                    <a:avLst/>
                    <a:gdLst>
                      <a:gd name="T0" fmla="*/ 22 w 30"/>
                      <a:gd name="T1" fmla="*/ 27 h 28"/>
                      <a:gd name="T2" fmla="*/ 30 w 30"/>
                      <a:gd name="T3" fmla="*/ 22 h 28"/>
                      <a:gd name="T4" fmla="*/ 1 w 30"/>
                      <a:gd name="T5" fmla="*/ 8 h 28"/>
                      <a:gd name="T6" fmla="*/ 3 w 30"/>
                      <a:gd name="T7" fmla="*/ 4 h 28"/>
                      <a:gd name="T8" fmla="*/ 5 w 30"/>
                      <a:gd name="T9" fmla="*/ 4 h 28"/>
                      <a:gd name="T10" fmla="*/ 6 w 30"/>
                      <a:gd name="T11" fmla="*/ 8 h 28"/>
                      <a:gd name="T12" fmla="*/ 5 w 30"/>
                      <a:gd name="T13" fmla="*/ 7 h 28"/>
                      <a:gd name="T14" fmla="*/ 6 w 30"/>
                      <a:gd name="T15" fmla="*/ 3 h 28"/>
                      <a:gd name="T16" fmla="*/ 10 w 30"/>
                      <a:gd name="T17" fmla="*/ 4 h 28"/>
                      <a:gd name="T18" fmla="*/ 10 w 30"/>
                      <a:gd name="T19" fmla="*/ 8 h 28"/>
                      <a:gd name="T20" fmla="*/ 10 w 30"/>
                      <a:gd name="T21" fmla="*/ 8 h 28"/>
                      <a:gd name="T22" fmla="*/ 12 w 30"/>
                      <a:gd name="T23" fmla="*/ 4 h 28"/>
                      <a:gd name="T24" fmla="*/ 15 w 30"/>
                      <a:gd name="T25" fmla="*/ 7 h 28"/>
                      <a:gd name="T26" fmla="*/ 14 w 30"/>
                      <a:gd name="T27" fmla="*/ 9 h 28"/>
                      <a:gd name="T28" fmla="*/ 13 w 30"/>
                      <a:gd name="T29" fmla="*/ 9 h 28"/>
                      <a:gd name="T30" fmla="*/ 15 w 30"/>
                      <a:gd name="T31" fmla="*/ 8 h 28"/>
                      <a:gd name="T32" fmla="*/ 18 w 30"/>
                      <a:gd name="T33" fmla="*/ 10 h 28"/>
                      <a:gd name="T34" fmla="*/ 17 w 30"/>
                      <a:gd name="T35" fmla="*/ 14 h 28"/>
                      <a:gd name="T36" fmla="*/ 17 w 30"/>
                      <a:gd name="T37" fmla="*/ 12 h 28"/>
                      <a:gd name="T38" fmla="*/ 20 w 30"/>
                      <a:gd name="T39" fmla="*/ 11 h 28"/>
                      <a:gd name="T40" fmla="*/ 23 w 30"/>
                      <a:gd name="T41" fmla="*/ 15 h 28"/>
                      <a:gd name="T42" fmla="*/ 21 w 30"/>
                      <a:gd name="T43" fmla="*/ 18 h 28"/>
                      <a:gd name="T44" fmla="*/ 21 w 30"/>
                      <a:gd name="T45" fmla="*/ 18 h 28"/>
                      <a:gd name="T46" fmla="*/ 23 w 30"/>
                      <a:gd name="T47" fmla="*/ 17 h 28"/>
                      <a:gd name="T48" fmla="*/ 25 w 30"/>
                      <a:gd name="T49" fmla="*/ 22 h 28"/>
                      <a:gd name="T50" fmla="*/ 23 w 30"/>
                      <a:gd name="T51" fmla="*/ 25 h 28"/>
                      <a:gd name="T52" fmla="*/ 23 w 30"/>
                      <a:gd name="T53" fmla="*/ 25 h 28"/>
                      <a:gd name="T54" fmla="*/ 24 w 30"/>
                      <a:gd name="T55" fmla="*/ 20 h 28"/>
                      <a:gd name="T56" fmla="*/ 19 w 30"/>
                      <a:gd name="T57" fmla="*/ 9 h 28"/>
                      <a:gd name="T58" fmla="*/ 22 w 30"/>
                      <a:gd name="T59" fmla="*/ 11 h 28"/>
                      <a:gd name="T60" fmla="*/ 20 w 30"/>
                      <a:gd name="T61" fmla="*/ 12 h 28"/>
                      <a:gd name="T62" fmla="*/ 17 w 30"/>
                      <a:gd name="T63" fmla="*/ 10 h 28"/>
                      <a:gd name="T64" fmla="*/ 26 w 30"/>
                      <a:gd name="T65" fmla="*/ 18 h 28"/>
                      <a:gd name="T66" fmla="*/ 24 w 30"/>
                      <a:gd name="T67" fmla="*/ 26 h 28"/>
                      <a:gd name="T68" fmla="*/ 23 w 30"/>
                      <a:gd name="T69" fmla="*/ 23 h 28"/>
                      <a:gd name="T70" fmla="*/ 24 w 30"/>
                      <a:gd name="T71" fmla="*/ 20 h 28"/>
                      <a:gd name="T72" fmla="*/ 25 w 30"/>
                      <a:gd name="T73" fmla="*/ 18 h 28"/>
                      <a:gd name="T74" fmla="*/ 23 w 30"/>
                      <a:gd name="T75" fmla="*/ 19 h 28"/>
                      <a:gd name="T76" fmla="*/ 21 w 30"/>
                      <a:gd name="T77" fmla="*/ 16 h 28"/>
                      <a:gd name="T78" fmla="*/ 22 w 30"/>
                      <a:gd name="T79" fmla="*/ 13 h 28"/>
                      <a:gd name="T80" fmla="*/ 22 w 30"/>
                      <a:gd name="T81" fmla="*/ 12 h 28"/>
                      <a:gd name="T82" fmla="*/ 19 w 30"/>
                      <a:gd name="T83" fmla="*/ 14 h 28"/>
                      <a:gd name="T84" fmla="*/ 16 w 30"/>
                      <a:gd name="T85" fmla="*/ 12 h 28"/>
                      <a:gd name="T86" fmla="*/ 17 w 30"/>
                      <a:gd name="T87" fmla="*/ 9 h 28"/>
                      <a:gd name="T88" fmla="*/ 17 w 30"/>
                      <a:gd name="T89" fmla="*/ 8 h 28"/>
                      <a:gd name="T90" fmla="*/ 15 w 30"/>
                      <a:gd name="T91" fmla="*/ 10 h 28"/>
                      <a:gd name="T92" fmla="*/ 13 w 30"/>
                      <a:gd name="T93" fmla="*/ 7 h 28"/>
                      <a:gd name="T94" fmla="*/ 14 w 30"/>
                      <a:gd name="T95" fmla="*/ 6 h 28"/>
                      <a:gd name="T96" fmla="*/ 14 w 30"/>
                      <a:gd name="T97" fmla="*/ 4 h 28"/>
                      <a:gd name="T98" fmla="*/ 12 w 30"/>
                      <a:gd name="T99" fmla="*/ 8 h 28"/>
                      <a:gd name="T100" fmla="*/ 8 w 30"/>
                      <a:gd name="T101" fmla="*/ 7 h 28"/>
                      <a:gd name="T102" fmla="*/ 8 w 30"/>
                      <a:gd name="T103" fmla="*/ 4 h 28"/>
                      <a:gd name="T104" fmla="*/ 8 w 30"/>
                      <a:gd name="T105" fmla="*/ 3 h 28"/>
                      <a:gd name="T106" fmla="*/ 7 w 30"/>
                      <a:gd name="T107" fmla="*/ 7 h 28"/>
                      <a:gd name="T108" fmla="*/ 3 w 30"/>
                      <a:gd name="T109" fmla="*/ 8 h 28"/>
                      <a:gd name="T110" fmla="*/ 3 w 30"/>
                      <a:gd name="T111" fmla="*/ 4 h 28"/>
                      <a:gd name="T112" fmla="*/ 5 w 30"/>
                      <a:gd name="T113" fmla="*/ 4 h 28"/>
                      <a:gd name="T114" fmla="*/ 3 w 30"/>
                      <a:gd name="T115" fmla="*/ 8 h 28"/>
                      <a:gd name="T116" fmla="*/ 19 w 30"/>
                      <a:gd name="T117" fmla="*/ 9 h 28"/>
                      <a:gd name="T118" fmla="*/ 24 w 30"/>
                      <a:gd name="T119" fmla="*/ 26 h 28"/>
                      <a:gd name="T120" fmla="*/ 2 w 30"/>
                      <a:gd name="T121" fmla="*/ 1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0" h="28">
                        <a:moveTo>
                          <a:pt x="2" y="10"/>
                        </a:moveTo>
                        <a:cubicBezTo>
                          <a:pt x="7" y="10"/>
                          <a:pt x="11" y="10"/>
                          <a:pt x="14" y="13"/>
                        </a:cubicBezTo>
                        <a:cubicBezTo>
                          <a:pt x="20" y="16"/>
                          <a:pt x="21" y="22"/>
                          <a:pt x="22" y="27"/>
                        </a:cubicBezTo>
                        <a:cubicBezTo>
                          <a:pt x="22" y="28"/>
                          <a:pt x="23" y="28"/>
                          <a:pt x="24" y="27"/>
                        </a:cubicBezTo>
                        <a:cubicBezTo>
                          <a:pt x="26" y="26"/>
                          <a:pt x="27" y="24"/>
                          <a:pt x="29" y="23"/>
                        </a:cubicBezTo>
                        <a:cubicBezTo>
                          <a:pt x="30" y="23"/>
                          <a:pt x="30" y="23"/>
                          <a:pt x="30" y="22"/>
                        </a:cubicBezTo>
                        <a:cubicBezTo>
                          <a:pt x="29" y="14"/>
                          <a:pt x="21" y="6"/>
                          <a:pt x="14" y="3"/>
                        </a:cubicBezTo>
                        <a:cubicBezTo>
                          <a:pt x="11" y="1"/>
                          <a:pt x="6" y="0"/>
                          <a:pt x="2" y="1"/>
                        </a:cubicBezTo>
                        <a:cubicBezTo>
                          <a:pt x="0" y="2"/>
                          <a:pt x="1" y="7"/>
                          <a:pt x="1" y="8"/>
                        </a:cubicBezTo>
                        <a:cubicBezTo>
                          <a:pt x="1" y="10"/>
                          <a:pt x="3" y="10"/>
                          <a:pt x="3" y="9"/>
                        </a:cubicBezTo>
                        <a:cubicBezTo>
                          <a:pt x="3" y="7"/>
                          <a:pt x="4" y="6"/>
                          <a:pt x="5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9"/>
                          <a:pt x="5" y="9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4" y="4"/>
                          <a:pt x="4" y="4"/>
                          <a:pt x="3" y="4"/>
                        </a:cubicBezTo>
                        <a:cubicBezTo>
                          <a:pt x="3" y="5"/>
                          <a:pt x="3" y="7"/>
                          <a:pt x="3" y="8"/>
                        </a:cubicBezTo>
                        <a:cubicBezTo>
                          <a:pt x="4" y="9"/>
                          <a:pt x="5" y="9"/>
                          <a:pt x="6" y="8"/>
                        </a:cubicBezTo>
                        <a:cubicBezTo>
                          <a:pt x="6" y="7"/>
                          <a:pt x="6" y="6"/>
                          <a:pt x="7" y="4"/>
                        </a:cubicBezTo>
                        <a:cubicBezTo>
                          <a:pt x="6" y="4"/>
                          <a:pt x="5" y="4"/>
                          <a:pt x="5" y="4"/>
                        </a:cubicBezTo>
                        <a:cubicBezTo>
                          <a:pt x="5" y="5"/>
                          <a:pt x="5" y="6"/>
                          <a:pt x="5" y="7"/>
                        </a:cubicBezTo>
                        <a:cubicBezTo>
                          <a:pt x="5" y="8"/>
                          <a:pt x="7" y="9"/>
                          <a:pt x="7" y="8"/>
                        </a:cubicBezTo>
                        <a:cubicBezTo>
                          <a:pt x="8" y="6"/>
                          <a:pt x="8" y="5"/>
                          <a:pt x="8" y="3"/>
                        </a:cubicBezTo>
                        <a:cubicBezTo>
                          <a:pt x="8" y="3"/>
                          <a:pt x="7" y="3"/>
                          <a:pt x="6" y="3"/>
                        </a:cubicBezTo>
                        <a:cubicBezTo>
                          <a:pt x="6" y="5"/>
                          <a:pt x="6" y="6"/>
                          <a:pt x="6" y="8"/>
                        </a:cubicBezTo>
                        <a:cubicBezTo>
                          <a:pt x="6" y="9"/>
                          <a:pt x="8" y="10"/>
                          <a:pt x="9" y="9"/>
                        </a:cubicBezTo>
                        <a:cubicBezTo>
                          <a:pt x="9" y="7"/>
                          <a:pt x="10" y="6"/>
                          <a:pt x="10" y="4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8" y="5"/>
                          <a:pt x="8" y="6"/>
                          <a:pt x="8" y="8"/>
                        </a:cubicBezTo>
                        <a:cubicBezTo>
                          <a:pt x="8" y="9"/>
                          <a:pt x="10" y="9"/>
                          <a:pt x="10" y="8"/>
                        </a:cubicBezTo>
                        <a:cubicBezTo>
                          <a:pt x="11" y="6"/>
                          <a:pt x="11" y="5"/>
                          <a:pt x="12" y="3"/>
                        </a:cubicBezTo>
                        <a:cubicBezTo>
                          <a:pt x="11" y="3"/>
                          <a:pt x="10" y="3"/>
                          <a:pt x="10" y="3"/>
                        </a:cubicBezTo>
                        <a:cubicBezTo>
                          <a:pt x="10" y="5"/>
                          <a:pt x="10" y="6"/>
                          <a:pt x="10" y="8"/>
                        </a:cubicBezTo>
                        <a:cubicBezTo>
                          <a:pt x="10" y="9"/>
                          <a:pt x="11" y="10"/>
                          <a:pt x="12" y="9"/>
                        </a:cubicBezTo>
                        <a:cubicBezTo>
                          <a:pt x="12" y="7"/>
                          <a:pt x="13" y="6"/>
                          <a:pt x="14" y="5"/>
                        </a:cubicBezTo>
                        <a:cubicBezTo>
                          <a:pt x="13" y="5"/>
                          <a:pt x="12" y="4"/>
                          <a:pt x="12" y="4"/>
                        </a:cubicBezTo>
                        <a:cubicBezTo>
                          <a:pt x="12" y="5"/>
                          <a:pt x="12" y="6"/>
                          <a:pt x="11" y="8"/>
                        </a:cubicBezTo>
                        <a:cubicBezTo>
                          <a:pt x="11" y="9"/>
                          <a:pt x="12" y="9"/>
                          <a:pt x="13" y="9"/>
                        </a:cubicBezTo>
                        <a:cubicBezTo>
                          <a:pt x="14" y="8"/>
                          <a:pt x="15" y="8"/>
                          <a:pt x="15" y="7"/>
                        </a:cubicBezTo>
                        <a:cubicBezTo>
                          <a:pt x="15" y="7"/>
                          <a:pt x="14" y="6"/>
                          <a:pt x="13" y="6"/>
                        </a:cubicBezTo>
                        <a:cubicBezTo>
                          <a:pt x="13" y="7"/>
                          <a:pt x="13" y="7"/>
                          <a:pt x="13" y="8"/>
                        </a:cubicBezTo>
                        <a:cubicBezTo>
                          <a:pt x="12" y="9"/>
                          <a:pt x="13" y="10"/>
                          <a:pt x="14" y="9"/>
                        </a:cubicBezTo>
                        <a:cubicBezTo>
                          <a:pt x="15" y="8"/>
                          <a:pt x="16" y="8"/>
                          <a:pt x="17" y="7"/>
                        </a:cubicBezTo>
                        <a:cubicBezTo>
                          <a:pt x="17" y="7"/>
                          <a:pt x="16" y="6"/>
                          <a:pt x="16" y="5"/>
                        </a:cubicBezTo>
                        <a:cubicBezTo>
                          <a:pt x="15" y="7"/>
                          <a:pt x="14" y="7"/>
                          <a:pt x="13" y="9"/>
                        </a:cubicBezTo>
                        <a:cubicBezTo>
                          <a:pt x="13" y="9"/>
                          <a:pt x="14" y="11"/>
                          <a:pt x="15" y="10"/>
                        </a:cubicBezTo>
                        <a:cubicBezTo>
                          <a:pt x="15" y="10"/>
                          <a:pt x="16" y="9"/>
                          <a:pt x="16" y="9"/>
                        </a:cubicBezTo>
                        <a:cubicBezTo>
                          <a:pt x="16" y="9"/>
                          <a:pt x="15" y="8"/>
                          <a:pt x="15" y="8"/>
                        </a:cubicBezTo>
                        <a:cubicBezTo>
                          <a:pt x="14" y="9"/>
                          <a:pt x="14" y="10"/>
                          <a:pt x="14" y="11"/>
                        </a:cubicBezTo>
                        <a:cubicBezTo>
                          <a:pt x="13" y="11"/>
                          <a:pt x="14" y="12"/>
                          <a:pt x="15" y="12"/>
                        </a:cubicBezTo>
                        <a:cubicBezTo>
                          <a:pt x="17" y="11"/>
                          <a:pt x="17" y="11"/>
                          <a:pt x="18" y="10"/>
                        </a:cubicBezTo>
                        <a:cubicBezTo>
                          <a:pt x="18" y="10"/>
                          <a:pt x="17" y="9"/>
                          <a:pt x="17" y="9"/>
                        </a:cubicBezTo>
                        <a:cubicBezTo>
                          <a:pt x="16" y="10"/>
                          <a:pt x="16" y="11"/>
                          <a:pt x="15" y="12"/>
                        </a:cubicBezTo>
                        <a:cubicBezTo>
                          <a:pt x="15" y="13"/>
                          <a:pt x="16" y="14"/>
                          <a:pt x="17" y="14"/>
                        </a:cubicBezTo>
                        <a:cubicBezTo>
                          <a:pt x="18" y="13"/>
                          <a:pt x="19" y="12"/>
                          <a:pt x="20" y="12"/>
                        </a:cubicBezTo>
                        <a:cubicBezTo>
                          <a:pt x="20" y="11"/>
                          <a:pt x="20" y="11"/>
                          <a:pt x="19" y="10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6" y="13"/>
                          <a:pt x="17" y="14"/>
                          <a:pt x="18" y="14"/>
                        </a:cubicBezTo>
                        <a:cubicBezTo>
                          <a:pt x="19" y="13"/>
                          <a:pt x="20" y="13"/>
                          <a:pt x="21" y="13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19" y="12"/>
                          <a:pt x="19" y="13"/>
                          <a:pt x="18" y="15"/>
                        </a:cubicBezTo>
                        <a:cubicBezTo>
                          <a:pt x="18" y="15"/>
                          <a:pt x="18" y="17"/>
                          <a:pt x="19" y="16"/>
                        </a:cubicBezTo>
                        <a:cubicBezTo>
                          <a:pt x="21" y="16"/>
                          <a:pt x="21" y="15"/>
                          <a:pt x="23" y="15"/>
                        </a:cubicBezTo>
                        <a:cubicBezTo>
                          <a:pt x="22" y="14"/>
                          <a:pt x="22" y="14"/>
                          <a:pt x="21" y="13"/>
                        </a:cubicBezTo>
                        <a:cubicBezTo>
                          <a:pt x="21" y="14"/>
                          <a:pt x="20" y="15"/>
                          <a:pt x="20" y="16"/>
                        </a:cubicBezTo>
                        <a:cubicBezTo>
                          <a:pt x="19" y="17"/>
                          <a:pt x="20" y="18"/>
                          <a:pt x="21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5"/>
                          <a:pt x="23" y="15"/>
                        </a:cubicBezTo>
                        <a:cubicBezTo>
                          <a:pt x="22" y="16"/>
                          <a:pt x="22" y="17"/>
                          <a:pt x="21" y="18"/>
                        </a:cubicBezTo>
                        <a:cubicBezTo>
                          <a:pt x="20" y="19"/>
                          <a:pt x="21" y="20"/>
                          <a:pt x="22" y="20"/>
                        </a:cubicBezTo>
                        <a:cubicBezTo>
                          <a:pt x="23" y="19"/>
                          <a:pt x="24" y="19"/>
                          <a:pt x="25" y="19"/>
                        </a:cubicBezTo>
                        <a:cubicBezTo>
                          <a:pt x="24" y="18"/>
                          <a:pt x="24" y="18"/>
                          <a:pt x="23" y="17"/>
                        </a:cubicBezTo>
                        <a:cubicBezTo>
                          <a:pt x="23" y="18"/>
                          <a:pt x="22" y="19"/>
                          <a:pt x="22" y="20"/>
                        </a:cubicBezTo>
                        <a:cubicBezTo>
                          <a:pt x="22" y="21"/>
                          <a:pt x="22" y="22"/>
                          <a:pt x="23" y="22"/>
                        </a:cubicBezTo>
                        <a:cubicBezTo>
                          <a:pt x="24" y="22"/>
                          <a:pt x="24" y="22"/>
                          <a:pt x="25" y="22"/>
                        </a:cubicBezTo>
                        <a:cubicBezTo>
                          <a:pt x="25" y="21"/>
                          <a:pt x="24" y="21"/>
                          <a:pt x="24" y="20"/>
                        </a:cubicBezTo>
                        <a:cubicBezTo>
                          <a:pt x="23" y="21"/>
                          <a:pt x="23" y="22"/>
                          <a:pt x="22" y="23"/>
                        </a:cubicBezTo>
                        <a:cubicBezTo>
                          <a:pt x="22" y="24"/>
                          <a:pt x="23" y="25"/>
                          <a:pt x="23" y="25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3"/>
                          <a:pt x="24" y="23"/>
                        </a:cubicBezTo>
                        <a:cubicBezTo>
                          <a:pt x="24" y="23"/>
                          <a:pt x="23" y="24"/>
                          <a:pt x="23" y="25"/>
                        </a:cubicBezTo>
                        <a:cubicBezTo>
                          <a:pt x="22" y="26"/>
                          <a:pt x="23" y="27"/>
                          <a:pt x="24" y="26"/>
                        </a:cubicBezTo>
                        <a:cubicBezTo>
                          <a:pt x="26" y="24"/>
                          <a:pt x="26" y="22"/>
                          <a:pt x="26" y="19"/>
                        </a:cubicBezTo>
                        <a:cubicBezTo>
                          <a:pt x="26" y="19"/>
                          <a:pt x="25" y="20"/>
                          <a:pt x="24" y="20"/>
                        </a:cubicBezTo>
                        <a:cubicBezTo>
                          <a:pt x="25" y="20"/>
                          <a:pt x="25" y="21"/>
                          <a:pt x="26" y="22"/>
                        </a:cubicBezTo>
                        <a:cubicBezTo>
                          <a:pt x="26" y="21"/>
                          <a:pt x="27" y="21"/>
                          <a:pt x="27" y="20"/>
                        </a:cubicBezTo>
                        <a:cubicBezTo>
                          <a:pt x="25" y="16"/>
                          <a:pt x="23" y="12"/>
                          <a:pt x="19" y="9"/>
                        </a:cubicBezTo>
                        <a:cubicBezTo>
                          <a:pt x="18" y="9"/>
                          <a:pt x="18" y="10"/>
                          <a:pt x="17" y="10"/>
                        </a:cubicBezTo>
                        <a:cubicBezTo>
                          <a:pt x="18" y="11"/>
                          <a:pt x="20" y="12"/>
                          <a:pt x="21" y="12"/>
                        </a:cubicBezTo>
                        <a:cubicBezTo>
                          <a:pt x="22" y="13"/>
                          <a:pt x="23" y="11"/>
                          <a:pt x="22" y="11"/>
                        </a:cubicBezTo>
                        <a:cubicBezTo>
                          <a:pt x="20" y="9"/>
                          <a:pt x="19" y="9"/>
                          <a:pt x="17" y="8"/>
                        </a:cubicBezTo>
                        <a:cubicBezTo>
                          <a:pt x="16" y="7"/>
                          <a:pt x="15" y="9"/>
                          <a:pt x="17" y="10"/>
                        </a:cubicBezTo>
                        <a:cubicBezTo>
                          <a:pt x="18" y="11"/>
                          <a:pt x="19" y="11"/>
                          <a:pt x="20" y="12"/>
                        </a:cubicBezTo>
                        <a:cubicBezTo>
                          <a:pt x="21" y="12"/>
                          <a:pt x="21" y="11"/>
                          <a:pt x="21" y="10"/>
                        </a:cubicBezTo>
                        <a:cubicBezTo>
                          <a:pt x="21" y="10"/>
                          <a:pt x="20" y="9"/>
                          <a:pt x="19" y="9"/>
                        </a:cubicBezTo>
                        <a:cubicBezTo>
                          <a:pt x="18" y="8"/>
                          <a:pt x="16" y="9"/>
                          <a:pt x="17" y="10"/>
                        </a:cubicBezTo>
                        <a:cubicBezTo>
                          <a:pt x="21" y="14"/>
                          <a:pt x="23" y="17"/>
                          <a:pt x="26" y="22"/>
                        </a:cubicBezTo>
                        <a:cubicBezTo>
                          <a:pt x="26" y="23"/>
                          <a:pt x="28" y="22"/>
                          <a:pt x="27" y="20"/>
                        </a:cubicBezTo>
                        <a:cubicBezTo>
                          <a:pt x="27" y="19"/>
                          <a:pt x="27" y="19"/>
                          <a:pt x="26" y="18"/>
                        </a:cubicBezTo>
                        <a:cubicBezTo>
                          <a:pt x="25" y="18"/>
                          <a:pt x="24" y="18"/>
                          <a:pt x="24" y="19"/>
                        </a:cubicBezTo>
                        <a:cubicBezTo>
                          <a:pt x="24" y="21"/>
                          <a:pt x="24" y="23"/>
                          <a:pt x="23" y="25"/>
                        </a:cubicBezTo>
                        <a:cubicBezTo>
                          <a:pt x="23" y="25"/>
                          <a:pt x="24" y="26"/>
                          <a:pt x="24" y="26"/>
                        </a:cubicBezTo>
                        <a:cubicBezTo>
                          <a:pt x="25" y="25"/>
                          <a:pt x="25" y="25"/>
                          <a:pt x="26" y="24"/>
                        </a:cubicBezTo>
                        <a:cubicBezTo>
                          <a:pt x="26" y="23"/>
                          <a:pt x="26" y="22"/>
                          <a:pt x="25" y="22"/>
                        </a:cubicBezTo>
                        <a:cubicBezTo>
                          <a:pt x="24" y="22"/>
                          <a:pt x="24" y="22"/>
                          <a:pt x="23" y="23"/>
                        </a:cubicBezTo>
                        <a:cubicBezTo>
                          <a:pt x="23" y="23"/>
                          <a:pt x="24" y="24"/>
                          <a:pt x="24" y="24"/>
                        </a:cubicBezTo>
                        <a:cubicBezTo>
                          <a:pt x="25" y="23"/>
                          <a:pt x="25" y="23"/>
                          <a:pt x="26" y="21"/>
                        </a:cubicBezTo>
                        <a:cubicBezTo>
                          <a:pt x="26" y="20"/>
                          <a:pt x="25" y="19"/>
                          <a:pt x="24" y="20"/>
                        </a:cubicBezTo>
                        <a:cubicBezTo>
                          <a:pt x="24" y="20"/>
                          <a:pt x="23" y="20"/>
                          <a:pt x="23" y="20"/>
                        </a:cubicBezTo>
                        <a:cubicBezTo>
                          <a:pt x="23" y="20"/>
                          <a:pt x="23" y="21"/>
                          <a:pt x="24" y="22"/>
                        </a:cubicBezTo>
                        <a:cubicBezTo>
                          <a:pt x="25" y="20"/>
                          <a:pt x="25" y="20"/>
                          <a:pt x="25" y="18"/>
                        </a:cubicBezTo>
                        <a:cubicBezTo>
                          <a:pt x="26" y="17"/>
                          <a:pt x="24" y="16"/>
                          <a:pt x="24" y="17"/>
                        </a:cubicBezTo>
                        <a:cubicBezTo>
                          <a:pt x="23" y="17"/>
                          <a:pt x="22" y="17"/>
                          <a:pt x="22" y="17"/>
                        </a:cubicBezTo>
                        <a:cubicBezTo>
                          <a:pt x="22" y="18"/>
                          <a:pt x="22" y="19"/>
                          <a:pt x="23" y="19"/>
                        </a:cubicBezTo>
                        <a:cubicBezTo>
                          <a:pt x="23" y="18"/>
                          <a:pt x="24" y="17"/>
                          <a:pt x="25" y="16"/>
                        </a:cubicBezTo>
                        <a:cubicBezTo>
                          <a:pt x="25" y="15"/>
                          <a:pt x="24" y="14"/>
                          <a:pt x="23" y="14"/>
                        </a:cubicBezTo>
                        <a:cubicBezTo>
                          <a:pt x="22" y="15"/>
                          <a:pt x="22" y="15"/>
                          <a:pt x="21" y="16"/>
                        </a:cubicBezTo>
                        <a:cubicBezTo>
                          <a:pt x="21" y="16"/>
                          <a:pt x="22" y="17"/>
                          <a:pt x="22" y="17"/>
                        </a:cubicBezTo>
                        <a:cubicBezTo>
                          <a:pt x="23" y="15"/>
                          <a:pt x="23" y="16"/>
                          <a:pt x="23" y="14"/>
                        </a:cubicBezTo>
                        <a:cubicBezTo>
                          <a:pt x="24" y="13"/>
                          <a:pt x="23" y="12"/>
                          <a:pt x="22" y="13"/>
                        </a:cubicBezTo>
                        <a:cubicBezTo>
                          <a:pt x="21" y="13"/>
                          <a:pt x="20" y="14"/>
                          <a:pt x="19" y="14"/>
                        </a:cubicBezTo>
                        <a:cubicBezTo>
                          <a:pt x="19" y="15"/>
                          <a:pt x="19" y="15"/>
                          <a:pt x="20" y="16"/>
                        </a:cubicBezTo>
                        <a:cubicBezTo>
                          <a:pt x="21" y="15"/>
                          <a:pt x="21" y="13"/>
                          <a:pt x="22" y="12"/>
                        </a:cubicBezTo>
                        <a:cubicBezTo>
                          <a:pt x="22" y="11"/>
                          <a:pt x="22" y="10"/>
                          <a:pt x="21" y="11"/>
                        </a:cubicBezTo>
                        <a:cubicBezTo>
                          <a:pt x="19" y="11"/>
                          <a:pt x="18" y="11"/>
                          <a:pt x="17" y="12"/>
                        </a:cubicBezTo>
                        <a:cubicBezTo>
                          <a:pt x="18" y="13"/>
                          <a:pt x="18" y="13"/>
                          <a:pt x="19" y="14"/>
                        </a:cubicBezTo>
                        <a:cubicBezTo>
                          <a:pt x="19" y="13"/>
                          <a:pt x="20" y="12"/>
                          <a:pt x="21" y="12"/>
                        </a:cubicBezTo>
                        <a:cubicBezTo>
                          <a:pt x="21" y="11"/>
                          <a:pt x="21" y="9"/>
                          <a:pt x="20" y="10"/>
                        </a:cubicBezTo>
                        <a:cubicBezTo>
                          <a:pt x="18" y="10"/>
                          <a:pt x="17" y="11"/>
                          <a:pt x="16" y="12"/>
                        </a:cubicBezTo>
                        <a:cubicBezTo>
                          <a:pt x="16" y="12"/>
                          <a:pt x="17" y="13"/>
                          <a:pt x="17" y="13"/>
                        </a:cubicBezTo>
                        <a:cubicBezTo>
                          <a:pt x="18" y="12"/>
                          <a:pt x="18" y="11"/>
                          <a:pt x="19" y="10"/>
                        </a:cubicBezTo>
                        <a:cubicBezTo>
                          <a:pt x="19" y="9"/>
                          <a:pt x="18" y="8"/>
                          <a:pt x="17" y="9"/>
                        </a:cubicBezTo>
                        <a:cubicBezTo>
                          <a:pt x="16" y="9"/>
                          <a:pt x="15" y="10"/>
                          <a:pt x="14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7" y="9"/>
                          <a:pt x="17" y="8"/>
                        </a:cubicBezTo>
                        <a:cubicBezTo>
                          <a:pt x="17" y="7"/>
                          <a:pt x="16" y="7"/>
                          <a:pt x="15" y="7"/>
                        </a:cubicBezTo>
                        <a:cubicBezTo>
                          <a:pt x="15" y="7"/>
                          <a:pt x="14" y="8"/>
                          <a:pt x="14" y="8"/>
                        </a:cubicBezTo>
                        <a:cubicBezTo>
                          <a:pt x="14" y="9"/>
                          <a:pt x="15" y="9"/>
                          <a:pt x="15" y="10"/>
                        </a:cubicBezTo>
                        <a:cubicBezTo>
                          <a:pt x="16" y="9"/>
                          <a:pt x="17" y="8"/>
                          <a:pt x="17" y="7"/>
                        </a:cubicBezTo>
                        <a:cubicBezTo>
                          <a:pt x="18" y="6"/>
                          <a:pt x="17" y="5"/>
                          <a:pt x="16" y="5"/>
                        </a:cubicBezTo>
                        <a:cubicBezTo>
                          <a:pt x="15" y="6"/>
                          <a:pt x="14" y="7"/>
                          <a:pt x="13" y="7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7"/>
                          <a:pt x="15" y="7"/>
                        </a:cubicBezTo>
                        <a:cubicBezTo>
                          <a:pt x="16" y="5"/>
                          <a:pt x="14" y="5"/>
                          <a:pt x="14" y="6"/>
                        </a:cubicBezTo>
                        <a:cubicBezTo>
                          <a:pt x="13" y="6"/>
                          <a:pt x="12" y="7"/>
                          <a:pt x="12" y="7"/>
                        </a:cubicBezTo>
                        <a:cubicBezTo>
                          <a:pt x="12" y="7"/>
                          <a:pt x="13" y="8"/>
                          <a:pt x="14" y="8"/>
                        </a:cubicBezTo>
                        <a:cubicBezTo>
                          <a:pt x="14" y="6"/>
                          <a:pt x="14" y="6"/>
                          <a:pt x="14" y="4"/>
                        </a:cubicBezTo>
                        <a:cubicBezTo>
                          <a:pt x="14" y="3"/>
                          <a:pt x="12" y="3"/>
                          <a:pt x="12" y="4"/>
                        </a:cubicBezTo>
                        <a:cubicBezTo>
                          <a:pt x="11" y="5"/>
                          <a:pt x="11" y="6"/>
                          <a:pt x="10" y="8"/>
                        </a:cubicBezTo>
                        <a:cubicBezTo>
                          <a:pt x="11" y="8"/>
                          <a:pt x="11" y="8"/>
                          <a:pt x="12" y="8"/>
                        </a:cubicBezTo>
                        <a:cubicBezTo>
                          <a:pt x="12" y="6"/>
                          <a:pt x="12" y="5"/>
                          <a:pt x="12" y="3"/>
                        </a:cubicBezTo>
                        <a:cubicBezTo>
                          <a:pt x="12" y="2"/>
                          <a:pt x="10" y="2"/>
                          <a:pt x="10" y="3"/>
                        </a:cubicBezTo>
                        <a:cubicBezTo>
                          <a:pt x="9" y="4"/>
                          <a:pt x="9" y="6"/>
                          <a:pt x="8" y="7"/>
                        </a:cubicBezTo>
                        <a:cubicBezTo>
                          <a:pt x="9" y="7"/>
                          <a:pt x="10" y="7"/>
                          <a:pt x="10" y="8"/>
                        </a:cubicBezTo>
                        <a:cubicBezTo>
                          <a:pt x="11" y="6"/>
                          <a:pt x="10" y="5"/>
                          <a:pt x="10" y="4"/>
                        </a:cubicBezTo>
                        <a:cubicBezTo>
                          <a:pt x="10" y="3"/>
                          <a:pt x="9" y="2"/>
                          <a:pt x="8" y="4"/>
                        </a:cubicBezTo>
                        <a:cubicBezTo>
                          <a:pt x="7" y="5"/>
                          <a:pt x="7" y="7"/>
                          <a:pt x="6" y="8"/>
                        </a:cubicBezTo>
                        <a:cubicBezTo>
                          <a:pt x="7" y="8"/>
                          <a:pt x="8" y="8"/>
                          <a:pt x="9" y="8"/>
                        </a:cubicBezTo>
                        <a:cubicBezTo>
                          <a:pt x="9" y="6"/>
                          <a:pt x="9" y="5"/>
                          <a:pt x="8" y="3"/>
                        </a:cubicBezTo>
                        <a:cubicBezTo>
                          <a:pt x="8" y="2"/>
                          <a:pt x="7" y="2"/>
                          <a:pt x="6" y="3"/>
                        </a:cubicBezTo>
                        <a:cubicBezTo>
                          <a:pt x="6" y="4"/>
                          <a:pt x="5" y="6"/>
                          <a:pt x="5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6"/>
                          <a:pt x="7" y="5"/>
                          <a:pt x="7" y="4"/>
                        </a:cubicBezTo>
                        <a:cubicBezTo>
                          <a:pt x="7" y="3"/>
                          <a:pt x="5" y="3"/>
                          <a:pt x="5" y="3"/>
                        </a:cubicBezTo>
                        <a:cubicBezTo>
                          <a:pt x="4" y="5"/>
                          <a:pt x="4" y="6"/>
                          <a:pt x="3" y="8"/>
                        </a:cubicBezTo>
                        <a:cubicBezTo>
                          <a:pt x="4" y="8"/>
                          <a:pt x="5" y="8"/>
                          <a:pt x="6" y="8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2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7"/>
                          <a:pt x="5" y="7"/>
                        </a:cubicBezTo>
                        <a:cubicBezTo>
                          <a:pt x="5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2" y="6"/>
                          <a:pt x="1" y="6"/>
                          <a:pt x="1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7"/>
                          <a:pt x="3" y="5"/>
                          <a:pt x="3" y="3"/>
                        </a:cubicBezTo>
                        <a:cubicBezTo>
                          <a:pt x="3" y="2"/>
                          <a:pt x="9" y="3"/>
                          <a:pt x="9" y="3"/>
                        </a:cubicBezTo>
                        <a:cubicBezTo>
                          <a:pt x="13" y="4"/>
                          <a:pt x="16" y="6"/>
                          <a:pt x="19" y="9"/>
                        </a:cubicBezTo>
                        <a:cubicBezTo>
                          <a:pt x="22" y="11"/>
                          <a:pt x="24" y="14"/>
                          <a:pt x="26" y="17"/>
                        </a:cubicBezTo>
                        <a:cubicBezTo>
                          <a:pt x="29" y="22"/>
                          <a:pt x="26" y="23"/>
                          <a:pt x="22" y="26"/>
                        </a:cubicBezTo>
                        <a:cubicBezTo>
                          <a:pt x="23" y="26"/>
                          <a:pt x="24" y="26"/>
                          <a:pt x="24" y="26"/>
                        </a:cubicBezTo>
                        <a:cubicBezTo>
                          <a:pt x="23" y="21"/>
                          <a:pt x="21" y="16"/>
                          <a:pt x="17" y="12"/>
                        </a:cubicBezTo>
                        <a:cubicBezTo>
                          <a:pt x="13" y="8"/>
                          <a:pt x="8" y="8"/>
                          <a:pt x="2" y="7"/>
                        </a:cubicBezTo>
                        <a:cubicBezTo>
                          <a:pt x="1" y="7"/>
                          <a:pt x="1" y="10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8" name="Freeform 301">
                    <a:extLst>
                      <a:ext uri="{FF2B5EF4-FFF2-40B4-BE49-F238E27FC236}">
                        <a16:creationId xmlns="" xmlns:a16="http://schemas.microsoft.com/office/drawing/2014/main" id="{496FB46C-6314-418A-9F47-5BA596490D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3" y="1671"/>
                    <a:ext cx="36" cy="29"/>
                  </a:xfrm>
                  <a:custGeom>
                    <a:avLst/>
                    <a:gdLst>
                      <a:gd name="T0" fmla="*/ 5 w 53"/>
                      <a:gd name="T1" fmla="*/ 12 h 44"/>
                      <a:gd name="T2" fmla="*/ 10 w 53"/>
                      <a:gd name="T3" fmla="*/ 3 h 44"/>
                      <a:gd name="T4" fmla="*/ 33 w 53"/>
                      <a:gd name="T5" fmla="*/ 13 h 44"/>
                      <a:gd name="T6" fmla="*/ 45 w 53"/>
                      <a:gd name="T7" fmla="*/ 28 h 44"/>
                      <a:gd name="T8" fmla="*/ 49 w 53"/>
                      <a:gd name="T9" fmla="*/ 37 h 44"/>
                      <a:gd name="T10" fmla="*/ 44 w 53"/>
                      <a:gd name="T11" fmla="*/ 41 h 44"/>
                      <a:gd name="T12" fmla="*/ 38 w 53"/>
                      <a:gd name="T13" fmla="*/ 30 h 44"/>
                      <a:gd name="T14" fmla="*/ 27 w 53"/>
                      <a:gd name="T15" fmla="*/ 17 h 44"/>
                      <a:gd name="T16" fmla="*/ 3 w 53"/>
                      <a:gd name="T17" fmla="*/ 10 h 44"/>
                      <a:gd name="T18" fmla="*/ 4 w 53"/>
                      <a:gd name="T19" fmla="*/ 12 h 44"/>
                      <a:gd name="T20" fmla="*/ 42 w 53"/>
                      <a:gd name="T21" fmla="*/ 43 h 44"/>
                      <a:gd name="T22" fmla="*/ 43 w 53"/>
                      <a:gd name="T23" fmla="*/ 44 h 44"/>
                      <a:gd name="T24" fmla="*/ 52 w 53"/>
                      <a:gd name="T25" fmla="*/ 40 h 44"/>
                      <a:gd name="T26" fmla="*/ 35 w 53"/>
                      <a:gd name="T27" fmla="*/ 11 h 44"/>
                      <a:gd name="T28" fmla="*/ 8 w 53"/>
                      <a:gd name="T29" fmla="*/ 1 h 44"/>
                      <a:gd name="T30" fmla="*/ 3 w 53"/>
                      <a:gd name="T31" fmla="*/ 12 h 44"/>
                      <a:gd name="T32" fmla="*/ 5 w 53"/>
                      <a:gd name="T33" fmla="*/ 12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3" h="44">
                        <a:moveTo>
                          <a:pt x="5" y="12"/>
                        </a:moveTo>
                        <a:cubicBezTo>
                          <a:pt x="5" y="8"/>
                          <a:pt x="3" y="3"/>
                          <a:pt x="10" y="3"/>
                        </a:cubicBezTo>
                        <a:cubicBezTo>
                          <a:pt x="19" y="3"/>
                          <a:pt x="27" y="8"/>
                          <a:pt x="33" y="13"/>
                        </a:cubicBezTo>
                        <a:cubicBezTo>
                          <a:pt x="38" y="17"/>
                          <a:pt x="42" y="22"/>
                          <a:pt x="45" y="28"/>
                        </a:cubicBezTo>
                        <a:cubicBezTo>
                          <a:pt x="47" y="31"/>
                          <a:pt x="48" y="34"/>
                          <a:pt x="49" y="37"/>
                        </a:cubicBezTo>
                        <a:cubicBezTo>
                          <a:pt x="50" y="41"/>
                          <a:pt x="47" y="41"/>
                          <a:pt x="44" y="41"/>
                        </a:cubicBezTo>
                        <a:cubicBezTo>
                          <a:pt x="45" y="41"/>
                          <a:pt x="38" y="30"/>
                          <a:pt x="38" y="30"/>
                        </a:cubicBezTo>
                        <a:cubicBezTo>
                          <a:pt x="35" y="25"/>
                          <a:pt x="31" y="21"/>
                          <a:pt x="27" y="17"/>
                        </a:cubicBezTo>
                        <a:cubicBezTo>
                          <a:pt x="21" y="12"/>
                          <a:pt x="11" y="8"/>
                          <a:pt x="3" y="10"/>
                        </a:cubicBezTo>
                        <a:cubicBezTo>
                          <a:pt x="2" y="11"/>
                          <a:pt x="2" y="13"/>
                          <a:pt x="4" y="12"/>
                        </a:cubicBezTo>
                        <a:cubicBezTo>
                          <a:pt x="20" y="8"/>
                          <a:pt x="39" y="28"/>
                          <a:pt x="42" y="43"/>
                        </a:cubicBezTo>
                        <a:cubicBezTo>
                          <a:pt x="42" y="43"/>
                          <a:pt x="42" y="44"/>
                          <a:pt x="43" y="44"/>
                        </a:cubicBezTo>
                        <a:cubicBezTo>
                          <a:pt x="45" y="43"/>
                          <a:pt x="53" y="44"/>
                          <a:pt x="52" y="40"/>
                        </a:cubicBezTo>
                        <a:cubicBezTo>
                          <a:pt x="49" y="29"/>
                          <a:pt x="43" y="19"/>
                          <a:pt x="35" y="11"/>
                        </a:cubicBezTo>
                        <a:cubicBezTo>
                          <a:pt x="27" y="5"/>
                          <a:pt x="18" y="1"/>
                          <a:pt x="8" y="1"/>
                        </a:cubicBezTo>
                        <a:cubicBezTo>
                          <a:pt x="0" y="0"/>
                          <a:pt x="3" y="7"/>
                          <a:pt x="3" y="12"/>
                        </a:cubicBezTo>
                        <a:cubicBezTo>
                          <a:pt x="3" y="14"/>
                          <a:pt x="5" y="14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9" name="Freeform 302">
                    <a:extLst>
                      <a:ext uri="{FF2B5EF4-FFF2-40B4-BE49-F238E27FC236}">
                        <a16:creationId xmlns="" xmlns:a16="http://schemas.microsoft.com/office/drawing/2014/main" id="{7162A718-46EA-4DB7-BC54-53B012AAF2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" y="1672"/>
                    <a:ext cx="24" cy="17"/>
                  </a:xfrm>
                  <a:custGeom>
                    <a:avLst/>
                    <a:gdLst>
                      <a:gd name="T0" fmla="*/ 4 w 35"/>
                      <a:gd name="T1" fmla="*/ 4 h 25"/>
                      <a:gd name="T2" fmla="*/ 3 w 35"/>
                      <a:gd name="T3" fmla="*/ 3 h 25"/>
                      <a:gd name="T4" fmla="*/ 4 w 35"/>
                      <a:gd name="T5" fmla="*/ 2 h 25"/>
                      <a:gd name="T6" fmla="*/ 5 w 35"/>
                      <a:gd name="T7" fmla="*/ 2 h 25"/>
                      <a:gd name="T8" fmla="*/ 5 w 35"/>
                      <a:gd name="T9" fmla="*/ 6 h 25"/>
                      <a:gd name="T10" fmla="*/ 6 w 35"/>
                      <a:gd name="T11" fmla="*/ 6 h 25"/>
                      <a:gd name="T12" fmla="*/ 11 w 35"/>
                      <a:gd name="T13" fmla="*/ 7 h 25"/>
                      <a:gd name="T14" fmla="*/ 12 w 35"/>
                      <a:gd name="T15" fmla="*/ 9 h 25"/>
                      <a:gd name="T16" fmla="*/ 14 w 35"/>
                      <a:gd name="T17" fmla="*/ 9 h 25"/>
                      <a:gd name="T18" fmla="*/ 15 w 35"/>
                      <a:gd name="T19" fmla="*/ 11 h 25"/>
                      <a:gd name="T20" fmla="*/ 15 w 35"/>
                      <a:gd name="T21" fmla="*/ 9 h 25"/>
                      <a:gd name="T22" fmla="*/ 15 w 35"/>
                      <a:gd name="T23" fmla="*/ 8 h 25"/>
                      <a:gd name="T24" fmla="*/ 15 w 35"/>
                      <a:gd name="T25" fmla="*/ 6 h 25"/>
                      <a:gd name="T26" fmla="*/ 16 w 35"/>
                      <a:gd name="T27" fmla="*/ 5 h 25"/>
                      <a:gd name="T28" fmla="*/ 15 w 35"/>
                      <a:gd name="T29" fmla="*/ 5 h 25"/>
                      <a:gd name="T30" fmla="*/ 14 w 35"/>
                      <a:gd name="T31" fmla="*/ 2 h 25"/>
                      <a:gd name="T32" fmla="*/ 19 w 35"/>
                      <a:gd name="T33" fmla="*/ 5 h 25"/>
                      <a:gd name="T34" fmla="*/ 18 w 35"/>
                      <a:gd name="T35" fmla="*/ 7 h 25"/>
                      <a:gd name="T36" fmla="*/ 22 w 35"/>
                      <a:gd name="T37" fmla="*/ 13 h 25"/>
                      <a:gd name="T38" fmla="*/ 22 w 35"/>
                      <a:gd name="T39" fmla="*/ 14 h 25"/>
                      <a:gd name="T40" fmla="*/ 24 w 35"/>
                      <a:gd name="T41" fmla="*/ 15 h 25"/>
                      <a:gd name="T42" fmla="*/ 25 w 35"/>
                      <a:gd name="T43" fmla="*/ 17 h 25"/>
                      <a:gd name="T44" fmla="*/ 26 w 35"/>
                      <a:gd name="T45" fmla="*/ 15 h 25"/>
                      <a:gd name="T46" fmla="*/ 28 w 35"/>
                      <a:gd name="T47" fmla="*/ 18 h 25"/>
                      <a:gd name="T48" fmla="*/ 29 w 35"/>
                      <a:gd name="T49" fmla="*/ 13 h 25"/>
                      <a:gd name="T50" fmla="*/ 30 w 35"/>
                      <a:gd name="T51" fmla="*/ 16 h 25"/>
                      <a:gd name="T52" fmla="*/ 33 w 35"/>
                      <a:gd name="T53" fmla="*/ 24 h 25"/>
                      <a:gd name="T54" fmla="*/ 20 w 35"/>
                      <a:gd name="T55" fmla="*/ 6 h 25"/>
                      <a:gd name="T56" fmla="*/ 24 w 35"/>
                      <a:gd name="T57" fmla="*/ 9 h 25"/>
                      <a:gd name="T58" fmla="*/ 29 w 35"/>
                      <a:gd name="T59" fmla="*/ 19 h 25"/>
                      <a:gd name="T60" fmla="*/ 27 w 35"/>
                      <a:gd name="T61" fmla="*/ 16 h 25"/>
                      <a:gd name="T62" fmla="*/ 25 w 35"/>
                      <a:gd name="T63" fmla="*/ 18 h 25"/>
                      <a:gd name="T64" fmla="*/ 24 w 35"/>
                      <a:gd name="T65" fmla="*/ 15 h 25"/>
                      <a:gd name="T66" fmla="*/ 23 w 35"/>
                      <a:gd name="T67" fmla="*/ 14 h 25"/>
                      <a:gd name="T68" fmla="*/ 23 w 35"/>
                      <a:gd name="T69" fmla="*/ 13 h 25"/>
                      <a:gd name="T70" fmla="*/ 23 w 35"/>
                      <a:gd name="T71" fmla="*/ 11 h 25"/>
                      <a:gd name="T72" fmla="*/ 20 w 35"/>
                      <a:gd name="T73" fmla="*/ 6 h 25"/>
                      <a:gd name="T74" fmla="*/ 14 w 35"/>
                      <a:gd name="T75" fmla="*/ 2 h 25"/>
                      <a:gd name="T76" fmla="*/ 15 w 35"/>
                      <a:gd name="T77" fmla="*/ 5 h 25"/>
                      <a:gd name="T78" fmla="*/ 16 w 35"/>
                      <a:gd name="T79" fmla="*/ 5 h 25"/>
                      <a:gd name="T80" fmla="*/ 15 w 35"/>
                      <a:gd name="T81" fmla="*/ 7 h 25"/>
                      <a:gd name="T82" fmla="*/ 16 w 35"/>
                      <a:gd name="T83" fmla="*/ 8 h 25"/>
                      <a:gd name="T84" fmla="*/ 15 w 35"/>
                      <a:gd name="T85" fmla="*/ 8 h 25"/>
                      <a:gd name="T86" fmla="*/ 15 w 35"/>
                      <a:gd name="T87" fmla="*/ 11 h 25"/>
                      <a:gd name="T88" fmla="*/ 15 w 35"/>
                      <a:gd name="T89" fmla="*/ 9 h 25"/>
                      <a:gd name="T90" fmla="*/ 12 w 35"/>
                      <a:gd name="T91" fmla="*/ 9 h 25"/>
                      <a:gd name="T92" fmla="*/ 11 w 35"/>
                      <a:gd name="T93" fmla="*/ 7 h 25"/>
                      <a:gd name="T94" fmla="*/ 7 w 35"/>
                      <a:gd name="T95" fmla="*/ 5 h 25"/>
                      <a:gd name="T96" fmla="*/ 6 w 35"/>
                      <a:gd name="T97" fmla="*/ 8 h 25"/>
                      <a:gd name="T98" fmla="*/ 6 w 35"/>
                      <a:gd name="T99" fmla="*/ 8 h 25"/>
                      <a:gd name="T100" fmla="*/ 5 w 35"/>
                      <a:gd name="T101" fmla="*/ 1 h 25"/>
                      <a:gd name="T102" fmla="*/ 4 w 35"/>
                      <a:gd name="T103" fmla="*/ 1 h 25"/>
                      <a:gd name="T104" fmla="*/ 3 w 35"/>
                      <a:gd name="T105" fmla="*/ 3 h 25"/>
                      <a:gd name="T106" fmla="*/ 4 w 35"/>
                      <a:gd name="T107" fmla="*/ 4 h 25"/>
                      <a:gd name="T108" fmla="*/ 4 w 35"/>
                      <a:gd name="T109" fmla="*/ 5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35" h="25">
                        <a:moveTo>
                          <a:pt x="2" y="4"/>
                        </a:move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3" y="5"/>
                          <a:pt x="4" y="5"/>
                        </a:cubicBez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4" y="2"/>
                          <a:pt x="2" y="2"/>
                          <a:pt x="2" y="4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4"/>
                          <a:pt x="3" y="3"/>
                        </a:cubicBezTo>
                        <a:cubicBezTo>
                          <a:pt x="3" y="2"/>
                          <a:pt x="1" y="1"/>
                          <a:pt x="1" y="2"/>
                        </a:cubicBezTo>
                        <a:cubicBezTo>
                          <a:pt x="1" y="3"/>
                          <a:pt x="1" y="4"/>
                          <a:pt x="1" y="5"/>
                        </a:cubicBezTo>
                        <a:cubicBezTo>
                          <a:pt x="1" y="5"/>
                          <a:pt x="2" y="6"/>
                          <a:pt x="3" y="6"/>
                        </a:cubicBezTo>
                        <a:cubicBezTo>
                          <a:pt x="3" y="4"/>
                          <a:pt x="3" y="3"/>
                          <a:pt x="4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3" y="3"/>
                          <a:pt x="3" y="4"/>
                          <a:pt x="3" y="5"/>
                        </a:cubicBezTo>
                        <a:cubicBezTo>
                          <a:pt x="3" y="5"/>
                          <a:pt x="4" y="5"/>
                          <a:pt x="5" y="5"/>
                        </a:cubicBezTo>
                        <a:cubicBezTo>
                          <a:pt x="5" y="4"/>
                          <a:pt x="5" y="3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4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7" y="7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5"/>
                          <a:pt x="5" y="5"/>
                          <a:pt x="5" y="4"/>
                        </a:cubicBezTo>
                        <a:cubicBezTo>
                          <a:pt x="4" y="5"/>
                          <a:pt x="4" y="5"/>
                          <a:pt x="3" y="6"/>
                        </a:cubicBezTo>
                        <a:cubicBezTo>
                          <a:pt x="2" y="6"/>
                          <a:pt x="2" y="8"/>
                          <a:pt x="4" y="8"/>
                        </a:cubicBezTo>
                        <a:cubicBezTo>
                          <a:pt x="6" y="8"/>
                          <a:pt x="8" y="7"/>
                          <a:pt x="11" y="7"/>
                        </a:cubicBezTo>
                        <a:cubicBezTo>
                          <a:pt x="12" y="7"/>
                          <a:pt x="12" y="5"/>
                          <a:pt x="10" y="5"/>
                        </a:cubicBezTo>
                        <a:cubicBezTo>
                          <a:pt x="9" y="5"/>
                          <a:pt x="9" y="5"/>
                          <a:pt x="8" y="6"/>
                        </a:cubicBezTo>
                        <a:cubicBezTo>
                          <a:pt x="7" y="6"/>
                          <a:pt x="7" y="7"/>
                          <a:pt x="8" y="8"/>
                        </a:cubicBezTo>
                        <a:cubicBezTo>
                          <a:pt x="10" y="9"/>
                          <a:pt x="9" y="8"/>
                          <a:pt x="12" y="9"/>
                        </a:cubicBezTo>
                        <a:cubicBezTo>
                          <a:pt x="12" y="8"/>
                          <a:pt x="12" y="7"/>
                          <a:pt x="12" y="7"/>
                        </a:cubicBezTo>
                        <a:cubicBezTo>
                          <a:pt x="11" y="7"/>
                          <a:pt x="9" y="6"/>
                          <a:pt x="8" y="6"/>
                        </a:cubicBezTo>
                        <a:cubicBezTo>
                          <a:pt x="8" y="7"/>
                          <a:pt x="7" y="7"/>
                          <a:pt x="7" y="8"/>
                        </a:cubicBezTo>
                        <a:cubicBezTo>
                          <a:pt x="10" y="8"/>
                          <a:pt x="12" y="9"/>
                          <a:pt x="14" y="9"/>
                        </a:cubicBezTo>
                        <a:cubicBezTo>
                          <a:pt x="14" y="9"/>
                          <a:pt x="14" y="8"/>
                          <a:pt x="14" y="7"/>
                        </a:cubicBezTo>
                        <a:cubicBezTo>
                          <a:pt x="12" y="8"/>
                          <a:pt x="10" y="8"/>
                          <a:pt x="9" y="7"/>
                        </a:cubicBezTo>
                        <a:cubicBezTo>
                          <a:pt x="7" y="7"/>
                          <a:pt x="7" y="9"/>
                          <a:pt x="8" y="9"/>
                        </a:cubicBezTo>
                        <a:cubicBezTo>
                          <a:pt x="10" y="10"/>
                          <a:pt x="13" y="11"/>
                          <a:pt x="15" y="11"/>
                        </a:cubicBezTo>
                        <a:cubicBezTo>
                          <a:pt x="16" y="12"/>
                          <a:pt x="17" y="10"/>
                          <a:pt x="16" y="9"/>
                        </a:cubicBezTo>
                        <a:cubicBezTo>
                          <a:pt x="13" y="9"/>
                          <a:pt x="11" y="8"/>
                          <a:pt x="10" y="6"/>
                        </a:cubicBezTo>
                        <a:cubicBezTo>
                          <a:pt x="10" y="6"/>
                          <a:pt x="10" y="7"/>
                          <a:pt x="9" y="7"/>
                        </a:cubicBezTo>
                        <a:cubicBezTo>
                          <a:pt x="11" y="7"/>
                          <a:pt x="13" y="8"/>
                          <a:pt x="15" y="9"/>
                        </a:cubicBez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3" y="4"/>
                          <a:pt x="12" y="3"/>
                        </a:cubicBezTo>
                        <a:cubicBezTo>
                          <a:pt x="12" y="3"/>
                          <a:pt x="11" y="4"/>
                          <a:pt x="11" y="4"/>
                        </a:cubicBezTo>
                        <a:cubicBezTo>
                          <a:pt x="12" y="5"/>
                          <a:pt x="14" y="7"/>
                          <a:pt x="15" y="8"/>
                        </a:cubicBezTo>
                        <a:cubicBezTo>
                          <a:pt x="16" y="7"/>
                          <a:pt x="16" y="7"/>
                          <a:pt x="16" y="6"/>
                        </a:cubicBezTo>
                        <a:cubicBezTo>
                          <a:pt x="14" y="6"/>
                          <a:pt x="12" y="4"/>
                          <a:pt x="10" y="3"/>
                        </a:cubicBezTo>
                        <a:cubicBezTo>
                          <a:pt x="9" y="4"/>
                          <a:pt x="9" y="4"/>
                          <a:pt x="9" y="5"/>
                        </a:cubicBezTo>
                        <a:cubicBezTo>
                          <a:pt x="11" y="5"/>
                          <a:pt x="13" y="6"/>
                          <a:pt x="15" y="6"/>
                        </a:cubicBezTo>
                        <a:cubicBezTo>
                          <a:pt x="15" y="6"/>
                          <a:pt x="15" y="5"/>
                          <a:pt x="15" y="4"/>
                        </a:cubicBezTo>
                        <a:cubicBezTo>
                          <a:pt x="13" y="5"/>
                          <a:pt x="11" y="4"/>
                          <a:pt x="9" y="2"/>
                        </a:cubicBezTo>
                        <a:cubicBezTo>
                          <a:pt x="9" y="3"/>
                          <a:pt x="9" y="4"/>
                          <a:pt x="8" y="4"/>
                        </a:cubicBezTo>
                        <a:cubicBezTo>
                          <a:pt x="11" y="4"/>
                          <a:pt x="13" y="4"/>
                          <a:pt x="16" y="5"/>
                        </a:cubicBezTo>
                        <a:cubicBezTo>
                          <a:pt x="16" y="5"/>
                          <a:pt x="16" y="4"/>
                          <a:pt x="16" y="3"/>
                        </a:cubicBezTo>
                        <a:cubicBezTo>
                          <a:pt x="13" y="3"/>
                          <a:pt x="11" y="3"/>
                          <a:pt x="9" y="3"/>
                        </a:cubicBezTo>
                        <a:cubicBezTo>
                          <a:pt x="9" y="3"/>
                          <a:pt x="9" y="4"/>
                          <a:pt x="9" y="5"/>
                        </a:cubicBezTo>
                        <a:cubicBezTo>
                          <a:pt x="11" y="5"/>
                          <a:pt x="13" y="5"/>
                          <a:pt x="15" y="5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2" y="3"/>
                          <a:pt x="10" y="2"/>
                          <a:pt x="8" y="0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10" y="2"/>
                          <a:pt x="12" y="2"/>
                          <a:pt x="14" y="2"/>
                        </a:cubicBezTo>
                        <a:cubicBezTo>
                          <a:pt x="14" y="2"/>
                          <a:pt x="14" y="1"/>
                          <a:pt x="14" y="0"/>
                        </a:cubicBezTo>
                        <a:cubicBezTo>
                          <a:pt x="12" y="0"/>
                          <a:pt x="11" y="0"/>
                          <a:pt x="10" y="0"/>
                        </a:cubicBezTo>
                        <a:cubicBezTo>
                          <a:pt x="8" y="0"/>
                          <a:pt x="8" y="2"/>
                          <a:pt x="9" y="2"/>
                        </a:cubicBezTo>
                        <a:cubicBezTo>
                          <a:pt x="12" y="3"/>
                          <a:pt x="16" y="3"/>
                          <a:pt x="19" y="5"/>
                        </a:cubicBezTo>
                        <a:cubicBezTo>
                          <a:pt x="19" y="5"/>
                          <a:pt x="19" y="4"/>
                          <a:pt x="20" y="4"/>
                        </a:cubicBezTo>
                        <a:cubicBezTo>
                          <a:pt x="19" y="4"/>
                          <a:pt x="17" y="3"/>
                          <a:pt x="16" y="3"/>
                        </a:cubicBezTo>
                        <a:cubicBezTo>
                          <a:pt x="15" y="3"/>
                          <a:pt x="14" y="5"/>
                          <a:pt x="15" y="5"/>
                        </a:cubicBezTo>
                        <a:cubicBezTo>
                          <a:pt x="16" y="6"/>
                          <a:pt x="17" y="6"/>
                          <a:pt x="18" y="7"/>
                        </a:cubicBezTo>
                        <a:cubicBezTo>
                          <a:pt x="19" y="7"/>
                          <a:pt x="20" y="8"/>
                          <a:pt x="21" y="9"/>
                        </a:cubicBezTo>
                        <a:cubicBezTo>
                          <a:pt x="19" y="9"/>
                          <a:pt x="17" y="8"/>
                          <a:pt x="16" y="6"/>
                        </a:cubicBezTo>
                        <a:cubicBezTo>
                          <a:pt x="15" y="7"/>
                          <a:pt x="15" y="7"/>
                          <a:pt x="15" y="8"/>
                        </a:cubicBezTo>
                        <a:cubicBezTo>
                          <a:pt x="18" y="9"/>
                          <a:pt x="20" y="10"/>
                          <a:pt x="22" y="13"/>
                        </a:cubicBezTo>
                        <a:cubicBezTo>
                          <a:pt x="23" y="12"/>
                          <a:pt x="23" y="11"/>
                          <a:pt x="23" y="11"/>
                        </a:cubicBezTo>
                        <a:cubicBezTo>
                          <a:pt x="21" y="10"/>
                          <a:pt x="18" y="9"/>
                          <a:pt x="16" y="8"/>
                        </a:cubicBezTo>
                        <a:cubicBezTo>
                          <a:pt x="16" y="8"/>
                          <a:pt x="15" y="9"/>
                          <a:pt x="15" y="10"/>
                        </a:cubicBezTo>
                        <a:cubicBezTo>
                          <a:pt x="18" y="11"/>
                          <a:pt x="20" y="12"/>
                          <a:pt x="22" y="14"/>
                        </a:cubicBezTo>
                        <a:cubicBezTo>
                          <a:pt x="22" y="13"/>
                          <a:pt x="22" y="12"/>
                          <a:pt x="23" y="12"/>
                        </a:cubicBezTo>
                        <a:cubicBezTo>
                          <a:pt x="20" y="12"/>
                          <a:pt x="18" y="11"/>
                          <a:pt x="15" y="9"/>
                        </a:cubicBezTo>
                        <a:cubicBezTo>
                          <a:pt x="15" y="10"/>
                          <a:pt x="15" y="11"/>
                          <a:pt x="15" y="11"/>
                        </a:cubicBezTo>
                        <a:cubicBezTo>
                          <a:pt x="18" y="12"/>
                          <a:pt x="21" y="14"/>
                          <a:pt x="24" y="15"/>
                        </a:cubicBezTo>
                        <a:cubicBezTo>
                          <a:pt x="25" y="16"/>
                          <a:pt x="26" y="14"/>
                          <a:pt x="25" y="14"/>
                        </a:cubicBezTo>
                        <a:cubicBezTo>
                          <a:pt x="23" y="12"/>
                          <a:pt x="21" y="11"/>
                          <a:pt x="19" y="9"/>
                        </a:cubicBezTo>
                        <a:cubicBezTo>
                          <a:pt x="19" y="10"/>
                          <a:pt x="18" y="10"/>
                          <a:pt x="18" y="11"/>
                        </a:cubicBezTo>
                        <a:cubicBezTo>
                          <a:pt x="21" y="12"/>
                          <a:pt x="23" y="14"/>
                          <a:pt x="25" y="17"/>
                        </a:cubicBezTo>
                        <a:cubicBezTo>
                          <a:pt x="26" y="17"/>
                          <a:pt x="26" y="16"/>
                          <a:pt x="27" y="16"/>
                        </a:cubicBezTo>
                        <a:cubicBezTo>
                          <a:pt x="24" y="14"/>
                          <a:pt x="21" y="11"/>
                          <a:pt x="20" y="7"/>
                        </a:cubicBezTo>
                        <a:cubicBezTo>
                          <a:pt x="20" y="8"/>
                          <a:pt x="19" y="8"/>
                          <a:pt x="19" y="9"/>
                        </a:cubicBezTo>
                        <a:cubicBezTo>
                          <a:pt x="23" y="9"/>
                          <a:pt x="25" y="12"/>
                          <a:pt x="26" y="15"/>
                        </a:cubicBezTo>
                        <a:cubicBezTo>
                          <a:pt x="27" y="15"/>
                          <a:pt x="27" y="14"/>
                          <a:pt x="28" y="14"/>
                        </a:cubicBezTo>
                        <a:cubicBezTo>
                          <a:pt x="25" y="13"/>
                          <a:pt x="21" y="9"/>
                          <a:pt x="21" y="6"/>
                        </a:cubicBezTo>
                        <a:cubicBezTo>
                          <a:pt x="21" y="7"/>
                          <a:pt x="20" y="7"/>
                          <a:pt x="20" y="7"/>
                        </a:cubicBezTo>
                        <a:cubicBezTo>
                          <a:pt x="24" y="9"/>
                          <a:pt x="28" y="13"/>
                          <a:pt x="28" y="18"/>
                        </a:cubicBezTo>
                        <a:cubicBezTo>
                          <a:pt x="29" y="18"/>
                          <a:pt x="29" y="17"/>
                          <a:pt x="30" y="17"/>
                        </a:cubicBezTo>
                        <a:cubicBezTo>
                          <a:pt x="28" y="16"/>
                          <a:pt x="26" y="14"/>
                          <a:pt x="25" y="12"/>
                        </a:cubicBezTo>
                        <a:cubicBezTo>
                          <a:pt x="26" y="11"/>
                          <a:pt x="26" y="11"/>
                          <a:pt x="27" y="10"/>
                        </a:cubicBezTo>
                        <a:cubicBezTo>
                          <a:pt x="28" y="11"/>
                          <a:pt x="29" y="12"/>
                          <a:pt x="29" y="13"/>
                        </a:cubicBezTo>
                        <a:cubicBezTo>
                          <a:pt x="30" y="14"/>
                          <a:pt x="31" y="16"/>
                          <a:pt x="31" y="18"/>
                        </a:cubicBezTo>
                        <a:cubicBezTo>
                          <a:pt x="31" y="17"/>
                          <a:pt x="32" y="17"/>
                          <a:pt x="32" y="17"/>
                        </a:cubicBezTo>
                        <a:cubicBezTo>
                          <a:pt x="31" y="16"/>
                          <a:pt x="29" y="15"/>
                          <a:pt x="28" y="14"/>
                        </a:cubicBezTo>
                        <a:cubicBezTo>
                          <a:pt x="25" y="11"/>
                          <a:pt x="30" y="10"/>
                          <a:pt x="30" y="16"/>
                        </a:cubicBezTo>
                        <a:cubicBezTo>
                          <a:pt x="30" y="15"/>
                          <a:pt x="31" y="15"/>
                          <a:pt x="31" y="15"/>
                        </a:cubicBezTo>
                        <a:cubicBezTo>
                          <a:pt x="27" y="13"/>
                          <a:pt x="23" y="9"/>
                          <a:pt x="22" y="5"/>
                        </a:cubicBezTo>
                        <a:cubicBezTo>
                          <a:pt x="21" y="6"/>
                          <a:pt x="21" y="6"/>
                          <a:pt x="20" y="7"/>
                        </a:cubicBezTo>
                        <a:cubicBezTo>
                          <a:pt x="29" y="9"/>
                          <a:pt x="28" y="18"/>
                          <a:pt x="33" y="24"/>
                        </a:cubicBezTo>
                        <a:cubicBezTo>
                          <a:pt x="34" y="25"/>
                          <a:pt x="35" y="23"/>
                          <a:pt x="34" y="22"/>
                        </a:cubicBezTo>
                        <a:cubicBezTo>
                          <a:pt x="32" y="19"/>
                          <a:pt x="31" y="14"/>
                          <a:pt x="29" y="10"/>
                        </a:cubicBezTo>
                        <a:cubicBezTo>
                          <a:pt x="27" y="7"/>
                          <a:pt x="24" y="6"/>
                          <a:pt x="21" y="5"/>
                        </a:cubicBezTo>
                        <a:cubicBezTo>
                          <a:pt x="20" y="4"/>
                          <a:pt x="19" y="5"/>
                          <a:pt x="20" y="6"/>
                        </a:cubicBezTo>
                        <a:cubicBezTo>
                          <a:pt x="22" y="11"/>
                          <a:pt x="26" y="15"/>
                          <a:pt x="30" y="17"/>
                        </a:cubicBezTo>
                        <a:cubicBezTo>
                          <a:pt x="31" y="17"/>
                          <a:pt x="32" y="16"/>
                          <a:pt x="32" y="16"/>
                        </a:cubicBezTo>
                        <a:cubicBezTo>
                          <a:pt x="32" y="12"/>
                          <a:pt x="29" y="9"/>
                          <a:pt x="25" y="8"/>
                        </a:cubicBezTo>
                        <a:cubicBezTo>
                          <a:pt x="25" y="8"/>
                          <a:pt x="24" y="9"/>
                          <a:pt x="24" y="9"/>
                        </a:cubicBezTo>
                        <a:cubicBezTo>
                          <a:pt x="23" y="14"/>
                          <a:pt x="27" y="17"/>
                          <a:pt x="32" y="19"/>
                        </a:cubicBezTo>
                        <a:cubicBezTo>
                          <a:pt x="32" y="19"/>
                          <a:pt x="33" y="18"/>
                          <a:pt x="33" y="18"/>
                        </a:cubicBezTo>
                        <a:cubicBezTo>
                          <a:pt x="33" y="15"/>
                          <a:pt x="28" y="5"/>
                          <a:pt x="24" y="7"/>
                        </a:cubicBezTo>
                        <a:cubicBezTo>
                          <a:pt x="19" y="10"/>
                          <a:pt x="26" y="17"/>
                          <a:pt x="29" y="19"/>
                        </a:cubicBezTo>
                        <a:cubicBezTo>
                          <a:pt x="29" y="19"/>
                          <a:pt x="30" y="19"/>
                          <a:pt x="30" y="18"/>
                        </a:cubicBezTo>
                        <a:cubicBezTo>
                          <a:pt x="30" y="12"/>
                          <a:pt x="25" y="7"/>
                          <a:pt x="20" y="5"/>
                        </a:cubicBezTo>
                        <a:cubicBezTo>
                          <a:pt x="19" y="5"/>
                          <a:pt x="19" y="6"/>
                          <a:pt x="19" y="6"/>
                        </a:cubicBezTo>
                        <a:cubicBezTo>
                          <a:pt x="19" y="11"/>
                          <a:pt x="24" y="14"/>
                          <a:pt x="27" y="16"/>
                        </a:cubicBezTo>
                        <a:cubicBezTo>
                          <a:pt x="28" y="16"/>
                          <a:pt x="29" y="15"/>
                          <a:pt x="28" y="14"/>
                        </a:cubicBezTo>
                        <a:cubicBezTo>
                          <a:pt x="26" y="11"/>
                          <a:pt x="24" y="7"/>
                          <a:pt x="20" y="6"/>
                        </a:cubicBezTo>
                        <a:cubicBezTo>
                          <a:pt x="19" y="6"/>
                          <a:pt x="18" y="7"/>
                          <a:pt x="18" y="8"/>
                        </a:cubicBezTo>
                        <a:cubicBezTo>
                          <a:pt x="19" y="12"/>
                          <a:pt x="22" y="15"/>
                          <a:pt x="25" y="18"/>
                        </a:cubicBezTo>
                        <a:cubicBezTo>
                          <a:pt x="26" y="18"/>
                          <a:pt x="28" y="17"/>
                          <a:pt x="27" y="16"/>
                        </a:cubicBezTo>
                        <a:cubicBezTo>
                          <a:pt x="25" y="13"/>
                          <a:pt x="22" y="10"/>
                          <a:pt x="18" y="9"/>
                        </a:cubicBezTo>
                        <a:cubicBezTo>
                          <a:pt x="17" y="9"/>
                          <a:pt x="17" y="10"/>
                          <a:pt x="17" y="11"/>
                        </a:cubicBezTo>
                        <a:cubicBezTo>
                          <a:pt x="19" y="13"/>
                          <a:pt x="21" y="14"/>
                          <a:pt x="24" y="15"/>
                        </a:cubicBezTo>
                        <a:cubicBezTo>
                          <a:pt x="24" y="15"/>
                          <a:pt x="24" y="14"/>
                          <a:pt x="25" y="14"/>
                        </a:cubicBezTo>
                        <a:cubicBezTo>
                          <a:pt x="22" y="12"/>
                          <a:pt x="19" y="10"/>
                          <a:pt x="15" y="9"/>
                        </a:cubicBezTo>
                        <a:cubicBezTo>
                          <a:pt x="14" y="9"/>
                          <a:pt x="13" y="11"/>
                          <a:pt x="14" y="11"/>
                        </a:cubicBezTo>
                        <a:cubicBezTo>
                          <a:pt x="17" y="13"/>
                          <a:pt x="19" y="14"/>
                          <a:pt x="23" y="14"/>
                        </a:cubicBezTo>
                        <a:cubicBezTo>
                          <a:pt x="24" y="14"/>
                          <a:pt x="24" y="13"/>
                          <a:pt x="23" y="12"/>
                        </a:cubicBezTo>
                        <a:cubicBezTo>
                          <a:pt x="21" y="10"/>
                          <a:pt x="19" y="9"/>
                          <a:pt x="16" y="8"/>
                        </a:cubicBezTo>
                        <a:cubicBezTo>
                          <a:pt x="15" y="7"/>
                          <a:pt x="14" y="9"/>
                          <a:pt x="15" y="10"/>
                        </a:cubicBezTo>
                        <a:cubicBezTo>
                          <a:pt x="18" y="11"/>
                          <a:pt x="20" y="12"/>
                          <a:pt x="23" y="13"/>
                        </a:cubicBezTo>
                        <a:cubicBezTo>
                          <a:pt x="24" y="13"/>
                          <a:pt x="25" y="12"/>
                          <a:pt x="24" y="11"/>
                        </a:cubicBezTo>
                        <a:cubicBezTo>
                          <a:pt x="21" y="9"/>
                          <a:pt x="19" y="7"/>
                          <a:pt x="15" y="6"/>
                        </a:cubicBezTo>
                        <a:cubicBezTo>
                          <a:pt x="14" y="6"/>
                          <a:pt x="13" y="7"/>
                          <a:pt x="14" y="8"/>
                        </a:cubicBezTo>
                        <a:cubicBezTo>
                          <a:pt x="17" y="10"/>
                          <a:pt x="19" y="11"/>
                          <a:pt x="23" y="11"/>
                        </a:cubicBezTo>
                        <a:cubicBezTo>
                          <a:pt x="23" y="11"/>
                          <a:pt x="24" y="11"/>
                          <a:pt x="24" y="10"/>
                        </a:cubicBezTo>
                        <a:cubicBezTo>
                          <a:pt x="24" y="7"/>
                          <a:pt x="19" y="5"/>
                          <a:pt x="16" y="3"/>
                        </a:cubicBezTo>
                        <a:cubicBezTo>
                          <a:pt x="16" y="4"/>
                          <a:pt x="16" y="5"/>
                          <a:pt x="15" y="5"/>
                        </a:cubicBezTo>
                        <a:cubicBezTo>
                          <a:pt x="18" y="6"/>
                          <a:pt x="18" y="6"/>
                          <a:pt x="20" y="6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ubicBezTo>
                          <a:pt x="18" y="1"/>
                          <a:pt x="13" y="1"/>
                          <a:pt x="10" y="0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12" y="3"/>
                          <a:pt x="11" y="3"/>
                          <a:pt x="14" y="2"/>
                        </a:cubicBezTo>
                        <a:cubicBezTo>
                          <a:pt x="15" y="2"/>
                          <a:pt x="15" y="0"/>
                          <a:pt x="14" y="0"/>
                        </a:cubicBezTo>
                        <a:cubicBezTo>
                          <a:pt x="12" y="0"/>
                          <a:pt x="10" y="0"/>
                          <a:pt x="8" y="0"/>
                        </a:cubicBezTo>
                        <a:cubicBezTo>
                          <a:pt x="7" y="0"/>
                          <a:pt x="6" y="1"/>
                          <a:pt x="7" y="2"/>
                        </a:cubicBezTo>
                        <a:cubicBezTo>
                          <a:pt x="9" y="4"/>
                          <a:pt x="12" y="4"/>
                          <a:pt x="15" y="5"/>
                        </a:cubicBezTo>
                        <a:cubicBezTo>
                          <a:pt x="16" y="5"/>
                          <a:pt x="16" y="3"/>
                          <a:pt x="15" y="3"/>
                        </a:cubicBezTo>
                        <a:cubicBezTo>
                          <a:pt x="13" y="2"/>
                          <a:pt x="11" y="2"/>
                          <a:pt x="9" y="3"/>
                        </a:cubicBezTo>
                        <a:cubicBezTo>
                          <a:pt x="8" y="3"/>
                          <a:pt x="8" y="5"/>
                          <a:pt x="9" y="5"/>
                        </a:cubicBezTo>
                        <a:cubicBezTo>
                          <a:pt x="11" y="5"/>
                          <a:pt x="14" y="6"/>
                          <a:pt x="16" y="5"/>
                        </a:cubicBezTo>
                        <a:cubicBezTo>
                          <a:pt x="17" y="5"/>
                          <a:pt x="17" y="4"/>
                          <a:pt x="16" y="3"/>
                        </a:cubicBezTo>
                        <a:cubicBezTo>
                          <a:pt x="14" y="2"/>
                          <a:pt x="11" y="2"/>
                          <a:pt x="8" y="2"/>
                        </a:cubicBezTo>
                        <a:cubicBezTo>
                          <a:pt x="7" y="2"/>
                          <a:pt x="7" y="3"/>
                          <a:pt x="8" y="4"/>
                        </a:cubicBezTo>
                        <a:cubicBezTo>
                          <a:pt x="10" y="6"/>
                          <a:pt x="12" y="7"/>
                          <a:pt x="15" y="7"/>
                        </a:cubicBezTo>
                        <a:cubicBezTo>
                          <a:pt x="16" y="6"/>
                          <a:pt x="17" y="5"/>
                          <a:pt x="15" y="4"/>
                        </a:cubicBezTo>
                        <a:cubicBezTo>
                          <a:pt x="13" y="4"/>
                          <a:pt x="11" y="3"/>
                          <a:pt x="10" y="3"/>
                        </a:cubicBezTo>
                        <a:cubicBezTo>
                          <a:pt x="8" y="2"/>
                          <a:pt x="8" y="4"/>
                          <a:pt x="9" y="5"/>
                        </a:cubicBezTo>
                        <a:cubicBezTo>
                          <a:pt x="11" y="6"/>
                          <a:pt x="13" y="8"/>
                          <a:pt x="16" y="8"/>
                        </a:cubicBezTo>
                        <a:cubicBezTo>
                          <a:pt x="17" y="8"/>
                          <a:pt x="18" y="7"/>
                          <a:pt x="17" y="6"/>
                        </a:cubicBezTo>
                        <a:cubicBezTo>
                          <a:pt x="15" y="5"/>
                          <a:pt x="14" y="4"/>
                          <a:pt x="12" y="3"/>
                        </a:cubicBezTo>
                        <a:cubicBezTo>
                          <a:pt x="11" y="2"/>
                          <a:pt x="10" y="3"/>
                          <a:pt x="10" y="4"/>
                        </a:cubicBezTo>
                        <a:cubicBezTo>
                          <a:pt x="12" y="6"/>
                          <a:pt x="13" y="7"/>
                          <a:pt x="15" y="8"/>
                        </a:cubicBezTo>
                        <a:cubicBezTo>
                          <a:pt x="15" y="8"/>
                          <a:pt x="15" y="7"/>
                          <a:pt x="16" y="7"/>
                        </a:cubicBezTo>
                        <a:cubicBezTo>
                          <a:pt x="14" y="6"/>
                          <a:pt x="12" y="5"/>
                          <a:pt x="9" y="5"/>
                        </a:cubicBezTo>
                        <a:cubicBezTo>
                          <a:pt x="8" y="5"/>
                          <a:pt x="8" y="6"/>
                          <a:pt x="8" y="7"/>
                        </a:cubicBezTo>
                        <a:cubicBezTo>
                          <a:pt x="10" y="9"/>
                          <a:pt x="12" y="10"/>
                          <a:pt x="15" y="11"/>
                        </a:cubicBezTo>
                        <a:cubicBezTo>
                          <a:pt x="15" y="11"/>
                          <a:pt x="15" y="10"/>
                          <a:pt x="16" y="9"/>
                        </a:cubicBezTo>
                        <a:cubicBezTo>
                          <a:pt x="13" y="9"/>
                          <a:pt x="11" y="8"/>
                          <a:pt x="9" y="7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1" y="10"/>
                          <a:pt x="12" y="10"/>
                          <a:pt x="15" y="9"/>
                        </a:cubicBezTo>
                        <a:cubicBezTo>
                          <a:pt x="16" y="9"/>
                          <a:pt x="15" y="8"/>
                          <a:pt x="15" y="7"/>
                        </a:cubicBezTo>
                        <a:cubicBezTo>
                          <a:pt x="12" y="7"/>
                          <a:pt x="10" y="6"/>
                          <a:pt x="7" y="6"/>
                        </a:cubicBezTo>
                        <a:cubicBezTo>
                          <a:pt x="6" y="6"/>
                          <a:pt x="6" y="8"/>
                          <a:pt x="7" y="8"/>
                        </a:cubicBezTo>
                        <a:cubicBezTo>
                          <a:pt x="10" y="9"/>
                          <a:pt x="9" y="9"/>
                          <a:pt x="12" y="9"/>
                        </a:cubicBezTo>
                        <a:cubicBezTo>
                          <a:pt x="13" y="9"/>
                          <a:pt x="14" y="7"/>
                          <a:pt x="12" y="7"/>
                        </a:cubicBezTo>
                        <a:cubicBezTo>
                          <a:pt x="11" y="6"/>
                          <a:pt x="10" y="6"/>
                          <a:pt x="9" y="6"/>
                        </a:cubicBezTo>
                        <a:cubicBezTo>
                          <a:pt x="9" y="6"/>
                          <a:pt x="9" y="7"/>
                          <a:pt x="9" y="8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6"/>
                          <a:pt x="10" y="6"/>
                          <a:pt x="10" y="5"/>
                        </a:cubicBezTo>
                        <a:cubicBezTo>
                          <a:pt x="8" y="5"/>
                          <a:pt x="6" y="5"/>
                          <a:pt x="4" y="6"/>
                        </a:cubicBezTo>
                        <a:cubicBezTo>
                          <a:pt x="4" y="6"/>
                          <a:pt x="4" y="7"/>
                          <a:pt x="4" y="8"/>
                        </a:cubicBezTo>
                        <a:cubicBezTo>
                          <a:pt x="6" y="7"/>
                          <a:pt x="6" y="7"/>
                          <a:pt x="7" y="5"/>
                        </a:cubicBezTo>
                        <a:cubicBezTo>
                          <a:pt x="7" y="5"/>
                          <a:pt x="6" y="4"/>
                          <a:pt x="6" y="4"/>
                        </a:cubicBezTo>
                        <a:cubicBezTo>
                          <a:pt x="0" y="5"/>
                          <a:pt x="7" y="11"/>
                          <a:pt x="9" y="6"/>
                        </a:cubicBezTo>
                        <a:cubicBezTo>
                          <a:pt x="11" y="1"/>
                          <a:pt x="2" y="1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9" y="6"/>
                          <a:pt x="9" y="3"/>
                          <a:pt x="7" y="1"/>
                        </a:cubicBezTo>
                        <a:cubicBezTo>
                          <a:pt x="7" y="1"/>
                          <a:pt x="6" y="0"/>
                          <a:pt x="6" y="1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5" y="8"/>
                          <a:pt x="6" y="8"/>
                          <a:pt x="6" y="8"/>
                        </a:cubicBezTo>
                        <a:cubicBezTo>
                          <a:pt x="8" y="6"/>
                          <a:pt x="9" y="2"/>
                          <a:pt x="6" y="2"/>
                        </a:cubicBezTo>
                        <a:cubicBezTo>
                          <a:pt x="3" y="1"/>
                          <a:pt x="2" y="5"/>
                          <a:pt x="3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7" y="5"/>
                          <a:pt x="7" y="3"/>
                          <a:pt x="5" y="1"/>
                        </a:cubicBezTo>
                        <a:cubicBezTo>
                          <a:pt x="5" y="0"/>
                          <a:pt x="4" y="1"/>
                          <a:pt x="3" y="1"/>
                        </a:cubicBezTo>
                        <a:cubicBezTo>
                          <a:pt x="2" y="3"/>
                          <a:pt x="2" y="4"/>
                          <a:pt x="3" y="6"/>
                        </a:cubicBezTo>
                        <a:cubicBezTo>
                          <a:pt x="3" y="7"/>
                          <a:pt x="4" y="7"/>
                          <a:pt x="5" y="6"/>
                        </a:cubicBezTo>
                        <a:cubicBezTo>
                          <a:pt x="5" y="4"/>
                          <a:pt x="5" y="2"/>
                          <a:pt x="4" y="1"/>
                        </a:cubicBezTo>
                        <a:cubicBezTo>
                          <a:pt x="4" y="0"/>
                          <a:pt x="3" y="0"/>
                          <a:pt x="2" y="1"/>
                        </a:cubicBezTo>
                        <a:cubicBezTo>
                          <a:pt x="1" y="2"/>
                          <a:pt x="1" y="3"/>
                          <a:pt x="1" y="5"/>
                        </a:cubicBezTo>
                        <a:cubicBezTo>
                          <a:pt x="1" y="6"/>
                          <a:pt x="3" y="7"/>
                          <a:pt x="3" y="6"/>
                        </a:cubicBezTo>
                        <a:cubicBezTo>
                          <a:pt x="3" y="5"/>
                          <a:pt x="3" y="4"/>
                          <a:pt x="3" y="3"/>
                        </a:cubicBezTo>
                        <a:cubicBezTo>
                          <a:pt x="3" y="3"/>
                          <a:pt x="2" y="3"/>
                          <a:pt x="1" y="3"/>
                        </a:cubicBezTo>
                        <a:cubicBezTo>
                          <a:pt x="1" y="4"/>
                          <a:pt x="1" y="6"/>
                          <a:pt x="1" y="7"/>
                        </a:cubicBezTo>
                        <a:cubicBezTo>
                          <a:pt x="1" y="8"/>
                          <a:pt x="3" y="8"/>
                          <a:pt x="3" y="7"/>
                        </a:cubicBezTo>
                        <a:cubicBezTo>
                          <a:pt x="4" y="6"/>
                          <a:pt x="4" y="5"/>
                          <a:pt x="4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6"/>
                          <a:pt x="3" y="7"/>
                          <a:pt x="3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5" y="4"/>
                          <a:pt x="3" y="3"/>
                          <a:pt x="2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0" name="Freeform 303">
                    <a:extLst>
                      <a:ext uri="{FF2B5EF4-FFF2-40B4-BE49-F238E27FC236}">
                        <a16:creationId xmlns="" xmlns:a16="http://schemas.microsoft.com/office/drawing/2014/main" id="{27A2A7C6-93F3-43AE-BE83-4BAA4644CE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3" y="1677"/>
                    <a:ext cx="14" cy="22"/>
                  </a:xfrm>
                  <a:custGeom>
                    <a:avLst/>
                    <a:gdLst>
                      <a:gd name="T0" fmla="*/ 5 w 21"/>
                      <a:gd name="T1" fmla="*/ 13 h 34"/>
                      <a:gd name="T2" fmla="*/ 6 w 21"/>
                      <a:gd name="T3" fmla="*/ 13 h 34"/>
                      <a:gd name="T4" fmla="*/ 12 w 21"/>
                      <a:gd name="T5" fmla="*/ 21 h 34"/>
                      <a:gd name="T6" fmla="*/ 3 w 21"/>
                      <a:gd name="T7" fmla="*/ 15 h 34"/>
                      <a:gd name="T8" fmla="*/ 1 w 21"/>
                      <a:gd name="T9" fmla="*/ 12 h 34"/>
                      <a:gd name="T10" fmla="*/ 10 w 21"/>
                      <a:gd name="T11" fmla="*/ 17 h 34"/>
                      <a:gd name="T12" fmla="*/ 14 w 21"/>
                      <a:gd name="T13" fmla="*/ 26 h 34"/>
                      <a:gd name="T14" fmla="*/ 13 w 21"/>
                      <a:gd name="T15" fmla="*/ 28 h 34"/>
                      <a:gd name="T16" fmla="*/ 10 w 21"/>
                      <a:gd name="T17" fmla="*/ 23 h 34"/>
                      <a:gd name="T18" fmla="*/ 12 w 21"/>
                      <a:gd name="T19" fmla="*/ 25 h 34"/>
                      <a:gd name="T20" fmla="*/ 13 w 21"/>
                      <a:gd name="T21" fmla="*/ 32 h 34"/>
                      <a:gd name="T22" fmla="*/ 15 w 21"/>
                      <a:gd name="T23" fmla="*/ 24 h 34"/>
                      <a:gd name="T24" fmla="*/ 16 w 21"/>
                      <a:gd name="T25" fmla="*/ 32 h 34"/>
                      <a:gd name="T26" fmla="*/ 15 w 21"/>
                      <a:gd name="T27" fmla="*/ 24 h 34"/>
                      <a:gd name="T28" fmla="*/ 19 w 21"/>
                      <a:gd name="T29" fmla="*/ 31 h 34"/>
                      <a:gd name="T30" fmla="*/ 19 w 21"/>
                      <a:gd name="T31" fmla="*/ 30 h 34"/>
                      <a:gd name="T32" fmla="*/ 14 w 21"/>
                      <a:gd name="T33" fmla="*/ 21 h 34"/>
                      <a:gd name="T34" fmla="*/ 15 w 21"/>
                      <a:gd name="T35" fmla="*/ 18 h 34"/>
                      <a:gd name="T36" fmla="*/ 19 w 21"/>
                      <a:gd name="T37" fmla="*/ 26 h 34"/>
                      <a:gd name="T38" fmla="*/ 14 w 21"/>
                      <a:gd name="T39" fmla="*/ 23 h 34"/>
                      <a:gd name="T40" fmla="*/ 7 w 21"/>
                      <a:gd name="T41" fmla="*/ 13 h 34"/>
                      <a:gd name="T42" fmla="*/ 8 w 21"/>
                      <a:gd name="T43" fmla="*/ 8 h 34"/>
                      <a:gd name="T44" fmla="*/ 16 w 21"/>
                      <a:gd name="T45" fmla="*/ 18 h 34"/>
                      <a:gd name="T46" fmla="*/ 14 w 21"/>
                      <a:gd name="T47" fmla="*/ 19 h 34"/>
                      <a:gd name="T48" fmla="*/ 3 w 21"/>
                      <a:gd name="T49" fmla="*/ 6 h 34"/>
                      <a:gd name="T50" fmla="*/ 10 w 21"/>
                      <a:gd name="T51" fmla="*/ 13 h 34"/>
                      <a:gd name="T52" fmla="*/ 6 w 21"/>
                      <a:gd name="T53" fmla="*/ 8 h 34"/>
                      <a:gd name="T54" fmla="*/ 17 w 21"/>
                      <a:gd name="T55" fmla="*/ 26 h 34"/>
                      <a:gd name="T56" fmla="*/ 15 w 21"/>
                      <a:gd name="T57" fmla="*/ 26 h 34"/>
                      <a:gd name="T58" fmla="*/ 8 w 21"/>
                      <a:gd name="T59" fmla="*/ 6 h 34"/>
                      <a:gd name="T60" fmla="*/ 12 w 21"/>
                      <a:gd name="T61" fmla="*/ 11 h 34"/>
                      <a:gd name="T62" fmla="*/ 14 w 21"/>
                      <a:gd name="T63" fmla="*/ 20 h 34"/>
                      <a:gd name="T64" fmla="*/ 8 w 21"/>
                      <a:gd name="T65" fmla="*/ 9 h 34"/>
                      <a:gd name="T66" fmla="*/ 7 w 21"/>
                      <a:gd name="T67" fmla="*/ 8 h 34"/>
                      <a:gd name="T68" fmla="*/ 15 w 21"/>
                      <a:gd name="T69" fmla="*/ 19 h 34"/>
                      <a:gd name="T70" fmla="*/ 14 w 21"/>
                      <a:gd name="T71" fmla="*/ 23 h 34"/>
                      <a:gd name="T72" fmla="*/ 9 w 21"/>
                      <a:gd name="T73" fmla="*/ 15 h 34"/>
                      <a:gd name="T74" fmla="*/ 15 w 21"/>
                      <a:gd name="T75" fmla="*/ 18 h 34"/>
                      <a:gd name="T76" fmla="*/ 20 w 21"/>
                      <a:gd name="T77" fmla="*/ 28 h 34"/>
                      <a:gd name="T78" fmla="*/ 19 w 21"/>
                      <a:gd name="T79" fmla="*/ 30 h 34"/>
                      <a:gd name="T80" fmla="*/ 14 w 21"/>
                      <a:gd name="T81" fmla="*/ 23 h 34"/>
                      <a:gd name="T82" fmla="*/ 15 w 21"/>
                      <a:gd name="T83" fmla="*/ 24 h 34"/>
                      <a:gd name="T84" fmla="*/ 18 w 21"/>
                      <a:gd name="T85" fmla="*/ 28 h 34"/>
                      <a:gd name="T86" fmla="*/ 14 w 21"/>
                      <a:gd name="T87" fmla="*/ 33 h 34"/>
                      <a:gd name="T88" fmla="*/ 13 w 21"/>
                      <a:gd name="T89" fmla="*/ 25 h 34"/>
                      <a:gd name="T90" fmla="*/ 12 w 21"/>
                      <a:gd name="T91" fmla="*/ 25 h 34"/>
                      <a:gd name="T92" fmla="*/ 15 w 21"/>
                      <a:gd name="T93" fmla="*/ 31 h 34"/>
                      <a:gd name="T94" fmla="*/ 14 w 21"/>
                      <a:gd name="T95" fmla="*/ 29 h 34"/>
                      <a:gd name="T96" fmla="*/ 10 w 21"/>
                      <a:gd name="T97" fmla="*/ 20 h 34"/>
                      <a:gd name="T98" fmla="*/ 10 w 21"/>
                      <a:gd name="T99" fmla="*/ 17 h 34"/>
                      <a:gd name="T100" fmla="*/ 10 w 21"/>
                      <a:gd name="T101" fmla="*/ 17 h 34"/>
                      <a:gd name="T102" fmla="*/ 3 w 21"/>
                      <a:gd name="T103" fmla="*/ 15 h 34"/>
                      <a:gd name="T104" fmla="*/ 2 w 21"/>
                      <a:gd name="T105" fmla="*/ 12 h 34"/>
                      <a:gd name="T106" fmla="*/ 6 w 21"/>
                      <a:gd name="T107" fmla="*/ 13 h 34"/>
                      <a:gd name="T108" fmla="*/ 12 w 21"/>
                      <a:gd name="T109" fmla="*/ 22 h 34"/>
                      <a:gd name="T110" fmla="*/ 6 w 21"/>
                      <a:gd name="T111" fmla="*/ 15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21" h="34">
                        <a:moveTo>
                          <a:pt x="8" y="14"/>
                        </a:moveTo>
                        <a:cubicBezTo>
                          <a:pt x="7" y="13"/>
                          <a:pt x="7" y="13"/>
                          <a:pt x="6" y="12"/>
                        </a:cubicBezTo>
                        <a:cubicBezTo>
                          <a:pt x="6" y="12"/>
                          <a:pt x="5" y="13"/>
                          <a:pt x="5" y="13"/>
                        </a:cubicBezTo>
                        <a:cubicBezTo>
                          <a:pt x="8" y="15"/>
                          <a:pt x="9" y="18"/>
                          <a:pt x="10" y="22"/>
                        </a:cubicBezTo>
                        <a:cubicBezTo>
                          <a:pt x="10" y="22"/>
                          <a:pt x="11" y="21"/>
                          <a:pt x="12" y="21"/>
                        </a:cubicBezTo>
                        <a:cubicBezTo>
                          <a:pt x="9" y="19"/>
                          <a:pt x="8" y="16"/>
                          <a:pt x="6" y="13"/>
                        </a:cubicBezTo>
                        <a:cubicBezTo>
                          <a:pt x="6" y="13"/>
                          <a:pt x="5" y="14"/>
                          <a:pt x="5" y="14"/>
                        </a:cubicBezTo>
                        <a:cubicBezTo>
                          <a:pt x="7" y="17"/>
                          <a:pt x="9" y="19"/>
                          <a:pt x="10" y="22"/>
                        </a:cubicBezTo>
                        <a:cubicBezTo>
                          <a:pt x="11" y="22"/>
                          <a:pt x="12" y="22"/>
                          <a:pt x="12" y="21"/>
                        </a:cubicBezTo>
                        <a:cubicBezTo>
                          <a:pt x="9" y="18"/>
                          <a:pt x="6" y="15"/>
                          <a:pt x="4" y="11"/>
                        </a:cubicBezTo>
                        <a:cubicBezTo>
                          <a:pt x="3" y="10"/>
                          <a:pt x="2" y="11"/>
                          <a:pt x="2" y="12"/>
                        </a:cubicBezTo>
                        <a:cubicBezTo>
                          <a:pt x="2" y="13"/>
                          <a:pt x="2" y="14"/>
                          <a:pt x="3" y="15"/>
                        </a:cubicBezTo>
                        <a:cubicBezTo>
                          <a:pt x="3" y="15"/>
                          <a:pt x="4" y="14"/>
                          <a:pt x="5" y="14"/>
                        </a:cubicBezTo>
                        <a:cubicBezTo>
                          <a:pt x="4" y="13"/>
                          <a:pt x="3" y="12"/>
                          <a:pt x="2" y="11"/>
                        </a:cubicBezTo>
                        <a:cubicBezTo>
                          <a:pt x="2" y="11"/>
                          <a:pt x="1" y="12"/>
                          <a:pt x="1" y="12"/>
                        </a:cubicBezTo>
                        <a:cubicBezTo>
                          <a:pt x="4" y="14"/>
                          <a:pt x="6" y="16"/>
                          <a:pt x="9" y="19"/>
                        </a:cubicBezTo>
                        <a:cubicBezTo>
                          <a:pt x="9" y="18"/>
                          <a:pt x="10" y="18"/>
                          <a:pt x="10" y="17"/>
                        </a:cubicBez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9" y="16"/>
                          <a:pt x="7" y="17"/>
                          <a:pt x="8" y="18"/>
                        </a:cubicBezTo>
                        <a:cubicBezTo>
                          <a:pt x="9" y="21"/>
                          <a:pt x="11" y="24"/>
                          <a:pt x="12" y="27"/>
                        </a:cubicBezTo>
                        <a:cubicBezTo>
                          <a:pt x="13" y="28"/>
                          <a:pt x="15" y="28"/>
                          <a:pt x="14" y="26"/>
                        </a:cubicBezTo>
                        <a:cubicBezTo>
                          <a:pt x="13" y="24"/>
                          <a:pt x="13" y="22"/>
                          <a:pt x="13" y="20"/>
                        </a:cubicBezTo>
                        <a:cubicBezTo>
                          <a:pt x="12" y="20"/>
                          <a:pt x="11" y="20"/>
                          <a:pt x="11" y="21"/>
                        </a:cubicBezTo>
                        <a:cubicBezTo>
                          <a:pt x="13" y="23"/>
                          <a:pt x="13" y="26"/>
                          <a:pt x="13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6"/>
                          <a:pt x="13" y="24"/>
                          <a:pt x="12" y="22"/>
                        </a:cubicBezTo>
                        <a:cubicBezTo>
                          <a:pt x="11" y="23"/>
                          <a:pt x="11" y="23"/>
                          <a:pt x="10" y="23"/>
                        </a:cubicBezTo>
                        <a:cubicBezTo>
                          <a:pt x="12" y="26"/>
                          <a:pt x="13" y="28"/>
                          <a:pt x="13" y="31"/>
                        </a:cubicBezTo>
                        <a:cubicBezTo>
                          <a:pt x="14" y="31"/>
                          <a:pt x="15" y="31"/>
                          <a:pt x="15" y="30"/>
                        </a:cubicBezTo>
                        <a:cubicBezTo>
                          <a:pt x="14" y="29"/>
                          <a:pt x="13" y="27"/>
                          <a:pt x="12" y="25"/>
                        </a:cubicBezTo>
                        <a:cubicBezTo>
                          <a:pt x="12" y="26"/>
                          <a:pt x="11" y="26"/>
                          <a:pt x="11" y="27"/>
                        </a:cubicBezTo>
                        <a:cubicBezTo>
                          <a:pt x="11" y="28"/>
                          <a:pt x="12" y="29"/>
                          <a:pt x="13" y="31"/>
                        </a:cubicBezTo>
                        <a:cubicBezTo>
                          <a:pt x="13" y="31"/>
                          <a:pt x="13" y="32"/>
                          <a:pt x="13" y="32"/>
                        </a:cubicBezTo>
                        <a:cubicBezTo>
                          <a:pt x="16" y="32"/>
                          <a:pt x="15" y="32"/>
                          <a:pt x="18" y="32"/>
                        </a:cubicBezTo>
                        <a:cubicBezTo>
                          <a:pt x="18" y="32"/>
                          <a:pt x="19" y="32"/>
                          <a:pt x="19" y="31"/>
                        </a:cubicBezTo>
                        <a:cubicBezTo>
                          <a:pt x="18" y="28"/>
                          <a:pt x="16" y="26"/>
                          <a:pt x="15" y="24"/>
                        </a:cubicBezTo>
                        <a:cubicBezTo>
                          <a:pt x="14" y="22"/>
                          <a:pt x="12" y="24"/>
                          <a:pt x="13" y="25"/>
                        </a:cubicBezTo>
                        <a:cubicBezTo>
                          <a:pt x="14" y="27"/>
                          <a:pt x="14" y="29"/>
                          <a:pt x="14" y="32"/>
                        </a:cubicBezTo>
                        <a:cubicBezTo>
                          <a:pt x="15" y="32"/>
                          <a:pt x="16" y="32"/>
                          <a:pt x="16" y="32"/>
                        </a:cubicBezTo>
                        <a:cubicBezTo>
                          <a:pt x="17" y="31"/>
                          <a:pt x="17" y="31"/>
                          <a:pt x="17" y="30"/>
                        </a:cubicBezTo>
                        <a:cubicBezTo>
                          <a:pt x="18" y="31"/>
                          <a:pt x="19" y="30"/>
                          <a:pt x="19" y="29"/>
                        </a:cubicBezTo>
                        <a:cubicBezTo>
                          <a:pt x="18" y="27"/>
                          <a:pt x="17" y="25"/>
                          <a:pt x="15" y="24"/>
                        </a:cubicBezTo>
                        <a:cubicBezTo>
                          <a:pt x="14" y="22"/>
                          <a:pt x="13" y="23"/>
                          <a:pt x="13" y="25"/>
                        </a:cubicBezTo>
                        <a:cubicBezTo>
                          <a:pt x="15" y="27"/>
                          <a:pt x="16" y="30"/>
                          <a:pt x="17" y="32"/>
                        </a:cubicBezTo>
                        <a:cubicBezTo>
                          <a:pt x="18" y="33"/>
                          <a:pt x="20" y="32"/>
                          <a:pt x="19" y="31"/>
                        </a:cubicBezTo>
                        <a:cubicBezTo>
                          <a:pt x="18" y="28"/>
                          <a:pt x="17" y="26"/>
                          <a:pt x="16" y="23"/>
                        </a:cubicBezTo>
                        <a:cubicBezTo>
                          <a:pt x="16" y="23"/>
                          <a:pt x="15" y="24"/>
                          <a:pt x="14" y="24"/>
                        </a:cubicBezTo>
                        <a:cubicBezTo>
                          <a:pt x="16" y="26"/>
                          <a:pt x="17" y="28"/>
                          <a:pt x="19" y="30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19" y="26"/>
                          <a:pt x="17" y="23"/>
                          <a:pt x="16" y="20"/>
                        </a:cubicBezTo>
                        <a:cubicBezTo>
                          <a:pt x="16" y="21"/>
                          <a:pt x="15" y="21"/>
                          <a:pt x="14" y="21"/>
                        </a:cubicBezTo>
                        <a:cubicBezTo>
                          <a:pt x="16" y="24"/>
                          <a:pt x="17" y="26"/>
                          <a:pt x="18" y="29"/>
                        </a:cubicBezTo>
                        <a:cubicBezTo>
                          <a:pt x="18" y="29"/>
                          <a:pt x="19" y="28"/>
                          <a:pt x="20" y="28"/>
                        </a:cubicBezTo>
                        <a:cubicBezTo>
                          <a:pt x="18" y="25"/>
                          <a:pt x="16" y="21"/>
                          <a:pt x="15" y="18"/>
                        </a:cubicBezTo>
                        <a:cubicBezTo>
                          <a:pt x="14" y="18"/>
                          <a:pt x="13" y="19"/>
                          <a:pt x="13" y="19"/>
                        </a:cubicBezTo>
                        <a:cubicBezTo>
                          <a:pt x="14" y="22"/>
                          <a:pt x="16" y="25"/>
                          <a:pt x="17" y="27"/>
                        </a:cubicBezTo>
                        <a:cubicBezTo>
                          <a:pt x="18" y="27"/>
                          <a:pt x="18" y="27"/>
                          <a:pt x="19" y="26"/>
                        </a:cubicBezTo>
                        <a:cubicBezTo>
                          <a:pt x="16" y="22"/>
                          <a:pt x="13" y="19"/>
                          <a:pt x="11" y="14"/>
                        </a:cubicBezTo>
                        <a:cubicBezTo>
                          <a:pt x="10" y="15"/>
                          <a:pt x="9" y="15"/>
                          <a:pt x="9" y="15"/>
                        </a:cubicBezTo>
                        <a:cubicBezTo>
                          <a:pt x="11" y="18"/>
                          <a:pt x="13" y="21"/>
                          <a:pt x="14" y="23"/>
                        </a:cubicBezTo>
                        <a:cubicBezTo>
                          <a:pt x="15" y="24"/>
                          <a:pt x="17" y="23"/>
                          <a:pt x="16" y="22"/>
                        </a:cubicBezTo>
                        <a:cubicBezTo>
                          <a:pt x="14" y="18"/>
                          <a:pt x="11" y="15"/>
                          <a:pt x="9" y="12"/>
                        </a:cubicBezTo>
                        <a:cubicBezTo>
                          <a:pt x="8" y="12"/>
                          <a:pt x="7" y="13"/>
                          <a:pt x="7" y="13"/>
                        </a:cubicBezTo>
                        <a:cubicBezTo>
                          <a:pt x="9" y="15"/>
                          <a:pt x="11" y="18"/>
                          <a:pt x="13" y="20"/>
                        </a:cubicBezTo>
                        <a:cubicBezTo>
                          <a:pt x="14" y="20"/>
                          <a:pt x="14" y="19"/>
                          <a:pt x="15" y="19"/>
                        </a:cubicBezTo>
                        <a:cubicBezTo>
                          <a:pt x="12" y="16"/>
                          <a:pt x="9" y="12"/>
                          <a:pt x="8" y="8"/>
                        </a:cubicBezTo>
                        <a:cubicBezTo>
                          <a:pt x="7" y="9"/>
                          <a:pt x="7" y="9"/>
                          <a:pt x="6" y="10"/>
                        </a:cubicBezTo>
                        <a:cubicBezTo>
                          <a:pt x="10" y="12"/>
                          <a:pt x="12" y="16"/>
                          <a:pt x="14" y="19"/>
                        </a:cubicBezTo>
                        <a:cubicBezTo>
                          <a:pt x="15" y="19"/>
                          <a:pt x="16" y="18"/>
                          <a:pt x="16" y="18"/>
                        </a:cubicBezTo>
                        <a:cubicBezTo>
                          <a:pt x="14" y="15"/>
                          <a:pt x="11" y="12"/>
                          <a:pt x="10" y="8"/>
                        </a:cubicBezTo>
                        <a:cubicBezTo>
                          <a:pt x="9" y="8"/>
                          <a:pt x="9" y="9"/>
                          <a:pt x="8" y="9"/>
                        </a:cubicBezTo>
                        <a:cubicBezTo>
                          <a:pt x="11" y="12"/>
                          <a:pt x="13" y="15"/>
                          <a:pt x="14" y="19"/>
                        </a:cubicBezTo>
                        <a:cubicBezTo>
                          <a:pt x="14" y="19"/>
                          <a:pt x="15" y="19"/>
                          <a:pt x="16" y="18"/>
                        </a:cubicBezTo>
                        <a:cubicBezTo>
                          <a:pt x="12" y="16"/>
                          <a:pt x="10" y="13"/>
                          <a:pt x="8" y="10"/>
                        </a:cubicBezTo>
                        <a:cubicBezTo>
                          <a:pt x="7" y="9"/>
                          <a:pt x="5" y="7"/>
                          <a:pt x="3" y="6"/>
                        </a:cubicBezTo>
                        <a:cubicBezTo>
                          <a:pt x="2" y="4"/>
                          <a:pt x="5" y="7"/>
                          <a:pt x="5" y="7"/>
                        </a:cubicBezTo>
                        <a:cubicBezTo>
                          <a:pt x="6" y="8"/>
                          <a:pt x="6" y="8"/>
                          <a:pt x="7" y="9"/>
                        </a:cubicBezTo>
                        <a:cubicBezTo>
                          <a:pt x="8" y="10"/>
                          <a:pt x="9" y="12"/>
                          <a:pt x="10" y="13"/>
                        </a:cubicBezTo>
                        <a:cubicBezTo>
                          <a:pt x="11" y="14"/>
                          <a:pt x="13" y="12"/>
                          <a:pt x="12" y="11"/>
                        </a:cubicBezTo>
                        <a:cubicBezTo>
                          <a:pt x="10" y="10"/>
                          <a:pt x="9" y="8"/>
                          <a:pt x="8" y="6"/>
                        </a:cubicBezTo>
                        <a:cubicBezTo>
                          <a:pt x="8" y="7"/>
                          <a:pt x="7" y="7"/>
                          <a:pt x="6" y="8"/>
                        </a:cubicBezTo>
                        <a:cubicBezTo>
                          <a:pt x="8" y="10"/>
                          <a:pt x="10" y="14"/>
                          <a:pt x="12" y="17"/>
                        </a:cubicBezTo>
                        <a:cubicBezTo>
                          <a:pt x="13" y="20"/>
                          <a:pt x="14" y="23"/>
                          <a:pt x="16" y="27"/>
                        </a:cubicBezTo>
                        <a:cubicBezTo>
                          <a:pt x="16" y="28"/>
                          <a:pt x="18" y="27"/>
                          <a:pt x="17" y="26"/>
                        </a:cubicBezTo>
                        <a:cubicBezTo>
                          <a:pt x="17" y="25"/>
                          <a:pt x="17" y="25"/>
                          <a:pt x="17" y="24"/>
                        </a:cubicBezTo>
                        <a:cubicBezTo>
                          <a:pt x="16" y="23"/>
                          <a:pt x="14" y="25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6" y="23"/>
                          <a:pt x="16" y="20"/>
                          <a:pt x="15" y="17"/>
                        </a:cubicBezTo>
                        <a:cubicBezTo>
                          <a:pt x="13" y="14"/>
                          <a:pt x="11" y="10"/>
                          <a:pt x="8" y="6"/>
                        </a:cubicBezTo>
                        <a:cubicBezTo>
                          <a:pt x="8" y="5"/>
                          <a:pt x="6" y="6"/>
                          <a:pt x="6" y="8"/>
                        </a:cubicBezTo>
                        <a:cubicBezTo>
                          <a:pt x="8" y="9"/>
                          <a:pt x="9" y="11"/>
                          <a:pt x="10" y="13"/>
                        </a:cubicBezTo>
                        <a:cubicBezTo>
                          <a:pt x="11" y="12"/>
                          <a:pt x="11" y="12"/>
                          <a:pt x="12" y="11"/>
                        </a:cubicBezTo>
                        <a:cubicBezTo>
                          <a:pt x="10" y="10"/>
                          <a:pt x="3" y="0"/>
                          <a:pt x="1" y="4"/>
                        </a:cubicBezTo>
                        <a:cubicBezTo>
                          <a:pt x="0" y="6"/>
                          <a:pt x="3" y="8"/>
                          <a:pt x="4" y="10"/>
                        </a:cubicBezTo>
                        <a:cubicBezTo>
                          <a:pt x="8" y="13"/>
                          <a:pt x="10" y="17"/>
                          <a:pt x="14" y="20"/>
                        </a:cubicBezTo>
                        <a:cubicBezTo>
                          <a:pt x="15" y="21"/>
                          <a:pt x="16" y="20"/>
                          <a:pt x="16" y="19"/>
                        </a:cubicBezTo>
                        <a:cubicBezTo>
                          <a:pt x="15" y="15"/>
                          <a:pt x="13" y="10"/>
                          <a:pt x="10" y="8"/>
                        </a:cubicBezTo>
                        <a:cubicBezTo>
                          <a:pt x="9" y="7"/>
                          <a:pt x="7" y="8"/>
                          <a:pt x="8" y="9"/>
                        </a:cubicBezTo>
                        <a:cubicBezTo>
                          <a:pt x="9" y="13"/>
                          <a:pt x="12" y="16"/>
                          <a:pt x="14" y="19"/>
                        </a:cubicBezTo>
                        <a:cubicBezTo>
                          <a:pt x="15" y="20"/>
                          <a:pt x="17" y="19"/>
                          <a:pt x="16" y="18"/>
                        </a:cubicBezTo>
                        <a:cubicBezTo>
                          <a:pt x="14" y="14"/>
                          <a:pt x="12" y="10"/>
                          <a:pt x="7" y="8"/>
                        </a:cubicBezTo>
                        <a:cubicBezTo>
                          <a:pt x="7" y="7"/>
                          <a:pt x="5" y="8"/>
                          <a:pt x="6" y="9"/>
                        </a:cubicBezTo>
                        <a:cubicBezTo>
                          <a:pt x="7" y="13"/>
                          <a:pt x="10" y="17"/>
                          <a:pt x="13" y="20"/>
                        </a:cubicBezTo>
                        <a:cubicBezTo>
                          <a:pt x="14" y="21"/>
                          <a:pt x="16" y="20"/>
                          <a:pt x="15" y="19"/>
                        </a:cubicBezTo>
                        <a:cubicBezTo>
                          <a:pt x="13" y="16"/>
                          <a:pt x="11" y="14"/>
                          <a:pt x="9" y="12"/>
                        </a:cubicBezTo>
                        <a:cubicBezTo>
                          <a:pt x="7" y="11"/>
                          <a:pt x="6" y="12"/>
                          <a:pt x="7" y="13"/>
                        </a:cubicBezTo>
                        <a:cubicBezTo>
                          <a:pt x="10" y="16"/>
                          <a:pt x="12" y="19"/>
                          <a:pt x="14" y="23"/>
                        </a:cubicBezTo>
                        <a:cubicBezTo>
                          <a:pt x="15" y="23"/>
                          <a:pt x="16" y="23"/>
                          <a:pt x="16" y="22"/>
                        </a:cubicBezTo>
                        <a:cubicBezTo>
                          <a:pt x="14" y="20"/>
                          <a:pt x="13" y="17"/>
                          <a:pt x="11" y="14"/>
                        </a:cubicBezTo>
                        <a:cubicBezTo>
                          <a:pt x="10" y="13"/>
                          <a:pt x="8" y="14"/>
                          <a:pt x="9" y="15"/>
                        </a:cubicBezTo>
                        <a:cubicBezTo>
                          <a:pt x="11" y="20"/>
                          <a:pt x="14" y="24"/>
                          <a:pt x="17" y="27"/>
                        </a:cubicBezTo>
                        <a:cubicBezTo>
                          <a:pt x="18" y="28"/>
                          <a:pt x="20" y="28"/>
                          <a:pt x="19" y="26"/>
                        </a:cubicBezTo>
                        <a:cubicBezTo>
                          <a:pt x="17" y="24"/>
                          <a:pt x="16" y="21"/>
                          <a:pt x="15" y="18"/>
                        </a:cubicBezTo>
                        <a:cubicBezTo>
                          <a:pt x="14" y="17"/>
                          <a:pt x="12" y="18"/>
                          <a:pt x="13" y="19"/>
                        </a:cubicBezTo>
                        <a:cubicBezTo>
                          <a:pt x="14" y="23"/>
                          <a:pt x="16" y="26"/>
                          <a:pt x="18" y="29"/>
                        </a:cubicBezTo>
                        <a:cubicBezTo>
                          <a:pt x="18" y="30"/>
                          <a:pt x="20" y="30"/>
                          <a:pt x="20" y="28"/>
                        </a:cubicBezTo>
                        <a:cubicBezTo>
                          <a:pt x="19" y="25"/>
                          <a:pt x="18" y="23"/>
                          <a:pt x="16" y="20"/>
                        </a:cubicBezTo>
                        <a:cubicBezTo>
                          <a:pt x="16" y="19"/>
                          <a:pt x="14" y="20"/>
                          <a:pt x="14" y="21"/>
                        </a:cubicBezTo>
                        <a:cubicBezTo>
                          <a:pt x="15" y="24"/>
                          <a:pt x="17" y="27"/>
                          <a:pt x="19" y="30"/>
                        </a:cubicBezTo>
                        <a:cubicBezTo>
                          <a:pt x="19" y="32"/>
                          <a:pt x="21" y="30"/>
                          <a:pt x="20" y="29"/>
                        </a:cubicBezTo>
                        <a:cubicBezTo>
                          <a:pt x="19" y="27"/>
                          <a:pt x="18" y="25"/>
                          <a:pt x="16" y="22"/>
                        </a:cubicBezTo>
                        <a:cubicBezTo>
                          <a:pt x="15" y="22"/>
                          <a:pt x="14" y="22"/>
                          <a:pt x="14" y="23"/>
                        </a:cubicBezTo>
                        <a:cubicBezTo>
                          <a:pt x="14" y="26"/>
                          <a:pt x="16" y="29"/>
                          <a:pt x="17" y="32"/>
                        </a:cubicBezTo>
                        <a:cubicBezTo>
                          <a:pt x="18" y="32"/>
                          <a:pt x="18" y="31"/>
                          <a:pt x="19" y="31"/>
                        </a:cubicBezTo>
                        <a:cubicBezTo>
                          <a:pt x="17" y="29"/>
                          <a:pt x="17" y="26"/>
                          <a:pt x="15" y="24"/>
                        </a:cubicBezTo>
                        <a:cubicBezTo>
                          <a:pt x="15" y="24"/>
                          <a:pt x="14" y="24"/>
                          <a:pt x="13" y="25"/>
                        </a:cubicBezTo>
                        <a:cubicBezTo>
                          <a:pt x="15" y="26"/>
                          <a:pt x="16" y="28"/>
                          <a:pt x="17" y="30"/>
                        </a:cubicBezTo>
                        <a:cubicBezTo>
                          <a:pt x="17" y="29"/>
                          <a:pt x="18" y="29"/>
                          <a:pt x="18" y="28"/>
                        </a:cubicBezTo>
                        <a:cubicBezTo>
                          <a:pt x="17" y="27"/>
                          <a:pt x="15" y="27"/>
                          <a:pt x="14" y="27"/>
                        </a:cubicBezTo>
                        <a:cubicBezTo>
                          <a:pt x="13" y="27"/>
                          <a:pt x="12" y="27"/>
                          <a:pt x="13" y="28"/>
                        </a:cubicBezTo>
                        <a:cubicBezTo>
                          <a:pt x="13" y="30"/>
                          <a:pt x="13" y="31"/>
                          <a:pt x="14" y="33"/>
                        </a:cubicBezTo>
                        <a:cubicBezTo>
                          <a:pt x="15" y="34"/>
                          <a:pt x="16" y="33"/>
                          <a:pt x="16" y="32"/>
                        </a:cubicBezTo>
                        <a:cubicBezTo>
                          <a:pt x="17" y="29"/>
                          <a:pt x="16" y="26"/>
                          <a:pt x="15" y="24"/>
                        </a:cubicBezTo>
                        <a:cubicBezTo>
                          <a:pt x="14" y="24"/>
                          <a:pt x="14" y="24"/>
                          <a:pt x="13" y="25"/>
                        </a:cubicBezTo>
                        <a:cubicBezTo>
                          <a:pt x="14" y="27"/>
                          <a:pt x="16" y="29"/>
                          <a:pt x="16" y="31"/>
                        </a:cubicBezTo>
                        <a:cubicBezTo>
                          <a:pt x="17" y="31"/>
                          <a:pt x="17" y="31"/>
                          <a:pt x="18" y="30"/>
                        </a:cubicBezTo>
                        <a:cubicBezTo>
                          <a:pt x="14" y="30"/>
                          <a:pt x="14" y="27"/>
                          <a:pt x="12" y="25"/>
                        </a:cubicBezTo>
                        <a:cubicBezTo>
                          <a:pt x="11" y="24"/>
                          <a:pt x="10" y="25"/>
                          <a:pt x="10" y="26"/>
                        </a:cubicBezTo>
                        <a:cubicBezTo>
                          <a:pt x="11" y="28"/>
                          <a:pt x="12" y="30"/>
                          <a:pt x="13" y="31"/>
                        </a:cubicBezTo>
                        <a:cubicBezTo>
                          <a:pt x="14" y="32"/>
                          <a:pt x="16" y="32"/>
                          <a:pt x="15" y="31"/>
                        </a:cubicBezTo>
                        <a:cubicBezTo>
                          <a:pt x="15" y="27"/>
                          <a:pt x="14" y="25"/>
                          <a:pt x="12" y="22"/>
                        </a:cubicBezTo>
                        <a:cubicBezTo>
                          <a:pt x="11" y="21"/>
                          <a:pt x="9" y="22"/>
                          <a:pt x="10" y="23"/>
                        </a:cubicBezTo>
                        <a:cubicBezTo>
                          <a:pt x="11" y="25"/>
                          <a:pt x="12" y="27"/>
                          <a:pt x="14" y="29"/>
                        </a:cubicBezTo>
                        <a:cubicBezTo>
                          <a:pt x="14" y="30"/>
                          <a:pt x="16" y="29"/>
                          <a:pt x="15" y="28"/>
                        </a:cubicBezTo>
                        <a:cubicBezTo>
                          <a:pt x="15" y="25"/>
                          <a:pt x="15" y="22"/>
                          <a:pt x="12" y="19"/>
                        </a:cubicBezTo>
                        <a:cubicBezTo>
                          <a:pt x="12" y="19"/>
                          <a:pt x="10" y="19"/>
                          <a:pt x="10" y="20"/>
                        </a:cubicBezTo>
                        <a:cubicBezTo>
                          <a:pt x="11" y="22"/>
                          <a:pt x="11" y="25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3" y="23"/>
                          <a:pt x="11" y="20"/>
                          <a:pt x="10" y="17"/>
                        </a:cubicBezTo>
                        <a:cubicBezTo>
                          <a:pt x="9" y="17"/>
                          <a:pt x="9" y="18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0" y="20"/>
                          <a:pt x="11" y="18"/>
                          <a:pt x="10" y="17"/>
                        </a:cubicBezTo>
                        <a:cubicBezTo>
                          <a:pt x="8" y="15"/>
                          <a:pt x="5" y="12"/>
                          <a:pt x="2" y="11"/>
                        </a:cubicBezTo>
                        <a:cubicBezTo>
                          <a:pt x="1" y="10"/>
                          <a:pt x="0" y="11"/>
                          <a:pt x="0" y="12"/>
                        </a:cubicBezTo>
                        <a:cubicBezTo>
                          <a:pt x="1" y="13"/>
                          <a:pt x="2" y="14"/>
                          <a:pt x="3" y="15"/>
                        </a:cubicBezTo>
                        <a:cubicBezTo>
                          <a:pt x="4" y="16"/>
                          <a:pt x="5" y="15"/>
                          <a:pt x="5" y="14"/>
                        </a:cubicBezTo>
                        <a:cubicBezTo>
                          <a:pt x="4" y="13"/>
                          <a:pt x="4" y="13"/>
                          <a:pt x="4" y="12"/>
                        </a:cubicBezTo>
                        <a:cubicBezTo>
                          <a:pt x="3" y="12"/>
                          <a:pt x="3" y="12"/>
                          <a:pt x="2" y="12"/>
                        </a:cubicBezTo>
                        <a:cubicBezTo>
                          <a:pt x="4" y="16"/>
                          <a:pt x="7" y="20"/>
                          <a:pt x="11" y="23"/>
                        </a:cubicBezTo>
                        <a:cubicBezTo>
                          <a:pt x="11" y="23"/>
                          <a:pt x="13" y="23"/>
                          <a:pt x="13" y="22"/>
                        </a:cubicBezTo>
                        <a:cubicBezTo>
                          <a:pt x="11" y="18"/>
                          <a:pt x="9" y="15"/>
                          <a:pt x="6" y="13"/>
                        </a:cubicBezTo>
                        <a:cubicBezTo>
                          <a:pt x="5" y="12"/>
                          <a:pt x="4" y="13"/>
                          <a:pt x="4" y="14"/>
                        </a:cubicBezTo>
                        <a:cubicBezTo>
                          <a:pt x="6" y="17"/>
                          <a:pt x="7" y="20"/>
                          <a:pt x="10" y="23"/>
                        </a:cubicBezTo>
                        <a:cubicBezTo>
                          <a:pt x="11" y="23"/>
                          <a:pt x="12" y="23"/>
                          <a:pt x="12" y="22"/>
                        </a:cubicBezTo>
                        <a:cubicBezTo>
                          <a:pt x="11" y="18"/>
                          <a:pt x="10" y="14"/>
                          <a:pt x="6" y="12"/>
                        </a:cubicBezTo>
                        <a:cubicBezTo>
                          <a:pt x="5" y="11"/>
                          <a:pt x="4" y="12"/>
                          <a:pt x="5" y="13"/>
                        </a:cubicBezTo>
                        <a:cubicBezTo>
                          <a:pt x="5" y="14"/>
                          <a:pt x="6" y="14"/>
                          <a:pt x="6" y="15"/>
                        </a:cubicBezTo>
                        <a:cubicBezTo>
                          <a:pt x="7" y="16"/>
                          <a:pt x="9" y="15"/>
                          <a:pt x="8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1" name="Freeform 304">
                    <a:extLst>
                      <a:ext uri="{FF2B5EF4-FFF2-40B4-BE49-F238E27FC236}">
                        <a16:creationId xmlns="" xmlns:a16="http://schemas.microsoft.com/office/drawing/2014/main" id="{30AFCD83-3EC0-4A20-AEAC-9C55077072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9" y="1598"/>
                    <a:ext cx="31" cy="30"/>
                  </a:xfrm>
                  <a:custGeom>
                    <a:avLst/>
                    <a:gdLst>
                      <a:gd name="T0" fmla="*/ 3 w 47"/>
                      <a:gd name="T1" fmla="*/ 30 h 45"/>
                      <a:gd name="T2" fmla="*/ 3 w 47"/>
                      <a:gd name="T3" fmla="*/ 30 h 45"/>
                      <a:gd name="T4" fmla="*/ 4 w 47"/>
                      <a:gd name="T5" fmla="*/ 32 h 45"/>
                      <a:gd name="T6" fmla="*/ 10 w 47"/>
                      <a:gd name="T7" fmla="*/ 23 h 45"/>
                      <a:gd name="T8" fmla="*/ 18 w 47"/>
                      <a:gd name="T9" fmla="*/ 30 h 45"/>
                      <a:gd name="T10" fmla="*/ 20 w 47"/>
                      <a:gd name="T11" fmla="*/ 30 h 45"/>
                      <a:gd name="T12" fmla="*/ 32 w 47"/>
                      <a:gd name="T13" fmla="*/ 10 h 45"/>
                      <a:gd name="T14" fmla="*/ 39 w 47"/>
                      <a:gd name="T15" fmla="*/ 5 h 45"/>
                      <a:gd name="T16" fmla="*/ 39 w 47"/>
                      <a:gd name="T17" fmla="*/ 18 h 45"/>
                      <a:gd name="T18" fmla="*/ 28 w 47"/>
                      <a:gd name="T19" fmla="*/ 41 h 45"/>
                      <a:gd name="T20" fmla="*/ 15 w 47"/>
                      <a:gd name="T21" fmla="*/ 36 h 45"/>
                      <a:gd name="T22" fmla="*/ 3 w 47"/>
                      <a:gd name="T23" fmla="*/ 31 h 45"/>
                      <a:gd name="T24" fmla="*/ 2 w 47"/>
                      <a:gd name="T25" fmla="*/ 33 h 45"/>
                      <a:gd name="T26" fmla="*/ 12 w 47"/>
                      <a:gd name="T27" fmla="*/ 38 h 45"/>
                      <a:gd name="T28" fmla="*/ 30 w 47"/>
                      <a:gd name="T29" fmla="*/ 45 h 45"/>
                      <a:gd name="T30" fmla="*/ 32 w 47"/>
                      <a:gd name="T31" fmla="*/ 44 h 45"/>
                      <a:gd name="T32" fmla="*/ 45 w 47"/>
                      <a:gd name="T33" fmla="*/ 11 h 45"/>
                      <a:gd name="T34" fmla="*/ 34 w 47"/>
                      <a:gd name="T35" fmla="*/ 0 h 45"/>
                      <a:gd name="T36" fmla="*/ 33 w 47"/>
                      <a:gd name="T37" fmla="*/ 1 h 45"/>
                      <a:gd name="T38" fmla="*/ 18 w 47"/>
                      <a:gd name="T39" fmla="*/ 29 h 45"/>
                      <a:gd name="T40" fmla="*/ 20 w 47"/>
                      <a:gd name="T41" fmla="*/ 28 h 45"/>
                      <a:gd name="T42" fmla="*/ 8 w 47"/>
                      <a:gd name="T43" fmla="*/ 20 h 45"/>
                      <a:gd name="T44" fmla="*/ 2 w 47"/>
                      <a:gd name="T45" fmla="*/ 31 h 45"/>
                      <a:gd name="T46" fmla="*/ 3 w 47"/>
                      <a:gd name="T47" fmla="*/ 33 h 45"/>
                      <a:gd name="T48" fmla="*/ 5 w 47"/>
                      <a:gd name="T49" fmla="*/ 32 h 45"/>
                      <a:gd name="T50" fmla="*/ 3 w 47"/>
                      <a:gd name="T51" fmla="*/ 3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47" h="45">
                        <a:moveTo>
                          <a:pt x="3" y="30"/>
                        </a:moveTo>
                        <a:cubicBezTo>
                          <a:pt x="3" y="30"/>
                          <a:pt x="3" y="30"/>
                          <a:pt x="3" y="30"/>
                        </a:cubicBezTo>
                        <a:cubicBezTo>
                          <a:pt x="3" y="31"/>
                          <a:pt x="4" y="31"/>
                          <a:pt x="4" y="32"/>
                        </a:cubicBezTo>
                        <a:cubicBezTo>
                          <a:pt x="5" y="30"/>
                          <a:pt x="7" y="22"/>
                          <a:pt x="10" y="23"/>
                        </a:cubicBezTo>
                        <a:cubicBezTo>
                          <a:pt x="13" y="25"/>
                          <a:pt x="15" y="28"/>
                          <a:pt x="18" y="30"/>
                        </a:cubicBezTo>
                        <a:cubicBezTo>
                          <a:pt x="19" y="31"/>
                          <a:pt x="20" y="31"/>
                          <a:pt x="20" y="30"/>
                        </a:cubicBezTo>
                        <a:cubicBezTo>
                          <a:pt x="25" y="24"/>
                          <a:pt x="29" y="17"/>
                          <a:pt x="32" y="10"/>
                        </a:cubicBezTo>
                        <a:cubicBezTo>
                          <a:pt x="34" y="5"/>
                          <a:pt x="34" y="3"/>
                          <a:pt x="39" y="5"/>
                        </a:cubicBezTo>
                        <a:cubicBezTo>
                          <a:pt x="45" y="8"/>
                          <a:pt x="40" y="15"/>
                          <a:pt x="39" y="18"/>
                        </a:cubicBezTo>
                        <a:cubicBezTo>
                          <a:pt x="38" y="21"/>
                          <a:pt x="31" y="42"/>
                          <a:pt x="28" y="41"/>
                        </a:cubicBezTo>
                        <a:cubicBezTo>
                          <a:pt x="24" y="40"/>
                          <a:pt x="20" y="37"/>
                          <a:pt x="15" y="36"/>
                        </a:cubicBezTo>
                        <a:cubicBezTo>
                          <a:pt x="11" y="34"/>
                          <a:pt x="7" y="33"/>
                          <a:pt x="3" y="31"/>
                        </a:cubicBezTo>
                        <a:cubicBezTo>
                          <a:pt x="2" y="30"/>
                          <a:pt x="0" y="32"/>
                          <a:pt x="2" y="33"/>
                        </a:cubicBezTo>
                        <a:cubicBezTo>
                          <a:pt x="5" y="35"/>
                          <a:pt x="8" y="37"/>
                          <a:pt x="12" y="38"/>
                        </a:cubicBezTo>
                        <a:cubicBezTo>
                          <a:pt x="18" y="40"/>
                          <a:pt x="24" y="43"/>
                          <a:pt x="30" y="45"/>
                        </a:cubicBezTo>
                        <a:cubicBezTo>
                          <a:pt x="31" y="45"/>
                          <a:pt x="32" y="44"/>
                          <a:pt x="32" y="44"/>
                        </a:cubicBezTo>
                        <a:cubicBezTo>
                          <a:pt x="36" y="33"/>
                          <a:pt x="42" y="22"/>
                          <a:pt x="45" y="11"/>
                        </a:cubicBezTo>
                        <a:cubicBezTo>
                          <a:pt x="47" y="4"/>
                          <a:pt x="40" y="2"/>
                          <a:pt x="34" y="0"/>
                        </a:cubicBezTo>
                        <a:cubicBezTo>
                          <a:pt x="34" y="0"/>
                          <a:pt x="33" y="1"/>
                          <a:pt x="33" y="1"/>
                        </a:cubicBezTo>
                        <a:cubicBezTo>
                          <a:pt x="28" y="11"/>
                          <a:pt x="24" y="20"/>
                          <a:pt x="18" y="29"/>
                        </a:cubicBezTo>
                        <a:cubicBezTo>
                          <a:pt x="19" y="28"/>
                          <a:pt x="19" y="28"/>
                          <a:pt x="20" y="28"/>
                        </a:cubicBezTo>
                        <a:cubicBezTo>
                          <a:pt x="18" y="26"/>
                          <a:pt x="12" y="19"/>
                          <a:pt x="8" y="20"/>
                        </a:cubicBezTo>
                        <a:cubicBezTo>
                          <a:pt x="4" y="21"/>
                          <a:pt x="3" y="28"/>
                          <a:pt x="2" y="31"/>
                        </a:cubicBezTo>
                        <a:cubicBezTo>
                          <a:pt x="1" y="32"/>
                          <a:pt x="2" y="33"/>
                          <a:pt x="3" y="33"/>
                        </a:cubicBezTo>
                        <a:cubicBezTo>
                          <a:pt x="4" y="33"/>
                          <a:pt x="5" y="32"/>
                          <a:pt x="5" y="32"/>
                        </a:cubicBezTo>
                        <a:cubicBezTo>
                          <a:pt x="6" y="31"/>
                          <a:pt x="4" y="29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2" name="Freeform 305">
                    <a:extLst>
                      <a:ext uri="{FF2B5EF4-FFF2-40B4-BE49-F238E27FC236}">
                        <a16:creationId xmlns="" xmlns:a16="http://schemas.microsoft.com/office/drawing/2014/main" id="{A3F57B0B-1904-49FF-9F88-5E0156DCD4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598"/>
                    <a:ext cx="28" cy="28"/>
                  </a:xfrm>
                  <a:custGeom>
                    <a:avLst/>
                    <a:gdLst>
                      <a:gd name="T0" fmla="*/ 4 w 43"/>
                      <a:gd name="T1" fmla="*/ 31 h 42"/>
                      <a:gd name="T2" fmla="*/ 6 w 43"/>
                      <a:gd name="T3" fmla="*/ 25 h 42"/>
                      <a:gd name="T4" fmla="*/ 4 w 43"/>
                      <a:gd name="T5" fmla="*/ 26 h 42"/>
                      <a:gd name="T6" fmla="*/ 3 w 43"/>
                      <a:gd name="T7" fmla="*/ 26 h 42"/>
                      <a:gd name="T8" fmla="*/ 8 w 43"/>
                      <a:gd name="T9" fmla="*/ 34 h 42"/>
                      <a:gd name="T10" fmla="*/ 9 w 43"/>
                      <a:gd name="T11" fmla="*/ 27 h 42"/>
                      <a:gd name="T12" fmla="*/ 7 w 43"/>
                      <a:gd name="T13" fmla="*/ 27 h 42"/>
                      <a:gd name="T14" fmla="*/ 12 w 43"/>
                      <a:gd name="T15" fmla="*/ 35 h 42"/>
                      <a:gd name="T16" fmla="*/ 12 w 43"/>
                      <a:gd name="T17" fmla="*/ 37 h 42"/>
                      <a:gd name="T18" fmla="*/ 13 w 43"/>
                      <a:gd name="T19" fmla="*/ 31 h 42"/>
                      <a:gd name="T20" fmla="*/ 14 w 43"/>
                      <a:gd name="T21" fmla="*/ 34 h 42"/>
                      <a:gd name="T22" fmla="*/ 16 w 43"/>
                      <a:gd name="T23" fmla="*/ 32 h 42"/>
                      <a:gd name="T24" fmla="*/ 23 w 43"/>
                      <a:gd name="T25" fmla="*/ 31 h 42"/>
                      <a:gd name="T26" fmla="*/ 22 w 43"/>
                      <a:gd name="T27" fmla="*/ 23 h 42"/>
                      <a:gd name="T28" fmla="*/ 16 w 43"/>
                      <a:gd name="T29" fmla="*/ 32 h 42"/>
                      <a:gd name="T30" fmla="*/ 21 w 43"/>
                      <a:gd name="T31" fmla="*/ 29 h 42"/>
                      <a:gd name="T32" fmla="*/ 31 w 43"/>
                      <a:gd name="T33" fmla="*/ 10 h 42"/>
                      <a:gd name="T34" fmla="*/ 29 w 43"/>
                      <a:gd name="T35" fmla="*/ 12 h 42"/>
                      <a:gd name="T36" fmla="*/ 23 w 43"/>
                      <a:gd name="T37" fmla="*/ 34 h 42"/>
                      <a:gd name="T38" fmla="*/ 25 w 43"/>
                      <a:gd name="T39" fmla="*/ 39 h 42"/>
                      <a:gd name="T40" fmla="*/ 28 w 43"/>
                      <a:gd name="T41" fmla="*/ 31 h 42"/>
                      <a:gd name="T42" fmla="*/ 29 w 43"/>
                      <a:gd name="T43" fmla="*/ 19 h 42"/>
                      <a:gd name="T44" fmla="*/ 25 w 43"/>
                      <a:gd name="T45" fmla="*/ 35 h 42"/>
                      <a:gd name="T46" fmla="*/ 32 w 43"/>
                      <a:gd name="T47" fmla="*/ 34 h 42"/>
                      <a:gd name="T48" fmla="*/ 38 w 43"/>
                      <a:gd name="T49" fmla="*/ 10 h 42"/>
                      <a:gd name="T50" fmla="*/ 34 w 43"/>
                      <a:gd name="T51" fmla="*/ 10 h 42"/>
                      <a:gd name="T52" fmla="*/ 36 w 43"/>
                      <a:gd name="T53" fmla="*/ 12 h 42"/>
                      <a:gd name="T54" fmla="*/ 32 w 43"/>
                      <a:gd name="T55" fmla="*/ 11 h 42"/>
                      <a:gd name="T56" fmla="*/ 34 w 43"/>
                      <a:gd name="T57" fmla="*/ 16 h 42"/>
                      <a:gd name="T58" fmla="*/ 32 w 43"/>
                      <a:gd name="T59" fmla="*/ 14 h 42"/>
                      <a:gd name="T60" fmla="*/ 35 w 43"/>
                      <a:gd name="T61" fmla="*/ 10 h 42"/>
                      <a:gd name="T62" fmla="*/ 30 w 43"/>
                      <a:gd name="T63" fmla="*/ 33 h 42"/>
                      <a:gd name="T64" fmla="*/ 28 w 43"/>
                      <a:gd name="T65" fmla="*/ 36 h 42"/>
                      <a:gd name="T66" fmla="*/ 32 w 43"/>
                      <a:gd name="T67" fmla="*/ 20 h 42"/>
                      <a:gd name="T68" fmla="*/ 25 w 43"/>
                      <a:gd name="T69" fmla="*/ 30 h 42"/>
                      <a:gd name="T70" fmla="*/ 22 w 43"/>
                      <a:gd name="T71" fmla="*/ 39 h 42"/>
                      <a:gd name="T72" fmla="*/ 26 w 43"/>
                      <a:gd name="T73" fmla="*/ 35 h 42"/>
                      <a:gd name="T74" fmla="*/ 31 w 43"/>
                      <a:gd name="T75" fmla="*/ 12 h 42"/>
                      <a:gd name="T76" fmla="*/ 28 w 43"/>
                      <a:gd name="T77" fmla="*/ 9 h 42"/>
                      <a:gd name="T78" fmla="*/ 19 w 43"/>
                      <a:gd name="T79" fmla="*/ 27 h 42"/>
                      <a:gd name="T80" fmla="*/ 19 w 43"/>
                      <a:gd name="T81" fmla="*/ 33 h 42"/>
                      <a:gd name="T82" fmla="*/ 25 w 43"/>
                      <a:gd name="T83" fmla="*/ 24 h 42"/>
                      <a:gd name="T84" fmla="*/ 20 w 43"/>
                      <a:gd name="T85" fmla="*/ 32 h 42"/>
                      <a:gd name="T86" fmla="*/ 20 w 43"/>
                      <a:gd name="T87" fmla="*/ 40 h 42"/>
                      <a:gd name="T88" fmla="*/ 23 w 43"/>
                      <a:gd name="T89" fmla="*/ 39 h 42"/>
                      <a:gd name="T90" fmla="*/ 12 w 43"/>
                      <a:gd name="T91" fmla="*/ 30 h 42"/>
                      <a:gd name="T92" fmla="*/ 7 w 43"/>
                      <a:gd name="T93" fmla="*/ 31 h 42"/>
                      <a:gd name="T94" fmla="*/ 12 w 43"/>
                      <a:gd name="T95" fmla="*/ 35 h 42"/>
                      <a:gd name="T96" fmla="*/ 9 w 43"/>
                      <a:gd name="T97" fmla="*/ 33 h 42"/>
                      <a:gd name="T98" fmla="*/ 9 w 43"/>
                      <a:gd name="T99" fmla="*/ 26 h 42"/>
                      <a:gd name="T100" fmla="*/ 5 w 43"/>
                      <a:gd name="T101" fmla="*/ 26 h 42"/>
                      <a:gd name="T102" fmla="*/ 3 w 43"/>
                      <a:gd name="T103" fmla="*/ 28 h 42"/>
                      <a:gd name="T104" fmla="*/ 6 w 43"/>
                      <a:gd name="T105" fmla="*/ 34 h 42"/>
                      <a:gd name="T106" fmla="*/ 6 w 43"/>
                      <a:gd name="T107" fmla="*/ 24 h 42"/>
                      <a:gd name="T108" fmla="*/ 2 w 43"/>
                      <a:gd name="T109" fmla="*/ 26 h 42"/>
                      <a:gd name="T110" fmla="*/ 4 w 43"/>
                      <a:gd name="T111" fmla="*/ 3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" h="42">
                        <a:moveTo>
                          <a:pt x="7" y="30"/>
                        </a:moveTo>
                        <a:cubicBezTo>
                          <a:pt x="7" y="28"/>
                          <a:pt x="7" y="27"/>
                          <a:pt x="7" y="26"/>
                        </a:cubicBezTo>
                        <a:cubicBezTo>
                          <a:pt x="7" y="24"/>
                          <a:pt x="5" y="23"/>
                          <a:pt x="4" y="25"/>
                        </a:cubicBezTo>
                        <a:cubicBezTo>
                          <a:pt x="3" y="27"/>
                          <a:pt x="2" y="29"/>
                          <a:pt x="1" y="31"/>
                        </a:cubicBezTo>
                        <a:cubicBezTo>
                          <a:pt x="2" y="31"/>
                          <a:pt x="3" y="31"/>
                          <a:pt x="4" y="31"/>
                        </a:cubicBezTo>
                        <a:cubicBezTo>
                          <a:pt x="4" y="30"/>
                          <a:pt x="4" y="28"/>
                          <a:pt x="5" y="26"/>
                        </a:cubicBezTo>
                        <a:cubicBezTo>
                          <a:pt x="5" y="25"/>
                          <a:pt x="3" y="24"/>
                          <a:pt x="2" y="26"/>
                        </a:cubicBezTo>
                        <a:cubicBezTo>
                          <a:pt x="1" y="27"/>
                          <a:pt x="1" y="29"/>
                          <a:pt x="0" y="31"/>
                        </a:cubicBezTo>
                        <a:cubicBezTo>
                          <a:pt x="0" y="33"/>
                          <a:pt x="2" y="34"/>
                          <a:pt x="3" y="32"/>
                        </a:cubicBezTo>
                        <a:cubicBezTo>
                          <a:pt x="4" y="30"/>
                          <a:pt x="5" y="27"/>
                          <a:pt x="6" y="25"/>
                        </a:cubicBezTo>
                        <a:cubicBezTo>
                          <a:pt x="5" y="25"/>
                          <a:pt x="4" y="25"/>
                          <a:pt x="3" y="24"/>
                        </a:cubicBezTo>
                        <a:cubicBezTo>
                          <a:pt x="3" y="28"/>
                          <a:pt x="2" y="31"/>
                          <a:pt x="2" y="34"/>
                        </a:cubicBezTo>
                        <a:cubicBezTo>
                          <a:pt x="2" y="35"/>
                          <a:pt x="5" y="36"/>
                          <a:pt x="5" y="34"/>
                        </a:cubicBezTo>
                        <a:cubicBezTo>
                          <a:pt x="6" y="32"/>
                          <a:pt x="6" y="29"/>
                          <a:pt x="7" y="26"/>
                        </a:cubicBezTo>
                        <a:cubicBezTo>
                          <a:pt x="6" y="26"/>
                          <a:pt x="5" y="26"/>
                          <a:pt x="4" y="26"/>
                        </a:cubicBezTo>
                        <a:cubicBezTo>
                          <a:pt x="4" y="29"/>
                          <a:pt x="4" y="32"/>
                          <a:pt x="3" y="34"/>
                        </a:cubicBezTo>
                        <a:cubicBezTo>
                          <a:pt x="4" y="34"/>
                          <a:pt x="5" y="34"/>
                          <a:pt x="6" y="34"/>
                        </a:cubicBezTo>
                        <a:cubicBezTo>
                          <a:pt x="7" y="31"/>
                          <a:pt x="7" y="28"/>
                          <a:pt x="7" y="25"/>
                        </a:cubicBezTo>
                        <a:cubicBezTo>
                          <a:pt x="7" y="23"/>
                          <a:pt x="5" y="23"/>
                          <a:pt x="4" y="24"/>
                        </a:cubicBezTo>
                        <a:cubicBezTo>
                          <a:pt x="4" y="25"/>
                          <a:pt x="3" y="26"/>
                          <a:pt x="3" y="26"/>
                        </a:cubicBezTo>
                        <a:cubicBezTo>
                          <a:pt x="4" y="27"/>
                          <a:pt x="5" y="27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28"/>
                          <a:pt x="5" y="31"/>
                          <a:pt x="5" y="34"/>
                        </a:cubicBezTo>
                        <a:cubicBezTo>
                          <a:pt x="5" y="36"/>
                          <a:pt x="8" y="36"/>
                          <a:pt x="8" y="34"/>
                        </a:cubicBezTo>
                        <a:cubicBezTo>
                          <a:pt x="8" y="31"/>
                          <a:pt x="8" y="29"/>
                          <a:pt x="8" y="26"/>
                        </a:cubicBezTo>
                        <a:cubicBezTo>
                          <a:pt x="7" y="26"/>
                          <a:pt x="6" y="26"/>
                          <a:pt x="5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7" y="34"/>
                          <a:pt x="8" y="34"/>
                          <a:pt x="8" y="34"/>
                        </a:cubicBezTo>
                        <a:cubicBezTo>
                          <a:pt x="8" y="31"/>
                          <a:pt x="9" y="29"/>
                          <a:pt x="9" y="27"/>
                        </a:cubicBezTo>
                        <a:cubicBezTo>
                          <a:pt x="8" y="27"/>
                          <a:pt x="7" y="27"/>
                          <a:pt x="7" y="27"/>
                        </a:cubicBezTo>
                        <a:cubicBezTo>
                          <a:pt x="7" y="30"/>
                          <a:pt x="7" y="32"/>
                          <a:pt x="7" y="35"/>
                        </a:cubicBezTo>
                        <a:cubicBezTo>
                          <a:pt x="8" y="35"/>
                          <a:pt x="9" y="35"/>
                          <a:pt x="10" y="35"/>
                        </a:cubicBezTo>
                        <a:cubicBezTo>
                          <a:pt x="9" y="32"/>
                          <a:pt x="9" y="30"/>
                          <a:pt x="10" y="27"/>
                        </a:cubicBezTo>
                        <a:cubicBezTo>
                          <a:pt x="9" y="27"/>
                          <a:pt x="8" y="27"/>
                          <a:pt x="7" y="27"/>
                        </a:cubicBezTo>
                        <a:cubicBezTo>
                          <a:pt x="7" y="28"/>
                          <a:pt x="7" y="30"/>
                          <a:pt x="7" y="31"/>
                        </a:cubicBezTo>
                        <a:cubicBezTo>
                          <a:pt x="7" y="31"/>
                          <a:pt x="8" y="31"/>
                          <a:pt x="9" y="32"/>
                        </a:cubicBezTo>
                        <a:cubicBezTo>
                          <a:pt x="8" y="29"/>
                          <a:pt x="8" y="26"/>
                          <a:pt x="7" y="23"/>
                        </a:cubicBezTo>
                        <a:cubicBezTo>
                          <a:pt x="6" y="23"/>
                          <a:pt x="6" y="24"/>
                          <a:pt x="5" y="24"/>
                        </a:cubicBezTo>
                        <a:cubicBezTo>
                          <a:pt x="9" y="26"/>
                          <a:pt x="11" y="30"/>
                          <a:pt x="12" y="35"/>
                        </a:cubicBezTo>
                        <a:cubicBezTo>
                          <a:pt x="13" y="34"/>
                          <a:pt x="14" y="34"/>
                          <a:pt x="15" y="34"/>
                        </a:cubicBezTo>
                        <a:cubicBezTo>
                          <a:pt x="14" y="33"/>
                          <a:pt x="13" y="31"/>
                          <a:pt x="12" y="30"/>
                        </a:cubicBezTo>
                        <a:cubicBezTo>
                          <a:pt x="12" y="29"/>
                          <a:pt x="10" y="29"/>
                          <a:pt x="10" y="31"/>
                        </a:cubicBezTo>
                        <a:cubicBezTo>
                          <a:pt x="10" y="33"/>
                          <a:pt x="10" y="35"/>
                          <a:pt x="10" y="38"/>
                        </a:cubicBezTo>
                        <a:cubicBezTo>
                          <a:pt x="11" y="37"/>
                          <a:pt x="12" y="37"/>
                          <a:pt x="12" y="37"/>
                        </a:cubicBezTo>
                        <a:cubicBezTo>
                          <a:pt x="11" y="35"/>
                          <a:pt x="10" y="33"/>
                          <a:pt x="9" y="30"/>
                        </a:cubicBezTo>
                        <a:cubicBezTo>
                          <a:pt x="9" y="31"/>
                          <a:pt x="8" y="31"/>
                          <a:pt x="8" y="32"/>
                        </a:cubicBezTo>
                        <a:cubicBezTo>
                          <a:pt x="11" y="32"/>
                          <a:pt x="13" y="34"/>
                          <a:pt x="14" y="36"/>
                        </a:cubicBezTo>
                        <a:cubicBezTo>
                          <a:pt x="14" y="35"/>
                          <a:pt x="15" y="35"/>
                          <a:pt x="16" y="34"/>
                        </a:cubicBezTo>
                        <a:cubicBezTo>
                          <a:pt x="15" y="33"/>
                          <a:pt x="14" y="32"/>
                          <a:pt x="13" y="31"/>
                        </a:cubicBezTo>
                        <a:cubicBezTo>
                          <a:pt x="12" y="31"/>
                          <a:pt x="12" y="32"/>
                          <a:pt x="11" y="33"/>
                        </a:cubicBezTo>
                        <a:cubicBezTo>
                          <a:pt x="14" y="34"/>
                          <a:pt x="16" y="36"/>
                          <a:pt x="17" y="38"/>
                        </a:cubicBezTo>
                        <a:cubicBezTo>
                          <a:pt x="18" y="38"/>
                          <a:pt x="18" y="37"/>
                          <a:pt x="19" y="36"/>
                        </a:cubicBezTo>
                        <a:cubicBezTo>
                          <a:pt x="18" y="35"/>
                          <a:pt x="16" y="33"/>
                          <a:pt x="16" y="32"/>
                        </a:cubicBezTo>
                        <a:cubicBezTo>
                          <a:pt x="15" y="32"/>
                          <a:pt x="15" y="33"/>
                          <a:pt x="14" y="34"/>
                        </a:cubicBezTo>
                        <a:cubicBezTo>
                          <a:pt x="17" y="35"/>
                          <a:pt x="19" y="37"/>
                          <a:pt x="20" y="40"/>
                        </a:cubicBezTo>
                        <a:cubicBezTo>
                          <a:pt x="21" y="40"/>
                          <a:pt x="22" y="39"/>
                          <a:pt x="22" y="39"/>
                        </a:cubicBezTo>
                        <a:cubicBezTo>
                          <a:pt x="21" y="37"/>
                          <a:pt x="20" y="34"/>
                          <a:pt x="19" y="32"/>
                        </a:cubicBezTo>
                        <a:cubicBezTo>
                          <a:pt x="19" y="32"/>
                          <a:pt x="18" y="33"/>
                          <a:pt x="17" y="33"/>
                        </a:cubicBezTo>
                        <a:cubicBezTo>
                          <a:pt x="17" y="35"/>
                          <a:pt x="17" y="34"/>
                          <a:pt x="16" y="32"/>
                        </a:cubicBezTo>
                        <a:cubicBezTo>
                          <a:pt x="16" y="31"/>
                          <a:pt x="15" y="30"/>
                          <a:pt x="15" y="28"/>
                        </a:cubicBezTo>
                        <a:cubicBezTo>
                          <a:pt x="14" y="29"/>
                          <a:pt x="14" y="30"/>
                          <a:pt x="13" y="30"/>
                        </a:cubicBezTo>
                        <a:cubicBezTo>
                          <a:pt x="16" y="32"/>
                          <a:pt x="18" y="35"/>
                          <a:pt x="21" y="37"/>
                        </a:cubicBezTo>
                        <a:cubicBezTo>
                          <a:pt x="22" y="37"/>
                          <a:pt x="23" y="37"/>
                          <a:pt x="24" y="37"/>
                        </a:cubicBezTo>
                        <a:cubicBezTo>
                          <a:pt x="23" y="34"/>
                          <a:pt x="23" y="33"/>
                          <a:pt x="23" y="31"/>
                        </a:cubicBezTo>
                        <a:cubicBezTo>
                          <a:pt x="22" y="29"/>
                          <a:pt x="20" y="30"/>
                          <a:pt x="20" y="31"/>
                        </a:cubicBezTo>
                        <a:cubicBezTo>
                          <a:pt x="19" y="32"/>
                          <a:pt x="19" y="33"/>
                          <a:pt x="19" y="35"/>
                        </a:cubicBezTo>
                        <a:cubicBezTo>
                          <a:pt x="19" y="36"/>
                          <a:pt x="22" y="37"/>
                          <a:pt x="22" y="35"/>
                        </a:cubicBezTo>
                        <a:cubicBezTo>
                          <a:pt x="23" y="31"/>
                          <a:pt x="23" y="27"/>
                          <a:pt x="25" y="24"/>
                        </a:cubicBezTo>
                        <a:cubicBezTo>
                          <a:pt x="24" y="23"/>
                          <a:pt x="23" y="23"/>
                          <a:pt x="22" y="23"/>
                        </a:cubicBezTo>
                        <a:cubicBezTo>
                          <a:pt x="21" y="26"/>
                          <a:pt x="20" y="30"/>
                          <a:pt x="18" y="33"/>
                        </a:cubicBezTo>
                        <a:cubicBezTo>
                          <a:pt x="18" y="35"/>
                          <a:pt x="21" y="36"/>
                          <a:pt x="21" y="34"/>
                        </a:cubicBezTo>
                        <a:cubicBezTo>
                          <a:pt x="23" y="29"/>
                          <a:pt x="24" y="25"/>
                          <a:pt x="26" y="20"/>
                        </a:cubicBezTo>
                        <a:cubicBezTo>
                          <a:pt x="27" y="18"/>
                          <a:pt x="25" y="17"/>
                          <a:pt x="24" y="19"/>
                        </a:cubicBezTo>
                        <a:cubicBezTo>
                          <a:pt x="21" y="23"/>
                          <a:pt x="19" y="27"/>
                          <a:pt x="16" y="32"/>
                        </a:cubicBezTo>
                        <a:cubicBezTo>
                          <a:pt x="15" y="33"/>
                          <a:pt x="18" y="35"/>
                          <a:pt x="19" y="33"/>
                        </a:cubicBezTo>
                        <a:cubicBezTo>
                          <a:pt x="22" y="28"/>
                          <a:pt x="24" y="22"/>
                          <a:pt x="27" y="16"/>
                        </a:cubicBezTo>
                        <a:cubicBezTo>
                          <a:pt x="26" y="16"/>
                          <a:pt x="26" y="15"/>
                          <a:pt x="25" y="15"/>
                        </a:cubicBezTo>
                        <a:cubicBezTo>
                          <a:pt x="22" y="19"/>
                          <a:pt x="20" y="23"/>
                          <a:pt x="18" y="28"/>
                        </a:cubicBezTo>
                        <a:cubicBezTo>
                          <a:pt x="18" y="29"/>
                          <a:pt x="20" y="30"/>
                          <a:pt x="21" y="29"/>
                        </a:cubicBezTo>
                        <a:cubicBezTo>
                          <a:pt x="26" y="24"/>
                          <a:pt x="27" y="17"/>
                          <a:pt x="31" y="11"/>
                        </a:cubicBezTo>
                        <a:cubicBezTo>
                          <a:pt x="30" y="11"/>
                          <a:pt x="29" y="10"/>
                          <a:pt x="28" y="10"/>
                        </a:cubicBezTo>
                        <a:cubicBezTo>
                          <a:pt x="26" y="14"/>
                          <a:pt x="24" y="19"/>
                          <a:pt x="23" y="23"/>
                        </a:cubicBezTo>
                        <a:cubicBezTo>
                          <a:pt x="24" y="24"/>
                          <a:pt x="25" y="24"/>
                          <a:pt x="26" y="24"/>
                        </a:cubicBezTo>
                        <a:cubicBezTo>
                          <a:pt x="27" y="19"/>
                          <a:pt x="28" y="14"/>
                          <a:pt x="31" y="10"/>
                        </a:cubicBezTo>
                        <a:cubicBezTo>
                          <a:pt x="30" y="10"/>
                          <a:pt x="29" y="9"/>
                          <a:pt x="28" y="9"/>
                        </a:cubicBezTo>
                        <a:cubicBezTo>
                          <a:pt x="27" y="17"/>
                          <a:pt x="23" y="24"/>
                          <a:pt x="20" y="32"/>
                        </a:cubicBezTo>
                        <a:cubicBezTo>
                          <a:pt x="20" y="34"/>
                          <a:pt x="23" y="35"/>
                          <a:pt x="23" y="33"/>
                        </a:cubicBezTo>
                        <a:cubicBezTo>
                          <a:pt x="26" y="26"/>
                          <a:pt x="26" y="18"/>
                          <a:pt x="31" y="13"/>
                        </a:cubicBezTo>
                        <a:cubicBezTo>
                          <a:pt x="30" y="12"/>
                          <a:pt x="29" y="12"/>
                          <a:pt x="29" y="12"/>
                        </a:cubicBezTo>
                        <a:cubicBezTo>
                          <a:pt x="27" y="19"/>
                          <a:pt x="24" y="25"/>
                          <a:pt x="23" y="32"/>
                        </a:cubicBezTo>
                        <a:cubicBezTo>
                          <a:pt x="23" y="34"/>
                          <a:pt x="25" y="34"/>
                          <a:pt x="26" y="33"/>
                        </a:cubicBezTo>
                        <a:cubicBezTo>
                          <a:pt x="28" y="27"/>
                          <a:pt x="30" y="21"/>
                          <a:pt x="32" y="16"/>
                        </a:cubicBezTo>
                        <a:cubicBezTo>
                          <a:pt x="32" y="15"/>
                          <a:pt x="31" y="15"/>
                          <a:pt x="30" y="15"/>
                        </a:cubicBezTo>
                        <a:cubicBezTo>
                          <a:pt x="27" y="21"/>
                          <a:pt x="24" y="27"/>
                          <a:pt x="23" y="34"/>
                        </a:cubicBezTo>
                        <a:cubicBezTo>
                          <a:pt x="23" y="36"/>
                          <a:pt x="25" y="36"/>
                          <a:pt x="26" y="35"/>
                        </a:cubicBezTo>
                        <a:cubicBezTo>
                          <a:pt x="27" y="32"/>
                          <a:pt x="27" y="29"/>
                          <a:pt x="28" y="27"/>
                        </a:cubicBezTo>
                        <a:cubicBezTo>
                          <a:pt x="27" y="26"/>
                          <a:pt x="26" y="26"/>
                          <a:pt x="25" y="26"/>
                        </a:cubicBezTo>
                        <a:cubicBezTo>
                          <a:pt x="25" y="30"/>
                          <a:pt x="24" y="35"/>
                          <a:pt x="22" y="39"/>
                        </a:cubicBezTo>
                        <a:cubicBezTo>
                          <a:pt x="23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4" y="35"/>
                          <a:pt x="23" y="35"/>
                          <a:pt x="22" y="35"/>
                        </a:cubicBezTo>
                        <a:cubicBezTo>
                          <a:pt x="22" y="38"/>
                          <a:pt x="22" y="37"/>
                          <a:pt x="22" y="40"/>
                        </a:cubicBezTo>
                        <a:cubicBezTo>
                          <a:pt x="23" y="41"/>
                          <a:pt x="25" y="41"/>
                          <a:pt x="25" y="40"/>
                        </a:cubicBezTo>
                        <a:cubicBezTo>
                          <a:pt x="27" y="37"/>
                          <a:pt x="27" y="34"/>
                          <a:pt x="28" y="31"/>
                        </a:cubicBezTo>
                        <a:cubicBezTo>
                          <a:pt x="27" y="30"/>
                          <a:pt x="26" y="30"/>
                          <a:pt x="25" y="30"/>
                        </a:cubicBezTo>
                        <a:cubicBezTo>
                          <a:pt x="26" y="33"/>
                          <a:pt x="25" y="36"/>
                          <a:pt x="25" y="38"/>
                        </a:cubicBezTo>
                        <a:cubicBezTo>
                          <a:pt x="26" y="39"/>
                          <a:pt x="27" y="39"/>
                          <a:pt x="28" y="39"/>
                        </a:cubicBezTo>
                        <a:cubicBezTo>
                          <a:pt x="28" y="32"/>
                          <a:pt x="30" y="26"/>
                          <a:pt x="32" y="20"/>
                        </a:cubicBezTo>
                        <a:cubicBezTo>
                          <a:pt x="31" y="20"/>
                          <a:pt x="30" y="20"/>
                          <a:pt x="29" y="19"/>
                        </a:cubicBezTo>
                        <a:cubicBezTo>
                          <a:pt x="28" y="24"/>
                          <a:pt x="26" y="30"/>
                          <a:pt x="25" y="35"/>
                        </a:cubicBezTo>
                        <a:cubicBezTo>
                          <a:pt x="25" y="36"/>
                          <a:pt x="27" y="37"/>
                          <a:pt x="28" y="36"/>
                        </a:cubicBezTo>
                        <a:cubicBezTo>
                          <a:pt x="31" y="30"/>
                          <a:pt x="33" y="24"/>
                          <a:pt x="35" y="17"/>
                        </a:cubicBezTo>
                        <a:cubicBezTo>
                          <a:pt x="35" y="16"/>
                          <a:pt x="33" y="15"/>
                          <a:pt x="32" y="16"/>
                        </a:cubicBezTo>
                        <a:cubicBezTo>
                          <a:pt x="29" y="22"/>
                          <a:pt x="26" y="29"/>
                          <a:pt x="25" y="35"/>
                        </a:cubicBezTo>
                        <a:cubicBezTo>
                          <a:pt x="24" y="37"/>
                          <a:pt x="26" y="38"/>
                          <a:pt x="27" y="37"/>
                        </a:cubicBezTo>
                        <a:cubicBezTo>
                          <a:pt x="34" y="32"/>
                          <a:pt x="35" y="21"/>
                          <a:pt x="38" y="14"/>
                        </a:cubicBezTo>
                        <a:cubicBezTo>
                          <a:pt x="37" y="14"/>
                          <a:pt x="36" y="14"/>
                          <a:pt x="36" y="13"/>
                        </a:cubicBezTo>
                        <a:cubicBezTo>
                          <a:pt x="36" y="20"/>
                          <a:pt x="31" y="26"/>
                          <a:pt x="29" y="33"/>
                        </a:cubicBezTo>
                        <a:cubicBezTo>
                          <a:pt x="29" y="35"/>
                          <a:pt x="31" y="36"/>
                          <a:pt x="32" y="34"/>
                        </a:cubicBezTo>
                        <a:cubicBezTo>
                          <a:pt x="35" y="28"/>
                          <a:pt x="37" y="21"/>
                          <a:pt x="40" y="14"/>
                        </a:cubicBezTo>
                        <a:cubicBezTo>
                          <a:pt x="39" y="14"/>
                          <a:pt x="38" y="14"/>
                          <a:pt x="37" y="13"/>
                        </a:cubicBezTo>
                        <a:cubicBezTo>
                          <a:pt x="36" y="18"/>
                          <a:pt x="34" y="23"/>
                          <a:pt x="31" y="27"/>
                        </a:cubicBezTo>
                        <a:cubicBezTo>
                          <a:pt x="31" y="28"/>
                          <a:pt x="32" y="28"/>
                          <a:pt x="33" y="29"/>
                        </a:cubicBezTo>
                        <a:cubicBezTo>
                          <a:pt x="35" y="22"/>
                          <a:pt x="39" y="17"/>
                          <a:pt x="38" y="10"/>
                        </a:cubicBezTo>
                        <a:cubicBezTo>
                          <a:pt x="38" y="9"/>
                          <a:pt x="37" y="8"/>
                          <a:pt x="36" y="9"/>
                        </a:cubicBezTo>
                        <a:cubicBezTo>
                          <a:pt x="35" y="9"/>
                          <a:pt x="35" y="10"/>
                          <a:pt x="34" y="11"/>
                        </a:cubicBezTo>
                        <a:cubicBezTo>
                          <a:pt x="33" y="13"/>
                          <a:pt x="31" y="13"/>
                          <a:pt x="30" y="12"/>
                        </a:cubicBezTo>
                        <a:cubicBezTo>
                          <a:pt x="30" y="12"/>
                          <a:pt x="34" y="12"/>
                          <a:pt x="34" y="12"/>
                        </a:cubicBezTo>
                        <a:cubicBezTo>
                          <a:pt x="33" y="11"/>
                          <a:pt x="33" y="10"/>
                          <a:pt x="34" y="10"/>
                        </a:cubicBezTo>
                        <a:cubicBezTo>
                          <a:pt x="34" y="14"/>
                          <a:pt x="33" y="15"/>
                          <a:pt x="33" y="13"/>
                        </a:cubicBezTo>
                        <a:cubicBezTo>
                          <a:pt x="31" y="8"/>
                          <a:pt x="36" y="11"/>
                          <a:pt x="32" y="14"/>
                        </a:cubicBezTo>
                        <a:cubicBezTo>
                          <a:pt x="33" y="14"/>
                          <a:pt x="33" y="14"/>
                          <a:pt x="34" y="15"/>
                        </a:cubicBezTo>
                        <a:cubicBezTo>
                          <a:pt x="33" y="13"/>
                          <a:pt x="34" y="11"/>
                          <a:pt x="35" y="9"/>
                        </a:cubicBezTo>
                        <a:cubicBezTo>
                          <a:pt x="37" y="10"/>
                          <a:pt x="37" y="10"/>
                          <a:pt x="36" y="12"/>
                        </a:cubicBezTo>
                        <a:cubicBezTo>
                          <a:pt x="35" y="14"/>
                          <a:pt x="33" y="15"/>
                          <a:pt x="31" y="14"/>
                        </a:cubicBezTo>
                        <a:cubicBezTo>
                          <a:pt x="30" y="6"/>
                          <a:pt x="31" y="6"/>
                          <a:pt x="34" y="11"/>
                        </a:cubicBezTo>
                        <a:cubicBezTo>
                          <a:pt x="36" y="12"/>
                          <a:pt x="37" y="9"/>
                          <a:pt x="35" y="9"/>
                        </a:cubicBezTo>
                        <a:cubicBezTo>
                          <a:pt x="34" y="8"/>
                          <a:pt x="33" y="8"/>
                          <a:pt x="32" y="9"/>
                        </a:cubicBezTo>
                        <a:cubicBezTo>
                          <a:pt x="31" y="10"/>
                          <a:pt x="31" y="10"/>
                          <a:pt x="32" y="11"/>
                        </a:cubicBezTo>
                        <a:cubicBezTo>
                          <a:pt x="36" y="18"/>
                          <a:pt x="43" y="8"/>
                          <a:pt x="36" y="4"/>
                        </a:cubicBezTo>
                        <a:cubicBezTo>
                          <a:pt x="29" y="0"/>
                          <a:pt x="25" y="12"/>
                          <a:pt x="30" y="16"/>
                        </a:cubicBezTo>
                        <a:cubicBezTo>
                          <a:pt x="34" y="21"/>
                          <a:pt x="41" y="13"/>
                          <a:pt x="39" y="9"/>
                        </a:cubicBezTo>
                        <a:cubicBezTo>
                          <a:pt x="37" y="1"/>
                          <a:pt x="29" y="10"/>
                          <a:pt x="32" y="15"/>
                        </a:cubicBezTo>
                        <a:cubicBezTo>
                          <a:pt x="32" y="16"/>
                          <a:pt x="33" y="17"/>
                          <a:pt x="34" y="16"/>
                        </a:cubicBezTo>
                        <a:cubicBezTo>
                          <a:pt x="37" y="14"/>
                          <a:pt x="39" y="7"/>
                          <a:pt x="34" y="5"/>
                        </a:cubicBezTo>
                        <a:cubicBezTo>
                          <a:pt x="28" y="4"/>
                          <a:pt x="29" y="12"/>
                          <a:pt x="30" y="15"/>
                        </a:cubicBezTo>
                        <a:cubicBezTo>
                          <a:pt x="31" y="16"/>
                          <a:pt x="31" y="17"/>
                          <a:pt x="32" y="16"/>
                        </a:cubicBezTo>
                        <a:cubicBezTo>
                          <a:pt x="36" y="15"/>
                          <a:pt x="40" y="8"/>
                          <a:pt x="35" y="6"/>
                        </a:cubicBezTo>
                        <a:cubicBezTo>
                          <a:pt x="29" y="2"/>
                          <a:pt x="30" y="12"/>
                          <a:pt x="32" y="14"/>
                        </a:cubicBezTo>
                        <a:cubicBezTo>
                          <a:pt x="32" y="15"/>
                          <a:pt x="33" y="15"/>
                          <a:pt x="34" y="15"/>
                        </a:cubicBezTo>
                        <a:cubicBezTo>
                          <a:pt x="43" y="10"/>
                          <a:pt x="19" y="6"/>
                          <a:pt x="30" y="16"/>
                        </a:cubicBezTo>
                        <a:cubicBezTo>
                          <a:pt x="31" y="16"/>
                          <a:pt x="31" y="16"/>
                          <a:pt x="32" y="16"/>
                        </a:cubicBezTo>
                        <a:cubicBezTo>
                          <a:pt x="34" y="14"/>
                          <a:pt x="36" y="13"/>
                          <a:pt x="38" y="11"/>
                        </a:cubicBezTo>
                        <a:cubicBezTo>
                          <a:pt x="37" y="11"/>
                          <a:pt x="36" y="10"/>
                          <a:pt x="35" y="10"/>
                        </a:cubicBezTo>
                        <a:cubicBezTo>
                          <a:pt x="36" y="16"/>
                          <a:pt x="32" y="22"/>
                          <a:pt x="30" y="28"/>
                        </a:cubicBezTo>
                        <a:cubicBezTo>
                          <a:pt x="30" y="29"/>
                          <a:pt x="32" y="30"/>
                          <a:pt x="33" y="29"/>
                        </a:cubicBezTo>
                        <a:cubicBezTo>
                          <a:pt x="36" y="24"/>
                          <a:pt x="38" y="19"/>
                          <a:pt x="40" y="14"/>
                        </a:cubicBezTo>
                        <a:cubicBezTo>
                          <a:pt x="40" y="13"/>
                          <a:pt x="38" y="12"/>
                          <a:pt x="37" y="13"/>
                        </a:cubicBezTo>
                        <a:cubicBezTo>
                          <a:pt x="34" y="19"/>
                          <a:pt x="33" y="27"/>
                          <a:pt x="30" y="33"/>
                        </a:cubicBezTo>
                        <a:cubicBezTo>
                          <a:pt x="31" y="33"/>
                          <a:pt x="31" y="34"/>
                          <a:pt x="32" y="34"/>
                        </a:cubicBezTo>
                        <a:cubicBezTo>
                          <a:pt x="33" y="27"/>
                          <a:pt x="38" y="21"/>
                          <a:pt x="38" y="13"/>
                        </a:cubicBezTo>
                        <a:cubicBezTo>
                          <a:pt x="38" y="12"/>
                          <a:pt x="36" y="11"/>
                          <a:pt x="36" y="13"/>
                        </a:cubicBezTo>
                        <a:cubicBezTo>
                          <a:pt x="32" y="20"/>
                          <a:pt x="32" y="30"/>
                          <a:pt x="25" y="35"/>
                        </a:cubicBezTo>
                        <a:cubicBezTo>
                          <a:pt x="26" y="35"/>
                          <a:pt x="27" y="36"/>
                          <a:pt x="28" y="36"/>
                        </a:cubicBezTo>
                        <a:cubicBezTo>
                          <a:pt x="29" y="30"/>
                          <a:pt x="31" y="24"/>
                          <a:pt x="34" y="18"/>
                        </a:cubicBezTo>
                        <a:cubicBezTo>
                          <a:pt x="34" y="17"/>
                          <a:pt x="33" y="17"/>
                          <a:pt x="32" y="17"/>
                        </a:cubicBezTo>
                        <a:cubicBezTo>
                          <a:pt x="31" y="23"/>
                          <a:pt x="28" y="29"/>
                          <a:pt x="25" y="34"/>
                        </a:cubicBezTo>
                        <a:cubicBezTo>
                          <a:pt x="26" y="35"/>
                          <a:pt x="27" y="35"/>
                          <a:pt x="28" y="35"/>
                        </a:cubicBezTo>
                        <a:cubicBezTo>
                          <a:pt x="29" y="30"/>
                          <a:pt x="31" y="25"/>
                          <a:pt x="32" y="20"/>
                        </a:cubicBezTo>
                        <a:cubicBezTo>
                          <a:pt x="33" y="18"/>
                          <a:pt x="30" y="18"/>
                          <a:pt x="29" y="19"/>
                        </a:cubicBezTo>
                        <a:cubicBezTo>
                          <a:pt x="27" y="26"/>
                          <a:pt x="26" y="32"/>
                          <a:pt x="25" y="39"/>
                        </a:cubicBezTo>
                        <a:cubicBezTo>
                          <a:pt x="25" y="40"/>
                          <a:pt x="28" y="41"/>
                          <a:pt x="28" y="39"/>
                        </a:cubicBezTo>
                        <a:cubicBezTo>
                          <a:pt x="28" y="36"/>
                          <a:pt x="28" y="33"/>
                          <a:pt x="28" y="30"/>
                        </a:cubicBezTo>
                        <a:cubicBezTo>
                          <a:pt x="28" y="29"/>
                          <a:pt x="26" y="28"/>
                          <a:pt x="25" y="30"/>
                        </a:cubicBezTo>
                        <a:cubicBezTo>
                          <a:pt x="24" y="33"/>
                          <a:pt x="24" y="36"/>
                          <a:pt x="23" y="39"/>
                        </a:cubicBezTo>
                        <a:cubicBezTo>
                          <a:pt x="24" y="39"/>
                          <a:pt x="24" y="39"/>
                          <a:pt x="25" y="39"/>
                        </a:cubicBezTo>
                        <a:cubicBezTo>
                          <a:pt x="25" y="38"/>
                          <a:pt x="25" y="36"/>
                          <a:pt x="25" y="35"/>
                        </a:cubicBezTo>
                        <a:cubicBezTo>
                          <a:pt x="25" y="33"/>
                          <a:pt x="22" y="33"/>
                          <a:pt x="22" y="35"/>
                        </a:cubicBezTo>
                        <a:cubicBezTo>
                          <a:pt x="22" y="36"/>
                          <a:pt x="22" y="38"/>
                          <a:pt x="22" y="39"/>
                        </a:cubicBezTo>
                        <a:cubicBezTo>
                          <a:pt x="22" y="41"/>
                          <a:pt x="24" y="41"/>
                          <a:pt x="25" y="40"/>
                        </a:cubicBezTo>
                        <a:cubicBezTo>
                          <a:pt x="27" y="35"/>
                          <a:pt x="28" y="31"/>
                          <a:pt x="28" y="27"/>
                        </a:cubicBezTo>
                        <a:cubicBezTo>
                          <a:pt x="28" y="25"/>
                          <a:pt x="26" y="24"/>
                          <a:pt x="25" y="26"/>
                        </a:cubicBezTo>
                        <a:cubicBezTo>
                          <a:pt x="25" y="29"/>
                          <a:pt x="24" y="31"/>
                          <a:pt x="23" y="34"/>
                        </a:cubicBezTo>
                        <a:cubicBezTo>
                          <a:pt x="24" y="34"/>
                          <a:pt x="25" y="34"/>
                          <a:pt x="26" y="35"/>
                        </a:cubicBezTo>
                        <a:cubicBezTo>
                          <a:pt x="27" y="28"/>
                          <a:pt x="30" y="22"/>
                          <a:pt x="32" y="16"/>
                        </a:cubicBezTo>
                        <a:cubicBezTo>
                          <a:pt x="33" y="14"/>
                          <a:pt x="30" y="13"/>
                          <a:pt x="30" y="15"/>
                        </a:cubicBezTo>
                        <a:cubicBezTo>
                          <a:pt x="27" y="20"/>
                          <a:pt x="25" y="26"/>
                          <a:pt x="23" y="32"/>
                        </a:cubicBezTo>
                        <a:cubicBezTo>
                          <a:pt x="24" y="32"/>
                          <a:pt x="25" y="32"/>
                          <a:pt x="26" y="32"/>
                        </a:cubicBezTo>
                        <a:cubicBezTo>
                          <a:pt x="27" y="25"/>
                          <a:pt x="30" y="19"/>
                          <a:pt x="31" y="12"/>
                        </a:cubicBezTo>
                        <a:cubicBezTo>
                          <a:pt x="32" y="11"/>
                          <a:pt x="30" y="10"/>
                          <a:pt x="29" y="11"/>
                        </a:cubicBezTo>
                        <a:cubicBezTo>
                          <a:pt x="23" y="16"/>
                          <a:pt x="23" y="25"/>
                          <a:pt x="20" y="32"/>
                        </a:cubicBezTo>
                        <a:cubicBezTo>
                          <a:pt x="21" y="32"/>
                          <a:pt x="22" y="33"/>
                          <a:pt x="23" y="33"/>
                        </a:cubicBezTo>
                        <a:cubicBezTo>
                          <a:pt x="26" y="25"/>
                          <a:pt x="30" y="18"/>
                          <a:pt x="31" y="10"/>
                        </a:cubicBezTo>
                        <a:cubicBezTo>
                          <a:pt x="31" y="8"/>
                          <a:pt x="29" y="7"/>
                          <a:pt x="28" y="9"/>
                        </a:cubicBezTo>
                        <a:cubicBezTo>
                          <a:pt x="25" y="13"/>
                          <a:pt x="24" y="18"/>
                          <a:pt x="23" y="23"/>
                        </a:cubicBezTo>
                        <a:cubicBezTo>
                          <a:pt x="22" y="25"/>
                          <a:pt x="25" y="26"/>
                          <a:pt x="26" y="24"/>
                        </a:cubicBezTo>
                        <a:cubicBezTo>
                          <a:pt x="27" y="20"/>
                          <a:pt x="29" y="15"/>
                          <a:pt x="31" y="11"/>
                        </a:cubicBezTo>
                        <a:cubicBezTo>
                          <a:pt x="31" y="9"/>
                          <a:pt x="29" y="8"/>
                          <a:pt x="28" y="10"/>
                        </a:cubicBezTo>
                        <a:cubicBezTo>
                          <a:pt x="25" y="15"/>
                          <a:pt x="24" y="22"/>
                          <a:pt x="19" y="27"/>
                        </a:cubicBezTo>
                        <a:cubicBezTo>
                          <a:pt x="20" y="27"/>
                          <a:pt x="20" y="28"/>
                          <a:pt x="21" y="28"/>
                        </a:cubicBezTo>
                        <a:cubicBezTo>
                          <a:pt x="22" y="24"/>
                          <a:pt x="25" y="20"/>
                          <a:pt x="27" y="16"/>
                        </a:cubicBezTo>
                        <a:cubicBezTo>
                          <a:pt x="28" y="15"/>
                          <a:pt x="26" y="13"/>
                          <a:pt x="25" y="15"/>
                        </a:cubicBezTo>
                        <a:cubicBezTo>
                          <a:pt x="21" y="20"/>
                          <a:pt x="20" y="26"/>
                          <a:pt x="16" y="32"/>
                        </a:cubicBezTo>
                        <a:cubicBezTo>
                          <a:pt x="17" y="32"/>
                          <a:pt x="18" y="33"/>
                          <a:pt x="19" y="33"/>
                        </a:cubicBezTo>
                        <a:cubicBezTo>
                          <a:pt x="21" y="29"/>
                          <a:pt x="24" y="24"/>
                          <a:pt x="26" y="20"/>
                        </a:cubicBezTo>
                        <a:cubicBezTo>
                          <a:pt x="25" y="20"/>
                          <a:pt x="25" y="19"/>
                          <a:pt x="24" y="19"/>
                        </a:cubicBezTo>
                        <a:cubicBezTo>
                          <a:pt x="22" y="23"/>
                          <a:pt x="20" y="28"/>
                          <a:pt x="18" y="33"/>
                        </a:cubicBezTo>
                        <a:cubicBezTo>
                          <a:pt x="19" y="34"/>
                          <a:pt x="20" y="34"/>
                          <a:pt x="21" y="34"/>
                        </a:cubicBezTo>
                        <a:cubicBezTo>
                          <a:pt x="22" y="31"/>
                          <a:pt x="23" y="27"/>
                          <a:pt x="25" y="24"/>
                        </a:cubicBezTo>
                        <a:cubicBezTo>
                          <a:pt x="25" y="22"/>
                          <a:pt x="23" y="21"/>
                          <a:pt x="22" y="23"/>
                        </a:cubicBezTo>
                        <a:cubicBezTo>
                          <a:pt x="21" y="27"/>
                          <a:pt x="20" y="31"/>
                          <a:pt x="19" y="35"/>
                        </a:cubicBezTo>
                        <a:cubicBezTo>
                          <a:pt x="20" y="35"/>
                          <a:pt x="21" y="35"/>
                          <a:pt x="22" y="35"/>
                        </a:cubicBezTo>
                        <a:cubicBezTo>
                          <a:pt x="22" y="34"/>
                          <a:pt x="22" y="33"/>
                          <a:pt x="23" y="32"/>
                        </a:cubicBezTo>
                        <a:cubicBezTo>
                          <a:pt x="22" y="32"/>
                          <a:pt x="21" y="32"/>
                          <a:pt x="20" y="32"/>
                        </a:cubicBezTo>
                        <a:cubicBezTo>
                          <a:pt x="20" y="33"/>
                          <a:pt x="20" y="36"/>
                          <a:pt x="21" y="37"/>
                        </a:cubicBezTo>
                        <a:cubicBezTo>
                          <a:pt x="21" y="39"/>
                          <a:pt x="24" y="39"/>
                          <a:pt x="24" y="37"/>
                        </a:cubicBezTo>
                        <a:cubicBezTo>
                          <a:pt x="23" y="31"/>
                          <a:pt x="19" y="27"/>
                          <a:pt x="13" y="27"/>
                        </a:cubicBezTo>
                        <a:cubicBezTo>
                          <a:pt x="12" y="27"/>
                          <a:pt x="12" y="28"/>
                          <a:pt x="12" y="29"/>
                        </a:cubicBezTo>
                        <a:cubicBezTo>
                          <a:pt x="13" y="34"/>
                          <a:pt x="16" y="38"/>
                          <a:pt x="20" y="40"/>
                        </a:cubicBezTo>
                        <a:cubicBezTo>
                          <a:pt x="21" y="40"/>
                          <a:pt x="22" y="40"/>
                          <a:pt x="22" y="39"/>
                        </a:cubicBezTo>
                        <a:cubicBezTo>
                          <a:pt x="23" y="35"/>
                          <a:pt x="22" y="33"/>
                          <a:pt x="19" y="31"/>
                        </a:cubicBezTo>
                        <a:cubicBezTo>
                          <a:pt x="18" y="30"/>
                          <a:pt x="16" y="31"/>
                          <a:pt x="16" y="32"/>
                        </a:cubicBezTo>
                        <a:cubicBezTo>
                          <a:pt x="17" y="35"/>
                          <a:pt x="18" y="38"/>
                          <a:pt x="20" y="41"/>
                        </a:cubicBezTo>
                        <a:cubicBezTo>
                          <a:pt x="21" y="42"/>
                          <a:pt x="23" y="41"/>
                          <a:pt x="23" y="39"/>
                        </a:cubicBezTo>
                        <a:cubicBezTo>
                          <a:pt x="22" y="35"/>
                          <a:pt x="19" y="32"/>
                          <a:pt x="15" y="31"/>
                        </a:cubicBezTo>
                        <a:cubicBezTo>
                          <a:pt x="14" y="30"/>
                          <a:pt x="13" y="32"/>
                          <a:pt x="13" y="33"/>
                        </a:cubicBezTo>
                        <a:cubicBezTo>
                          <a:pt x="14" y="35"/>
                          <a:pt x="15" y="37"/>
                          <a:pt x="17" y="38"/>
                        </a:cubicBezTo>
                        <a:cubicBezTo>
                          <a:pt x="18" y="40"/>
                          <a:pt x="20" y="38"/>
                          <a:pt x="19" y="37"/>
                        </a:cubicBezTo>
                        <a:cubicBezTo>
                          <a:pt x="18" y="33"/>
                          <a:pt x="15" y="31"/>
                          <a:pt x="12" y="30"/>
                        </a:cubicBezTo>
                        <a:cubicBezTo>
                          <a:pt x="11" y="29"/>
                          <a:pt x="10" y="31"/>
                          <a:pt x="10" y="32"/>
                        </a:cubicBezTo>
                        <a:cubicBezTo>
                          <a:pt x="11" y="34"/>
                          <a:pt x="12" y="35"/>
                          <a:pt x="14" y="36"/>
                        </a:cubicBezTo>
                        <a:cubicBezTo>
                          <a:pt x="15" y="37"/>
                          <a:pt x="17" y="36"/>
                          <a:pt x="16" y="34"/>
                        </a:cubicBezTo>
                        <a:cubicBezTo>
                          <a:pt x="14" y="32"/>
                          <a:pt x="12" y="29"/>
                          <a:pt x="8" y="29"/>
                        </a:cubicBezTo>
                        <a:cubicBezTo>
                          <a:pt x="7" y="29"/>
                          <a:pt x="6" y="30"/>
                          <a:pt x="7" y="31"/>
                        </a:cubicBezTo>
                        <a:cubicBezTo>
                          <a:pt x="7" y="34"/>
                          <a:pt x="8" y="36"/>
                          <a:pt x="10" y="39"/>
                        </a:cubicBezTo>
                        <a:cubicBezTo>
                          <a:pt x="11" y="40"/>
                          <a:pt x="13" y="39"/>
                          <a:pt x="13" y="38"/>
                        </a:cubicBezTo>
                        <a:cubicBezTo>
                          <a:pt x="13" y="35"/>
                          <a:pt x="13" y="33"/>
                          <a:pt x="13" y="31"/>
                        </a:cubicBezTo>
                        <a:cubicBezTo>
                          <a:pt x="12" y="31"/>
                          <a:pt x="11" y="31"/>
                          <a:pt x="10" y="31"/>
                        </a:cubicBezTo>
                        <a:cubicBezTo>
                          <a:pt x="11" y="33"/>
                          <a:pt x="11" y="34"/>
                          <a:pt x="12" y="35"/>
                        </a:cubicBezTo>
                        <a:cubicBezTo>
                          <a:pt x="13" y="36"/>
                          <a:pt x="15" y="36"/>
                          <a:pt x="15" y="35"/>
                        </a:cubicBezTo>
                        <a:cubicBezTo>
                          <a:pt x="14" y="29"/>
                          <a:pt x="12" y="24"/>
                          <a:pt x="6" y="22"/>
                        </a:cubicBezTo>
                        <a:cubicBezTo>
                          <a:pt x="5" y="21"/>
                          <a:pt x="4" y="22"/>
                          <a:pt x="4" y="23"/>
                        </a:cubicBezTo>
                        <a:cubicBezTo>
                          <a:pt x="5" y="26"/>
                          <a:pt x="6" y="29"/>
                          <a:pt x="6" y="32"/>
                        </a:cubicBezTo>
                        <a:cubicBezTo>
                          <a:pt x="7" y="33"/>
                          <a:pt x="9" y="34"/>
                          <a:pt x="9" y="33"/>
                        </a:cubicBezTo>
                        <a:cubicBezTo>
                          <a:pt x="10" y="30"/>
                          <a:pt x="10" y="29"/>
                          <a:pt x="10" y="26"/>
                        </a:cubicBezTo>
                        <a:cubicBezTo>
                          <a:pt x="10" y="24"/>
                          <a:pt x="8" y="25"/>
                          <a:pt x="7" y="26"/>
                        </a:cubicBezTo>
                        <a:cubicBezTo>
                          <a:pt x="6" y="29"/>
                          <a:pt x="7" y="32"/>
                          <a:pt x="7" y="35"/>
                        </a:cubicBezTo>
                        <a:cubicBezTo>
                          <a:pt x="7" y="37"/>
                          <a:pt x="10" y="37"/>
                          <a:pt x="10" y="35"/>
                        </a:cubicBezTo>
                        <a:cubicBezTo>
                          <a:pt x="10" y="32"/>
                          <a:pt x="10" y="29"/>
                          <a:pt x="9" y="26"/>
                        </a:cubicBezTo>
                        <a:cubicBezTo>
                          <a:pt x="9" y="24"/>
                          <a:pt x="7" y="25"/>
                          <a:pt x="7" y="26"/>
                        </a:cubicBezTo>
                        <a:cubicBezTo>
                          <a:pt x="6" y="29"/>
                          <a:pt x="6" y="31"/>
                          <a:pt x="6" y="34"/>
                        </a:cubicBezTo>
                        <a:cubicBezTo>
                          <a:pt x="6" y="36"/>
                          <a:pt x="8" y="36"/>
                          <a:pt x="8" y="34"/>
                        </a:cubicBezTo>
                        <a:cubicBezTo>
                          <a:pt x="9" y="31"/>
                          <a:pt x="9" y="29"/>
                          <a:pt x="8" y="26"/>
                        </a:cubicBezTo>
                        <a:cubicBezTo>
                          <a:pt x="8" y="24"/>
                          <a:pt x="6" y="24"/>
                          <a:pt x="5" y="26"/>
                        </a:cubicBezTo>
                        <a:cubicBezTo>
                          <a:pt x="5" y="29"/>
                          <a:pt x="5" y="31"/>
                          <a:pt x="5" y="34"/>
                        </a:cubicBezTo>
                        <a:cubicBezTo>
                          <a:pt x="6" y="34"/>
                          <a:pt x="7" y="34"/>
                          <a:pt x="8" y="34"/>
                        </a:cubicBezTo>
                        <a:cubicBezTo>
                          <a:pt x="8" y="30"/>
                          <a:pt x="8" y="27"/>
                          <a:pt x="7" y="24"/>
                        </a:cubicBezTo>
                        <a:cubicBezTo>
                          <a:pt x="7" y="23"/>
                          <a:pt x="5" y="23"/>
                          <a:pt x="5" y="23"/>
                        </a:cubicBezTo>
                        <a:cubicBezTo>
                          <a:pt x="3" y="24"/>
                          <a:pt x="2" y="25"/>
                          <a:pt x="3" y="28"/>
                        </a:cubicBezTo>
                        <a:cubicBezTo>
                          <a:pt x="3" y="29"/>
                          <a:pt x="5" y="29"/>
                          <a:pt x="5" y="28"/>
                        </a:cubicBezTo>
                        <a:cubicBezTo>
                          <a:pt x="6" y="27"/>
                          <a:pt x="6" y="26"/>
                          <a:pt x="7" y="26"/>
                        </a:cubicBezTo>
                        <a:cubicBezTo>
                          <a:pt x="6" y="25"/>
                          <a:pt x="5" y="25"/>
                          <a:pt x="4" y="25"/>
                        </a:cubicBezTo>
                        <a:cubicBezTo>
                          <a:pt x="4" y="28"/>
                          <a:pt x="4" y="31"/>
                          <a:pt x="3" y="34"/>
                        </a:cubicBezTo>
                        <a:cubicBezTo>
                          <a:pt x="3" y="36"/>
                          <a:pt x="6" y="36"/>
                          <a:pt x="6" y="34"/>
                        </a:cubicBezTo>
                        <a:cubicBezTo>
                          <a:pt x="7" y="32"/>
                          <a:pt x="7" y="29"/>
                          <a:pt x="7" y="26"/>
                        </a:cubicBezTo>
                        <a:cubicBezTo>
                          <a:pt x="7" y="24"/>
                          <a:pt x="5" y="24"/>
                          <a:pt x="4" y="26"/>
                        </a:cubicBezTo>
                        <a:cubicBezTo>
                          <a:pt x="3" y="28"/>
                          <a:pt x="3" y="31"/>
                          <a:pt x="2" y="34"/>
                        </a:cubicBezTo>
                        <a:cubicBezTo>
                          <a:pt x="3" y="34"/>
                          <a:pt x="4" y="34"/>
                          <a:pt x="5" y="34"/>
                        </a:cubicBezTo>
                        <a:cubicBezTo>
                          <a:pt x="5" y="31"/>
                          <a:pt x="6" y="28"/>
                          <a:pt x="6" y="24"/>
                        </a:cubicBezTo>
                        <a:cubicBezTo>
                          <a:pt x="6" y="23"/>
                          <a:pt x="3" y="23"/>
                          <a:pt x="3" y="24"/>
                        </a:cubicBezTo>
                        <a:cubicBezTo>
                          <a:pt x="2" y="26"/>
                          <a:pt x="1" y="29"/>
                          <a:pt x="0" y="31"/>
                        </a:cubicBezTo>
                        <a:cubicBezTo>
                          <a:pt x="1" y="31"/>
                          <a:pt x="2" y="32"/>
                          <a:pt x="3" y="32"/>
                        </a:cubicBezTo>
                        <a:cubicBezTo>
                          <a:pt x="3" y="30"/>
                          <a:pt x="4" y="28"/>
                          <a:pt x="5" y="26"/>
                        </a:cubicBezTo>
                        <a:cubicBezTo>
                          <a:pt x="4" y="26"/>
                          <a:pt x="3" y="26"/>
                          <a:pt x="2" y="26"/>
                        </a:cubicBezTo>
                        <a:cubicBezTo>
                          <a:pt x="1" y="28"/>
                          <a:pt x="1" y="29"/>
                          <a:pt x="1" y="31"/>
                        </a:cubicBezTo>
                        <a:cubicBezTo>
                          <a:pt x="1" y="33"/>
                          <a:pt x="3" y="33"/>
                          <a:pt x="4" y="32"/>
                        </a:cubicBezTo>
                        <a:cubicBezTo>
                          <a:pt x="5" y="30"/>
                          <a:pt x="5" y="29"/>
                          <a:pt x="7" y="26"/>
                        </a:cubicBezTo>
                        <a:cubicBezTo>
                          <a:pt x="6" y="26"/>
                          <a:pt x="5" y="25"/>
                          <a:pt x="4" y="25"/>
                        </a:cubicBezTo>
                        <a:cubicBezTo>
                          <a:pt x="4" y="27"/>
                          <a:pt x="4" y="28"/>
                          <a:pt x="4" y="30"/>
                        </a:cubicBezTo>
                        <a:cubicBezTo>
                          <a:pt x="4" y="31"/>
                          <a:pt x="6" y="31"/>
                          <a:pt x="7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3" name="Freeform 306">
                    <a:extLst>
                      <a:ext uri="{FF2B5EF4-FFF2-40B4-BE49-F238E27FC236}">
                        <a16:creationId xmlns="" xmlns:a16="http://schemas.microsoft.com/office/drawing/2014/main" id="{0649C3E9-6C24-465F-9A45-0DAEDD358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" y="1668"/>
                    <a:ext cx="30" cy="17"/>
                  </a:xfrm>
                  <a:custGeom>
                    <a:avLst/>
                    <a:gdLst>
                      <a:gd name="T0" fmla="*/ 3 w 44"/>
                      <a:gd name="T1" fmla="*/ 22 h 25"/>
                      <a:gd name="T2" fmla="*/ 19 w 44"/>
                      <a:gd name="T3" fmla="*/ 5 h 25"/>
                      <a:gd name="T4" fmla="*/ 32 w 44"/>
                      <a:gd name="T5" fmla="*/ 12 h 25"/>
                      <a:gd name="T6" fmla="*/ 41 w 44"/>
                      <a:gd name="T7" fmla="*/ 21 h 25"/>
                      <a:gd name="T8" fmla="*/ 42 w 44"/>
                      <a:gd name="T9" fmla="*/ 19 h 25"/>
                      <a:gd name="T10" fmla="*/ 41 w 44"/>
                      <a:gd name="T11" fmla="*/ 19 h 25"/>
                      <a:gd name="T12" fmla="*/ 42 w 44"/>
                      <a:gd name="T13" fmla="*/ 22 h 25"/>
                      <a:gd name="T14" fmla="*/ 43 w 44"/>
                      <a:gd name="T15" fmla="*/ 22 h 25"/>
                      <a:gd name="T16" fmla="*/ 44 w 44"/>
                      <a:gd name="T17" fmla="*/ 20 h 25"/>
                      <a:gd name="T18" fmla="*/ 33 w 44"/>
                      <a:gd name="T19" fmla="*/ 9 h 25"/>
                      <a:gd name="T20" fmla="*/ 22 w 44"/>
                      <a:gd name="T21" fmla="*/ 0 h 25"/>
                      <a:gd name="T22" fmla="*/ 14 w 44"/>
                      <a:gd name="T23" fmla="*/ 8 h 25"/>
                      <a:gd name="T24" fmla="*/ 0 w 44"/>
                      <a:gd name="T25" fmla="*/ 22 h 25"/>
                      <a:gd name="T26" fmla="*/ 0 w 44"/>
                      <a:gd name="T27" fmla="*/ 23 h 25"/>
                      <a:gd name="T28" fmla="*/ 0 w 44"/>
                      <a:gd name="T29" fmla="*/ 23 h 25"/>
                      <a:gd name="T30" fmla="*/ 3 w 44"/>
                      <a:gd name="T31" fmla="*/ 22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44" h="25">
                        <a:moveTo>
                          <a:pt x="3" y="22"/>
                        </a:moveTo>
                        <a:cubicBezTo>
                          <a:pt x="4" y="23"/>
                          <a:pt x="18" y="7"/>
                          <a:pt x="19" y="5"/>
                        </a:cubicBezTo>
                        <a:cubicBezTo>
                          <a:pt x="23" y="0"/>
                          <a:pt x="30" y="9"/>
                          <a:pt x="32" y="12"/>
                        </a:cubicBezTo>
                        <a:cubicBezTo>
                          <a:pt x="35" y="15"/>
                          <a:pt x="39" y="17"/>
                          <a:pt x="41" y="21"/>
                        </a:cubicBezTo>
                        <a:cubicBezTo>
                          <a:pt x="42" y="20"/>
                          <a:pt x="42" y="20"/>
                          <a:pt x="42" y="19"/>
                        </a:cubicBezTo>
                        <a:cubicBezTo>
                          <a:pt x="42" y="19"/>
                          <a:pt x="42" y="19"/>
                          <a:pt x="41" y="19"/>
                        </a:cubicBezTo>
                        <a:cubicBezTo>
                          <a:pt x="39" y="20"/>
                          <a:pt x="40" y="22"/>
                          <a:pt x="42" y="22"/>
                        </a:cubicBezTo>
                        <a:cubicBezTo>
                          <a:pt x="42" y="22"/>
                          <a:pt x="43" y="22"/>
                          <a:pt x="43" y="22"/>
                        </a:cubicBezTo>
                        <a:cubicBezTo>
                          <a:pt x="44" y="22"/>
                          <a:pt x="44" y="20"/>
                          <a:pt x="44" y="20"/>
                        </a:cubicBezTo>
                        <a:cubicBezTo>
                          <a:pt x="42" y="15"/>
                          <a:pt x="36" y="12"/>
                          <a:pt x="33" y="9"/>
                        </a:cubicBezTo>
                        <a:cubicBezTo>
                          <a:pt x="30" y="6"/>
                          <a:pt x="26" y="0"/>
                          <a:pt x="22" y="0"/>
                        </a:cubicBezTo>
                        <a:cubicBezTo>
                          <a:pt x="18" y="0"/>
                          <a:pt x="15" y="5"/>
                          <a:pt x="14" y="8"/>
                        </a:cubicBezTo>
                        <a:cubicBezTo>
                          <a:pt x="10" y="13"/>
                          <a:pt x="4" y="16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3"/>
                          <a:pt x="0" y="23"/>
                          <a:pt x="0" y="23"/>
                        </a:cubicBezTo>
                        <a:cubicBezTo>
                          <a:pt x="1" y="25"/>
                          <a:pt x="4" y="23"/>
                          <a:pt x="3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4" name="Freeform 307">
                    <a:extLst>
                      <a:ext uri="{FF2B5EF4-FFF2-40B4-BE49-F238E27FC236}">
                        <a16:creationId xmlns="" xmlns:a16="http://schemas.microsoft.com/office/drawing/2014/main" id="{BF9C9A93-5963-4706-B110-F3F938BE9E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7"/>
                    <a:ext cx="25" cy="22"/>
                  </a:xfrm>
                  <a:custGeom>
                    <a:avLst/>
                    <a:gdLst>
                      <a:gd name="T0" fmla="*/ 1 w 37"/>
                      <a:gd name="T1" fmla="*/ 6 h 33"/>
                      <a:gd name="T2" fmla="*/ 2 w 37"/>
                      <a:gd name="T3" fmla="*/ 31 h 33"/>
                      <a:gd name="T4" fmla="*/ 4 w 37"/>
                      <a:gd name="T5" fmla="*/ 33 h 33"/>
                      <a:gd name="T6" fmla="*/ 24 w 37"/>
                      <a:gd name="T7" fmla="*/ 32 h 33"/>
                      <a:gd name="T8" fmla="*/ 35 w 37"/>
                      <a:gd name="T9" fmla="*/ 30 h 33"/>
                      <a:gd name="T10" fmla="*/ 36 w 37"/>
                      <a:gd name="T11" fmla="*/ 19 h 33"/>
                      <a:gd name="T12" fmla="*/ 34 w 37"/>
                      <a:gd name="T13" fmla="*/ 2 h 33"/>
                      <a:gd name="T14" fmla="*/ 31 w 37"/>
                      <a:gd name="T15" fmla="*/ 3 h 33"/>
                      <a:gd name="T16" fmla="*/ 33 w 37"/>
                      <a:gd name="T17" fmla="*/ 27 h 33"/>
                      <a:gd name="T18" fmla="*/ 20 w 37"/>
                      <a:gd name="T19" fmla="*/ 29 h 33"/>
                      <a:gd name="T20" fmla="*/ 4 w 37"/>
                      <a:gd name="T21" fmla="*/ 30 h 33"/>
                      <a:gd name="T22" fmla="*/ 5 w 37"/>
                      <a:gd name="T23" fmla="*/ 31 h 33"/>
                      <a:gd name="T24" fmla="*/ 3 w 37"/>
                      <a:gd name="T25" fmla="*/ 5 h 33"/>
                      <a:gd name="T26" fmla="*/ 1 w 37"/>
                      <a:gd name="T27" fmla="*/ 6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7" h="33">
                        <a:moveTo>
                          <a:pt x="1" y="6"/>
                        </a:moveTo>
                        <a:cubicBezTo>
                          <a:pt x="2" y="14"/>
                          <a:pt x="2" y="23"/>
                          <a:pt x="2" y="31"/>
                        </a:cubicBezTo>
                        <a:cubicBezTo>
                          <a:pt x="3" y="32"/>
                          <a:pt x="3" y="33"/>
                          <a:pt x="4" y="33"/>
                        </a:cubicBezTo>
                        <a:cubicBezTo>
                          <a:pt x="11" y="33"/>
                          <a:pt x="17" y="32"/>
                          <a:pt x="24" y="32"/>
                        </a:cubicBezTo>
                        <a:cubicBezTo>
                          <a:pt x="27" y="32"/>
                          <a:pt x="32" y="33"/>
                          <a:pt x="35" y="30"/>
                        </a:cubicBezTo>
                        <a:cubicBezTo>
                          <a:pt x="37" y="27"/>
                          <a:pt x="36" y="22"/>
                          <a:pt x="36" y="19"/>
                        </a:cubicBezTo>
                        <a:cubicBezTo>
                          <a:pt x="36" y="13"/>
                          <a:pt x="36" y="8"/>
                          <a:pt x="34" y="2"/>
                        </a:cubicBezTo>
                        <a:cubicBezTo>
                          <a:pt x="33" y="0"/>
                          <a:pt x="30" y="1"/>
                          <a:pt x="31" y="3"/>
                        </a:cubicBezTo>
                        <a:cubicBezTo>
                          <a:pt x="33" y="10"/>
                          <a:pt x="35" y="20"/>
                          <a:pt x="33" y="27"/>
                        </a:cubicBezTo>
                        <a:cubicBezTo>
                          <a:pt x="32" y="31"/>
                          <a:pt x="22" y="29"/>
                          <a:pt x="20" y="29"/>
                        </a:cubicBezTo>
                        <a:cubicBezTo>
                          <a:pt x="14" y="29"/>
                          <a:pt x="9" y="30"/>
                          <a:pt x="4" y="30"/>
                        </a:cubicBezTo>
                        <a:cubicBezTo>
                          <a:pt x="4" y="30"/>
                          <a:pt x="5" y="31"/>
                          <a:pt x="5" y="31"/>
                        </a:cubicBezTo>
                        <a:cubicBezTo>
                          <a:pt x="5" y="22"/>
                          <a:pt x="5" y="14"/>
                          <a:pt x="3" y="5"/>
                        </a:cubicBezTo>
                        <a:cubicBezTo>
                          <a:pt x="3" y="3"/>
                          <a:pt x="0" y="4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" name="Freeform 308">
                    <a:extLst>
                      <a:ext uri="{FF2B5EF4-FFF2-40B4-BE49-F238E27FC236}">
                        <a16:creationId xmlns="" xmlns:a16="http://schemas.microsoft.com/office/drawing/2014/main" id="{A86C3D01-3523-45BD-B76D-B674D19B41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3" y="1681"/>
                    <a:ext cx="12" cy="17"/>
                  </a:xfrm>
                  <a:custGeom>
                    <a:avLst/>
                    <a:gdLst>
                      <a:gd name="T0" fmla="*/ 2 w 19"/>
                      <a:gd name="T1" fmla="*/ 24 h 26"/>
                      <a:gd name="T2" fmla="*/ 2 w 19"/>
                      <a:gd name="T3" fmla="*/ 24 h 26"/>
                      <a:gd name="T4" fmla="*/ 5 w 19"/>
                      <a:gd name="T5" fmla="*/ 24 h 26"/>
                      <a:gd name="T6" fmla="*/ 5 w 19"/>
                      <a:gd name="T7" fmla="*/ 14 h 26"/>
                      <a:gd name="T8" fmla="*/ 12 w 19"/>
                      <a:gd name="T9" fmla="*/ 7 h 26"/>
                      <a:gd name="T10" fmla="*/ 15 w 19"/>
                      <a:gd name="T11" fmla="*/ 24 h 26"/>
                      <a:gd name="T12" fmla="*/ 18 w 19"/>
                      <a:gd name="T13" fmla="*/ 24 h 26"/>
                      <a:gd name="T14" fmla="*/ 11 w 19"/>
                      <a:gd name="T15" fmla="*/ 3 h 26"/>
                      <a:gd name="T16" fmla="*/ 2 w 19"/>
                      <a:gd name="T17" fmla="*/ 24 h 26"/>
                      <a:gd name="T18" fmla="*/ 5 w 19"/>
                      <a:gd name="T19" fmla="*/ 24 h 26"/>
                      <a:gd name="T20" fmla="*/ 5 w 19"/>
                      <a:gd name="T21" fmla="*/ 24 h 26"/>
                      <a:gd name="T22" fmla="*/ 2 w 19"/>
                      <a:gd name="T23" fmla="*/ 24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9" h="26">
                        <a:moveTo>
                          <a:pt x="2" y="24"/>
                        </a:move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1"/>
                          <a:pt x="5" y="17"/>
                          <a:pt x="5" y="14"/>
                        </a:cubicBezTo>
                        <a:cubicBezTo>
                          <a:pt x="5" y="10"/>
                          <a:pt x="7" y="2"/>
                          <a:pt x="12" y="7"/>
                        </a:cubicBezTo>
                        <a:cubicBezTo>
                          <a:pt x="16" y="11"/>
                          <a:pt x="15" y="19"/>
                          <a:pt x="15" y="24"/>
                        </a:cubicBezTo>
                        <a:cubicBezTo>
                          <a:pt x="15" y="26"/>
                          <a:pt x="18" y="26"/>
                          <a:pt x="18" y="24"/>
                        </a:cubicBezTo>
                        <a:cubicBezTo>
                          <a:pt x="18" y="19"/>
                          <a:pt x="19" y="5"/>
                          <a:pt x="11" y="3"/>
                        </a:cubicBezTo>
                        <a:cubicBezTo>
                          <a:pt x="0" y="0"/>
                          <a:pt x="2" y="19"/>
                          <a:pt x="2" y="24"/>
                        </a:cubicBezTo>
                        <a:cubicBezTo>
                          <a:pt x="2" y="26"/>
                          <a:pt x="5" y="26"/>
                          <a:pt x="5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5" y="22"/>
                          <a:pt x="2" y="22"/>
                          <a:pt x="2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" name="Freeform 309">
                    <a:extLst>
                      <a:ext uri="{FF2B5EF4-FFF2-40B4-BE49-F238E27FC236}">
                        <a16:creationId xmlns="" xmlns:a16="http://schemas.microsoft.com/office/drawing/2014/main" id="{42AFFDF3-C945-4043-BD7C-05797F6EB2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89"/>
                    <a:ext cx="4" cy="3"/>
                  </a:xfrm>
                  <a:custGeom>
                    <a:avLst/>
                    <a:gdLst>
                      <a:gd name="T0" fmla="*/ 4 w 5"/>
                      <a:gd name="T1" fmla="*/ 4 h 5"/>
                      <a:gd name="T2" fmla="*/ 4 w 5"/>
                      <a:gd name="T3" fmla="*/ 3 h 5"/>
                      <a:gd name="T4" fmla="*/ 2 w 5"/>
                      <a:gd name="T5" fmla="*/ 1 h 5"/>
                      <a:gd name="T6" fmla="*/ 2 w 5"/>
                      <a:gd name="T7" fmla="*/ 2 h 5"/>
                      <a:gd name="T8" fmla="*/ 4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4" y="4"/>
                        </a:move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5" y="2"/>
                          <a:pt x="3" y="0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0" y="3"/>
                          <a:pt x="2" y="5"/>
                          <a:pt x="4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7" name="Freeform 310">
                    <a:extLst>
                      <a:ext uri="{FF2B5EF4-FFF2-40B4-BE49-F238E27FC236}">
                        <a16:creationId xmlns="" xmlns:a16="http://schemas.microsoft.com/office/drawing/2014/main" id="{6A73634A-8C2A-42B2-9EC5-5164228E8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76"/>
                    <a:ext cx="6" cy="7"/>
                  </a:xfrm>
                  <a:custGeom>
                    <a:avLst/>
                    <a:gdLst>
                      <a:gd name="T0" fmla="*/ 3 w 9"/>
                      <a:gd name="T1" fmla="*/ 10 h 11"/>
                      <a:gd name="T2" fmla="*/ 7 w 9"/>
                      <a:gd name="T3" fmla="*/ 3 h 11"/>
                      <a:gd name="T4" fmla="*/ 5 w 9"/>
                      <a:gd name="T5" fmla="*/ 2 h 11"/>
                      <a:gd name="T6" fmla="*/ 1 w 9"/>
                      <a:gd name="T7" fmla="*/ 8 h 11"/>
                      <a:gd name="T8" fmla="*/ 3 w 9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10"/>
                        </a:moveTo>
                        <a:cubicBezTo>
                          <a:pt x="4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2"/>
                        </a:cubicBezTo>
                        <a:cubicBezTo>
                          <a:pt x="3" y="4"/>
                          <a:pt x="2" y="6"/>
                          <a:pt x="1" y="8"/>
                        </a:cubicBezTo>
                        <a:cubicBezTo>
                          <a:pt x="0" y="10"/>
                          <a:pt x="2" y="11"/>
                          <a:pt x="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8" name="Freeform 311">
                    <a:extLst>
                      <a:ext uri="{FF2B5EF4-FFF2-40B4-BE49-F238E27FC236}">
                        <a16:creationId xmlns="" xmlns:a16="http://schemas.microsoft.com/office/drawing/2014/main" id="{EE001D2D-1458-472F-A121-C4FEA212A6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6" y="1671"/>
                    <a:ext cx="13" cy="16"/>
                  </a:xfrm>
                  <a:custGeom>
                    <a:avLst/>
                    <a:gdLst>
                      <a:gd name="T0" fmla="*/ 4 w 19"/>
                      <a:gd name="T1" fmla="*/ 22 h 24"/>
                      <a:gd name="T2" fmla="*/ 17 w 19"/>
                      <a:gd name="T3" fmla="*/ 3 h 24"/>
                      <a:gd name="T4" fmla="*/ 15 w 19"/>
                      <a:gd name="T5" fmla="*/ 2 h 24"/>
                      <a:gd name="T6" fmla="*/ 1 w 19"/>
                      <a:gd name="T7" fmla="*/ 21 h 24"/>
                      <a:gd name="T8" fmla="*/ 4 w 19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" h="24">
                        <a:moveTo>
                          <a:pt x="4" y="22"/>
                        </a:moveTo>
                        <a:cubicBezTo>
                          <a:pt x="8" y="16"/>
                          <a:pt x="13" y="9"/>
                          <a:pt x="17" y="3"/>
                        </a:cubicBezTo>
                        <a:cubicBezTo>
                          <a:pt x="19" y="1"/>
                          <a:pt x="16" y="0"/>
                          <a:pt x="15" y="2"/>
                        </a:cubicBezTo>
                        <a:cubicBezTo>
                          <a:pt x="10" y="8"/>
                          <a:pt x="6" y="14"/>
                          <a:pt x="1" y="21"/>
                        </a:cubicBezTo>
                        <a:cubicBezTo>
                          <a:pt x="0" y="22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9" name="Freeform 312">
                    <a:extLst>
                      <a:ext uri="{FF2B5EF4-FFF2-40B4-BE49-F238E27FC236}">
                        <a16:creationId xmlns="" xmlns:a16="http://schemas.microsoft.com/office/drawing/2014/main" id="{8E74B27B-74FF-43D2-96F3-F421E5C66D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1" cy="16"/>
                  </a:xfrm>
                  <a:custGeom>
                    <a:avLst/>
                    <a:gdLst>
                      <a:gd name="T0" fmla="*/ 4 w 17"/>
                      <a:gd name="T1" fmla="*/ 22 h 24"/>
                      <a:gd name="T2" fmla="*/ 15 w 17"/>
                      <a:gd name="T3" fmla="*/ 3 h 24"/>
                      <a:gd name="T4" fmla="*/ 13 w 17"/>
                      <a:gd name="T5" fmla="*/ 1 h 24"/>
                      <a:gd name="T6" fmla="*/ 1 w 17"/>
                      <a:gd name="T7" fmla="*/ 21 h 24"/>
                      <a:gd name="T8" fmla="*/ 4 w 17"/>
                      <a:gd name="T9" fmla="*/ 2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4">
                        <a:moveTo>
                          <a:pt x="4" y="22"/>
                        </a:moveTo>
                        <a:cubicBezTo>
                          <a:pt x="6" y="15"/>
                          <a:pt x="11" y="9"/>
                          <a:pt x="15" y="3"/>
                        </a:cubicBezTo>
                        <a:cubicBezTo>
                          <a:pt x="17" y="1"/>
                          <a:pt x="14" y="0"/>
                          <a:pt x="13" y="1"/>
                        </a:cubicBezTo>
                        <a:cubicBezTo>
                          <a:pt x="8" y="7"/>
                          <a:pt x="3" y="14"/>
                          <a:pt x="1" y="21"/>
                        </a:cubicBezTo>
                        <a:cubicBezTo>
                          <a:pt x="0" y="23"/>
                          <a:pt x="3" y="24"/>
                          <a:pt x="4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0" name="Freeform 313">
                    <a:extLst>
                      <a:ext uri="{FF2B5EF4-FFF2-40B4-BE49-F238E27FC236}">
                        <a16:creationId xmlns="" xmlns:a16="http://schemas.microsoft.com/office/drawing/2014/main" id="{19F094DC-4F53-460C-9000-A524FDB1C9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9" y="1671"/>
                    <a:ext cx="12" cy="18"/>
                  </a:xfrm>
                  <a:custGeom>
                    <a:avLst/>
                    <a:gdLst>
                      <a:gd name="T0" fmla="*/ 3 w 19"/>
                      <a:gd name="T1" fmla="*/ 26 h 27"/>
                      <a:gd name="T2" fmla="*/ 8 w 19"/>
                      <a:gd name="T3" fmla="*/ 17 h 27"/>
                      <a:gd name="T4" fmla="*/ 18 w 19"/>
                      <a:gd name="T5" fmla="*/ 3 h 27"/>
                      <a:gd name="T6" fmla="*/ 16 w 19"/>
                      <a:gd name="T7" fmla="*/ 1 h 27"/>
                      <a:gd name="T8" fmla="*/ 7 w 19"/>
                      <a:gd name="T9" fmla="*/ 14 h 27"/>
                      <a:gd name="T10" fmla="*/ 1 w 19"/>
                      <a:gd name="T11" fmla="*/ 23 h 27"/>
                      <a:gd name="T12" fmla="*/ 3 w 19"/>
                      <a:gd name="T13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7">
                        <a:moveTo>
                          <a:pt x="3" y="26"/>
                        </a:moveTo>
                        <a:cubicBezTo>
                          <a:pt x="6" y="24"/>
                          <a:pt x="7" y="20"/>
                          <a:pt x="8" y="17"/>
                        </a:cubicBezTo>
                        <a:cubicBezTo>
                          <a:pt x="11" y="12"/>
                          <a:pt x="15" y="7"/>
                          <a:pt x="18" y="3"/>
                        </a:cubicBezTo>
                        <a:cubicBezTo>
                          <a:pt x="19" y="1"/>
                          <a:pt x="17" y="0"/>
                          <a:pt x="16" y="1"/>
                        </a:cubicBezTo>
                        <a:cubicBezTo>
                          <a:pt x="13" y="5"/>
                          <a:pt x="10" y="10"/>
                          <a:pt x="7" y="14"/>
                        </a:cubicBezTo>
                        <a:cubicBezTo>
                          <a:pt x="5" y="17"/>
                          <a:pt x="4" y="21"/>
                          <a:pt x="1" y="23"/>
                        </a:cubicBezTo>
                        <a:cubicBezTo>
                          <a:pt x="0" y="24"/>
                          <a:pt x="1" y="27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1" name="Freeform 314">
                    <a:extLst>
                      <a:ext uri="{FF2B5EF4-FFF2-40B4-BE49-F238E27FC236}">
                        <a16:creationId xmlns="" xmlns:a16="http://schemas.microsoft.com/office/drawing/2014/main" id="{9E3B4DFC-CE8A-4DCE-8DFC-8CF438FA30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72"/>
                    <a:ext cx="12" cy="17"/>
                  </a:xfrm>
                  <a:custGeom>
                    <a:avLst/>
                    <a:gdLst>
                      <a:gd name="T0" fmla="*/ 4 w 17"/>
                      <a:gd name="T1" fmla="*/ 23 h 25"/>
                      <a:gd name="T2" fmla="*/ 16 w 17"/>
                      <a:gd name="T3" fmla="*/ 3 h 25"/>
                      <a:gd name="T4" fmla="*/ 13 w 17"/>
                      <a:gd name="T5" fmla="*/ 2 h 25"/>
                      <a:gd name="T6" fmla="*/ 1 w 17"/>
                      <a:gd name="T7" fmla="*/ 22 h 25"/>
                      <a:gd name="T8" fmla="*/ 4 w 17"/>
                      <a:gd name="T9" fmla="*/ 23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25">
                        <a:moveTo>
                          <a:pt x="4" y="23"/>
                        </a:moveTo>
                        <a:cubicBezTo>
                          <a:pt x="6" y="16"/>
                          <a:pt x="12" y="10"/>
                          <a:pt x="16" y="3"/>
                        </a:cubicBezTo>
                        <a:cubicBezTo>
                          <a:pt x="17" y="2"/>
                          <a:pt x="14" y="0"/>
                          <a:pt x="13" y="2"/>
                        </a:cubicBezTo>
                        <a:cubicBezTo>
                          <a:pt x="9" y="9"/>
                          <a:pt x="3" y="15"/>
                          <a:pt x="1" y="22"/>
                        </a:cubicBezTo>
                        <a:cubicBezTo>
                          <a:pt x="0" y="24"/>
                          <a:pt x="3" y="25"/>
                          <a:pt x="4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2" name="Freeform 315">
                    <a:extLst>
                      <a:ext uri="{FF2B5EF4-FFF2-40B4-BE49-F238E27FC236}">
                        <a16:creationId xmlns="" xmlns:a16="http://schemas.microsoft.com/office/drawing/2014/main" id="{A7DD205E-B85C-494F-B7B8-17F342DDFE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5" y="1675"/>
                    <a:ext cx="10" cy="10"/>
                  </a:xfrm>
                  <a:custGeom>
                    <a:avLst/>
                    <a:gdLst>
                      <a:gd name="T0" fmla="*/ 3 w 14"/>
                      <a:gd name="T1" fmla="*/ 14 h 15"/>
                      <a:gd name="T2" fmla="*/ 12 w 14"/>
                      <a:gd name="T3" fmla="*/ 3 h 15"/>
                      <a:gd name="T4" fmla="*/ 10 w 14"/>
                      <a:gd name="T5" fmla="*/ 1 h 15"/>
                      <a:gd name="T6" fmla="*/ 1 w 14"/>
                      <a:gd name="T7" fmla="*/ 12 h 15"/>
                      <a:gd name="T8" fmla="*/ 3 w 14"/>
                      <a:gd name="T9" fmla="*/ 14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5">
                        <a:moveTo>
                          <a:pt x="3" y="14"/>
                        </a:moveTo>
                        <a:cubicBezTo>
                          <a:pt x="6" y="10"/>
                          <a:pt x="9" y="6"/>
                          <a:pt x="12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4" y="8"/>
                          <a:pt x="1" y="12"/>
                        </a:cubicBezTo>
                        <a:cubicBezTo>
                          <a:pt x="0" y="13"/>
                          <a:pt x="2" y="15"/>
                          <a:pt x="3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3" name="Freeform 316">
                    <a:extLst>
                      <a:ext uri="{FF2B5EF4-FFF2-40B4-BE49-F238E27FC236}">
                        <a16:creationId xmlns="" xmlns:a16="http://schemas.microsoft.com/office/drawing/2014/main" id="{A8FC66D6-8452-4867-BA69-D9174C0479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7" y="1675"/>
                    <a:ext cx="10" cy="9"/>
                  </a:xfrm>
                  <a:custGeom>
                    <a:avLst/>
                    <a:gdLst>
                      <a:gd name="T0" fmla="*/ 4 w 14"/>
                      <a:gd name="T1" fmla="*/ 13 h 14"/>
                      <a:gd name="T2" fmla="*/ 13 w 14"/>
                      <a:gd name="T3" fmla="*/ 3 h 14"/>
                      <a:gd name="T4" fmla="*/ 10 w 14"/>
                      <a:gd name="T5" fmla="*/ 1 h 14"/>
                      <a:gd name="T6" fmla="*/ 2 w 14"/>
                      <a:gd name="T7" fmla="*/ 11 h 14"/>
                      <a:gd name="T8" fmla="*/ 4 w 14"/>
                      <a:gd name="T9" fmla="*/ 1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4">
                        <a:moveTo>
                          <a:pt x="4" y="13"/>
                        </a:moveTo>
                        <a:cubicBezTo>
                          <a:pt x="7" y="10"/>
                          <a:pt x="9" y="6"/>
                          <a:pt x="13" y="3"/>
                        </a:cubicBezTo>
                        <a:cubicBezTo>
                          <a:pt x="14" y="2"/>
                          <a:pt x="12" y="0"/>
                          <a:pt x="10" y="1"/>
                        </a:cubicBezTo>
                        <a:cubicBezTo>
                          <a:pt x="7" y="4"/>
                          <a:pt x="5" y="8"/>
                          <a:pt x="2" y="11"/>
                        </a:cubicBezTo>
                        <a:cubicBezTo>
                          <a:pt x="0" y="12"/>
                          <a:pt x="2" y="14"/>
                          <a:pt x="4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4" name="Freeform 317">
                    <a:extLst>
                      <a:ext uri="{FF2B5EF4-FFF2-40B4-BE49-F238E27FC236}">
                        <a16:creationId xmlns="" xmlns:a16="http://schemas.microsoft.com/office/drawing/2014/main" id="{0CCA48BD-AD60-4FC5-A9C7-A7FA190F9D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7"/>
                    <a:ext cx="7" cy="8"/>
                  </a:xfrm>
                  <a:custGeom>
                    <a:avLst/>
                    <a:gdLst>
                      <a:gd name="T0" fmla="*/ 1 w 10"/>
                      <a:gd name="T1" fmla="*/ 10 h 11"/>
                      <a:gd name="T2" fmla="*/ 5 w 10"/>
                      <a:gd name="T3" fmla="*/ 8 h 11"/>
                      <a:gd name="T4" fmla="*/ 9 w 10"/>
                      <a:gd name="T5" fmla="*/ 3 h 11"/>
                      <a:gd name="T6" fmla="*/ 7 w 10"/>
                      <a:gd name="T7" fmla="*/ 2 h 11"/>
                      <a:gd name="T8" fmla="*/ 4 w 10"/>
                      <a:gd name="T9" fmla="*/ 5 h 11"/>
                      <a:gd name="T10" fmla="*/ 3 w 10"/>
                      <a:gd name="T11" fmla="*/ 6 h 11"/>
                      <a:gd name="T12" fmla="*/ 2 w 10"/>
                      <a:gd name="T13" fmla="*/ 7 h 11"/>
                      <a:gd name="T14" fmla="*/ 3 w 10"/>
                      <a:gd name="T15" fmla="*/ 7 h 11"/>
                      <a:gd name="T16" fmla="*/ 1 w 10"/>
                      <a:gd name="T17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" h="11">
                        <a:moveTo>
                          <a:pt x="1" y="10"/>
                        </a:moveTo>
                        <a:cubicBezTo>
                          <a:pt x="3" y="11"/>
                          <a:pt x="4" y="9"/>
                          <a:pt x="5" y="8"/>
                        </a:cubicBezTo>
                        <a:cubicBezTo>
                          <a:pt x="7" y="7"/>
                          <a:pt x="8" y="5"/>
                          <a:pt x="9" y="3"/>
                        </a:cubicBezTo>
                        <a:cubicBezTo>
                          <a:pt x="10" y="2"/>
                          <a:pt x="8" y="0"/>
                          <a:pt x="7" y="2"/>
                        </a:cubicBezTo>
                        <a:cubicBezTo>
                          <a:pt x="6" y="3"/>
                          <a:pt x="5" y="4"/>
                          <a:pt x="4" y="5"/>
                        </a:cubicBezTo>
                        <a:cubicBezTo>
                          <a:pt x="4" y="5"/>
                          <a:pt x="3" y="6"/>
                          <a:pt x="3" y="6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1" y="8"/>
                          <a:pt x="2" y="7"/>
                          <a:pt x="3" y="7"/>
                        </a:cubicBezTo>
                        <a:cubicBezTo>
                          <a:pt x="1" y="6"/>
                          <a:pt x="0" y="9"/>
                          <a:pt x="1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5" name="Freeform 318">
                    <a:extLst>
                      <a:ext uri="{FF2B5EF4-FFF2-40B4-BE49-F238E27FC236}">
                        <a16:creationId xmlns="" xmlns:a16="http://schemas.microsoft.com/office/drawing/2014/main" id="{398BA4B3-8361-4112-AAB5-E9DF667A37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0" y="1679"/>
                    <a:ext cx="8" cy="8"/>
                  </a:xfrm>
                  <a:custGeom>
                    <a:avLst/>
                    <a:gdLst>
                      <a:gd name="T0" fmla="*/ 4 w 12"/>
                      <a:gd name="T1" fmla="*/ 11 h 13"/>
                      <a:gd name="T2" fmla="*/ 11 w 12"/>
                      <a:gd name="T3" fmla="*/ 4 h 13"/>
                      <a:gd name="T4" fmla="*/ 8 w 12"/>
                      <a:gd name="T5" fmla="*/ 2 h 13"/>
                      <a:gd name="T6" fmla="*/ 1 w 12"/>
                      <a:gd name="T7" fmla="*/ 10 h 13"/>
                      <a:gd name="T8" fmla="*/ 4 w 12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13">
                        <a:moveTo>
                          <a:pt x="4" y="11"/>
                        </a:moveTo>
                        <a:cubicBezTo>
                          <a:pt x="6" y="9"/>
                          <a:pt x="8" y="6"/>
                          <a:pt x="11" y="4"/>
                        </a:cubicBezTo>
                        <a:cubicBezTo>
                          <a:pt x="12" y="2"/>
                          <a:pt x="10" y="0"/>
                          <a:pt x="8" y="2"/>
                        </a:cubicBezTo>
                        <a:cubicBezTo>
                          <a:pt x="6" y="4"/>
                          <a:pt x="4" y="7"/>
                          <a:pt x="1" y="10"/>
                        </a:cubicBezTo>
                        <a:cubicBezTo>
                          <a:pt x="0" y="12"/>
                          <a:pt x="3" y="13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6" name="Freeform 319">
                    <a:extLst>
                      <a:ext uri="{FF2B5EF4-FFF2-40B4-BE49-F238E27FC236}">
                        <a16:creationId xmlns="" xmlns:a16="http://schemas.microsoft.com/office/drawing/2014/main" id="{633B19E0-8937-41B7-A943-F62D7507E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1" y="1681"/>
                    <a:ext cx="8" cy="8"/>
                  </a:xfrm>
                  <a:custGeom>
                    <a:avLst/>
                    <a:gdLst>
                      <a:gd name="T0" fmla="*/ 2 w 11"/>
                      <a:gd name="T1" fmla="*/ 10 h 11"/>
                      <a:gd name="T2" fmla="*/ 10 w 11"/>
                      <a:gd name="T3" fmla="*/ 3 h 11"/>
                      <a:gd name="T4" fmla="*/ 8 w 11"/>
                      <a:gd name="T5" fmla="*/ 1 h 11"/>
                      <a:gd name="T6" fmla="*/ 2 w 11"/>
                      <a:gd name="T7" fmla="*/ 7 h 11"/>
                      <a:gd name="T8" fmla="*/ 2 w 11"/>
                      <a:gd name="T9" fmla="*/ 1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1">
                        <a:moveTo>
                          <a:pt x="2" y="10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2" y="7"/>
                        </a:cubicBezTo>
                        <a:cubicBezTo>
                          <a:pt x="0" y="8"/>
                          <a:pt x="1" y="11"/>
                          <a:pt x="2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7" name="Freeform 320">
                    <a:extLst>
                      <a:ext uri="{FF2B5EF4-FFF2-40B4-BE49-F238E27FC236}">
                        <a16:creationId xmlns="" xmlns:a16="http://schemas.microsoft.com/office/drawing/2014/main" id="{6400F20B-6CEA-444A-8A86-44D21886D1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4"/>
                    <a:ext cx="6" cy="6"/>
                  </a:xfrm>
                  <a:custGeom>
                    <a:avLst/>
                    <a:gdLst>
                      <a:gd name="T0" fmla="*/ 3 w 8"/>
                      <a:gd name="T1" fmla="*/ 8 h 9"/>
                      <a:gd name="T2" fmla="*/ 7 w 8"/>
                      <a:gd name="T3" fmla="*/ 3 h 9"/>
                      <a:gd name="T4" fmla="*/ 5 w 8"/>
                      <a:gd name="T5" fmla="*/ 2 h 9"/>
                      <a:gd name="T6" fmla="*/ 1 w 8"/>
                      <a:gd name="T7" fmla="*/ 6 h 9"/>
                      <a:gd name="T8" fmla="*/ 3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3" y="8"/>
                        </a:moveTo>
                        <a:cubicBezTo>
                          <a:pt x="5" y="6"/>
                          <a:pt x="6" y="5"/>
                          <a:pt x="7" y="3"/>
                        </a:cubicBezTo>
                        <a:cubicBezTo>
                          <a:pt x="8" y="2"/>
                          <a:pt x="6" y="0"/>
                          <a:pt x="5" y="2"/>
                        </a:cubicBezTo>
                        <a:cubicBezTo>
                          <a:pt x="4" y="3"/>
                          <a:pt x="2" y="4"/>
                          <a:pt x="1" y="6"/>
                        </a:cubicBezTo>
                        <a:cubicBezTo>
                          <a:pt x="0" y="7"/>
                          <a:pt x="2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8" name="Freeform 321">
                    <a:extLst>
                      <a:ext uri="{FF2B5EF4-FFF2-40B4-BE49-F238E27FC236}">
                        <a16:creationId xmlns="" xmlns:a16="http://schemas.microsoft.com/office/drawing/2014/main" id="{06019D43-1777-47B7-A7C5-8B8A944B5F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7"/>
                    <a:ext cx="6" cy="6"/>
                  </a:xfrm>
                  <a:custGeom>
                    <a:avLst/>
                    <a:gdLst>
                      <a:gd name="T0" fmla="*/ 3 w 9"/>
                      <a:gd name="T1" fmla="*/ 8 h 9"/>
                      <a:gd name="T2" fmla="*/ 7 w 9"/>
                      <a:gd name="T3" fmla="*/ 3 h 9"/>
                      <a:gd name="T4" fmla="*/ 5 w 9"/>
                      <a:gd name="T5" fmla="*/ 1 h 9"/>
                      <a:gd name="T6" fmla="*/ 1 w 9"/>
                      <a:gd name="T7" fmla="*/ 5 h 9"/>
                      <a:gd name="T8" fmla="*/ 3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3" y="8"/>
                        </a:moveTo>
                        <a:cubicBezTo>
                          <a:pt x="5" y="7"/>
                          <a:pt x="6" y="5"/>
                          <a:pt x="7" y="3"/>
                        </a:cubicBezTo>
                        <a:cubicBezTo>
                          <a:pt x="9" y="2"/>
                          <a:pt x="6" y="0"/>
                          <a:pt x="5" y="1"/>
                        </a:cubicBezTo>
                        <a:cubicBezTo>
                          <a:pt x="4" y="3"/>
                          <a:pt x="3" y="4"/>
                          <a:pt x="1" y="5"/>
                        </a:cubicBezTo>
                        <a:cubicBezTo>
                          <a:pt x="0" y="6"/>
                          <a:pt x="1" y="9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9" name="Freeform 322">
                    <a:extLst>
                      <a:ext uri="{FF2B5EF4-FFF2-40B4-BE49-F238E27FC236}">
                        <a16:creationId xmlns="" xmlns:a16="http://schemas.microsoft.com/office/drawing/2014/main" id="{8252BF21-9082-44BF-9A04-7980FE9F7F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89"/>
                    <a:ext cx="6" cy="6"/>
                  </a:xfrm>
                  <a:custGeom>
                    <a:avLst/>
                    <a:gdLst>
                      <a:gd name="T0" fmla="*/ 4 w 10"/>
                      <a:gd name="T1" fmla="*/ 8 h 9"/>
                      <a:gd name="T2" fmla="*/ 8 w 10"/>
                      <a:gd name="T3" fmla="*/ 3 h 9"/>
                      <a:gd name="T4" fmla="*/ 6 w 10"/>
                      <a:gd name="T5" fmla="*/ 1 h 9"/>
                      <a:gd name="T6" fmla="*/ 2 w 10"/>
                      <a:gd name="T7" fmla="*/ 6 h 9"/>
                      <a:gd name="T8" fmla="*/ 4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4" y="8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10" y="2"/>
                          <a:pt x="8" y="0"/>
                          <a:pt x="6" y="1"/>
                        </a:cubicBezTo>
                        <a:cubicBezTo>
                          <a:pt x="5" y="3"/>
                          <a:pt x="3" y="5"/>
                          <a:pt x="2" y="6"/>
                        </a:cubicBezTo>
                        <a:cubicBezTo>
                          <a:pt x="0" y="7"/>
                          <a:pt x="2" y="9"/>
                          <a:pt x="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0" name="Freeform 323">
                    <a:extLst>
                      <a:ext uri="{FF2B5EF4-FFF2-40B4-BE49-F238E27FC236}">
                        <a16:creationId xmlns="" xmlns:a16="http://schemas.microsoft.com/office/drawing/2014/main" id="{FE304252-5CCF-4125-9024-12271260B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3" y="1693"/>
                    <a:ext cx="4" cy="5"/>
                  </a:xfrm>
                  <a:custGeom>
                    <a:avLst/>
                    <a:gdLst>
                      <a:gd name="T0" fmla="*/ 4 w 7"/>
                      <a:gd name="T1" fmla="*/ 6 h 8"/>
                      <a:gd name="T2" fmla="*/ 6 w 7"/>
                      <a:gd name="T3" fmla="*/ 3 h 8"/>
                      <a:gd name="T4" fmla="*/ 4 w 7"/>
                      <a:gd name="T5" fmla="*/ 2 h 8"/>
                      <a:gd name="T6" fmla="*/ 2 w 7"/>
                      <a:gd name="T7" fmla="*/ 4 h 8"/>
                      <a:gd name="T8" fmla="*/ 4 w 7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2"/>
                          <a:pt x="5" y="0"/>
                          <a:pt x="4" y="2"/>
                        </a:cubicBezTo>
                        <a:cubicBezTo>
                          <a:pt x="3" y="3"/>
                          <a:pt x="2" y="4"/>
                          <a:pt x="2" y="4"/>
                        </a:cubicBezTo>
                        <a:cubicBezTo>
                          <a:pt x="0" y="6"/>
                          <a:pt x="2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1" name="Freeform 324">
                    <a:extLst>
                      <a:ext uri="{FF2B5EF4-FFF2-40B4-BE49-F238E27FC236}">
                        <a16:creationId xmlns="" xmlns:a16="http://schemas.microsoft.com/office/drawing/2014/main" id="{325A4FE5-478C-4CDA-99CE-3B61EAE198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7"/>
                    <a:ext cx="6" cy="6"/>
                  </a:xfrm>
                  <a:custGeom>
                    <a:avLst/>
                    <a:gdLst>
                      <a:gd name="T0" fmla="*/ 4 w 8"/>
                      <a:gd name="T1" fmla="*/ 6 h 8"/>
                      <a:gd name="T2" fmla="*/ 7 w 8"/>
                      <a:gd name="T3" fmla="*/ 3 h 8"/>
                      <a:gd name="T4" fmla="*/ 5 w 8"/>
                      <a:gd name="T5" fmla="*/ 1 h 8"/>
                      <a:gd name="T6" fmla="*/ 2 w 8"/>
                      <a:gd name="T7" fmla="*/ 4 h 8"/>
                      <a:gd name="T8" fmla="*/ 4 w 8"/>
                      <a:gd name="T9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4" y="6"/>
                        </a:moveTo>
                        <a:cubicBezTo>
                          <a:pt x="5" y="5"/>
                          <a:pt x="6" y="4"/>
                          <a:pt x="7" y="3"/>
                        </a:cubicBezTo>
                        <a:cubicBezTo>
                          <a:pt x="8" y="2"/>
                          <a:pt x="6" y="0"/>
                          <a:pt x="5" y="1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0" y="6"/>
                          <a:pt x="3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2" name="Freeform 325">
                    <a:extLst>
                      <a:ext uri="{FF2B5EF4-FFF2-40B4-BE49-F238E27FC236}">
                        <a16:creationId xmlns="" xmlns:a16="http://schemas.microsoft.com/office/drawing/2014/main" id="{7945E378-AEB8-425C-B21B-8E38893ABB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6" cy="8"/>
                  </a:xfrm>
                  <a:custGeom>
                    <a:avLst/>
                    <a:gdLst>
                      <a:gd name="T0" fmla="*/ 3 w 9"/>
                      <a:gd name="T1" fmla="*/ 9 h 11"/>
                      <a:gd name="T2" fmla="*/ 8 w 9"/>
                      <a:gd name="T3" fmla="*/ 3 h 11"/>
                      <a:gd name="T4" fmla="*/ 6 w 9"/>
                      <a:gd name="T5" fmla="*/ 1 h 11"/>
                      <a:gd name="T6" fmla="*/ 1 w 9"/>
                      <a:gd name="T7" fmla="*/ 8 h 11"/>
                      <a:gd name="T8" fmla="*/ 3 w 9"/>
                      <a:gd name="T9" fmla="*/ 9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1">
                        <a:moveTo>
                          <a:pt x="3" y="9"/>
                        </a:moveTo>
                        <a:cubicBezTo>
                          <a:pt x="5" y="7"/>
                          <a:pt x="7" y="5"/>
                          <a:pt x="8" y="3"/>
                        </a:cubicBezTo>
                        <a:cubicBezTo>
                          <a:pt x="9" y="1"/>
                          <a:pt x="7" y="0"/>
                          <a:pt x="6" y="1"/>
                        </a:cubicBezTo>
                        <a:cubicBezTo>
                          <a:pt x="4" y="4"/>
                          <a:pt x="2" y="5"/>
                          <a:pt x="1" y="8"/>
                        </a:cubicBezTo>
                        <a:cubicBezTo>
                          <a:pt x="0" y="9"/>
                          <a:pt x="2" y="11"/>
                          <a:pt x="3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3" name="Freeform 326">
                    <a:extLst>
                      <a:ext uri="{FF2B5EF4-FFF2-40B4-BE49-F238E27FC236}">
                        <a16:creationId xmlns="" xmlns:a16="http://schemas.microsoft.com/office/drawing/2014/main" id="{CD39D2C5-138F-4EBF-B602-FD21472982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7" y="1689"/>
                    <a:ext cx="8" cy="9"/>
                  </a:xfrm>
                  <a:custGeom>
                    <a:avLst/>
                    <a:gdLst>
                      <a:gd name="T0" fmla="*/ 3 w 11"/>
                      <a:gd name="T1" fmla="*/ 11 h 13"/>
                      <a:gd name="T2" fmla="*/ 10 w 11"/>
                      <a:gd name="T3" fmla="*/ 3 h 13"/>
                      <a:gd name="T4" fmla="*/ 7 w 11"/>
                      <a:gd name="T5" fmla="*/ 2 h 13"/>
                      <a:gd name="T6" fmla="*/ 1 w 11"/>
                      <a:gd name="T7" fmla="*/ 9 h 13"/>
                      <a:gd name="T8" fmla="*/ 3 w 11"/>
                      <a:gd name="T9" fmla="*/ 1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13">
                        <a:moveTo>
                          <a:pt x="3" y="11"/>
                        </a:moveTo>
                        <a:cubicBezTo>
                          <a:pt x="6" y="9"/>
                          <a:pt x="8" y="6"/>
                          <a:pt x="10" y="3"/>
                        </a:cubicBezTo>
                        <a:cubicBezTo>
                          <a:pt x="11" y="2"/>
                          <a:pt x="8" y="0"/>
                          <a:pt x="7" y="2"/>
                        </a:cubicBezTo>
                        <a:cubicBezTo>
                          <a:pt x="6" y="5"/>
                          <a:pt x="3" y="7"/>
                          <a:pt x="1" y="9"/>
                        </a:cubicBezTo>
                        <a:cubicBezTo>
                          <a:pt x="0" y="11"/>
                          <a:pt x="2" y="13"/>
                          <a:pt x="3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4" name="Freeform 327">
                    <a:extLst>
                      <a:ext uri="{FF2B5EF4-FFF2-40B4-BE49-F238E27FC236}">
                        <a16:creationId xmlns="" xmlns:a16="http://schemas.microsoft.com/office/drawing/2014/main" id="{0300BB13-5355-4209-83DE-1E2C1EDE91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" y="1693"/>
                    <a:ext cx="5" cy="6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4" y="5"/>
                          <a:pt x="5" y="4"/>
                          <a:pt x="6" y="3"/>
                        </a:cubicBezTo>
                        <a:cubicBezTo>
                          <a:pt x="7" y="2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Freeform 328">
                    <a:extLst>
                      <a:ext uri="{FF2B5EF4-FFF2-40B4-BE49-F238E27FC236}">
                        <a16:creationId xmlns="" xmlns:a16="http://schemas.microsoft.com/office/drawing/2014/main" id="{5946BD54-AC49-43F4-AF97-A308D4DBA7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85"/>
                    <a:ext cx="4" cy="5"/>
                  </a:xfrm>
                  <a:custGeom>
                    <a:avLst/>
                    <a:gdLst>
                      <a:gd name="T0" fmla="*/ 3 w 6"/>
                      <a:gd name="T1" fmla="*/ 5 h 7"/>
                      <a:gd name="T2" fmla="*/ 4 w 6"/>
                      <a:gd name="T3" fmla="*/ 4 h 7"/>
                      <a:gd name="T4" fmla="*/ 2 w 6"/>
                      <a:gd name="T5" fmla="*/ 2 h 7"/>
                      <a:gd name="T6" fmla="*/ 1 w 6"/>
                      <a:gd name="T7" fmla="*/ 4 h 7"/>
                      <a:gd name="T8" fmla="*/ 3 w 6"/>
                      <a:gd name="T9" fmla="*/ 5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7">
                        <a:moveTo>
                          <a:pt x="3" y="5"/>
                        </a:moveTo>
                        <a:cubicBezTo>
                          <a:pt x="4" y="5"/>
                          <a:pt x="4" y="4"/>
                          <a:pt x="4" y="4"/>
                        </a:cubicBezTo>
                        <a:cubicBezTo>
                          <a:pt x="6" y="2"/>
                          <a:pt x="4" y="0"/>
                          <a:pt x="2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  <a:cubicBezTo>
                          <a:pt x="0" y="5"/>
                          <a:pt x="2" y="7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Freeform 329">
                    <a:extLst>
                      <a:ext uri="{FF2B5EF4-FFF2-40B4-BE49-F238E27FC236}">
                        <a16:creationId xmlns="" xmlns:a16="http://schemas.microsoft.com/office/drawing/2014/main" id="{2EFFDB95-40A0-4315-93BC-5A65D9C545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0" y="1691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3 h 7"/>
                      <a:gd name="T4" fmla="*/ 4 w 8"/>
                      <a:gd name="T5" fmla="*/ 2 h 7"/>
                      <a:gd name="T6" fmla="*/ 1 w 8"/>
                      <a:gd name="T7" fmla="*/ 4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6"/>
                          <a:pt x="6" y="5"/>
                          <a:pt x="7" y="3"/>
                        </a:cubicBezTo>
                        <a:cubicBezTo>
                          <a:pt x="8" y="2"/>
                          <a:pt x="5" y="0"/>
                          <a:pt x="4" y="2"/>
                        </a:cubicBezTo>
                        <a:cubicBezTo>
                          <a:pt x="3" y="3"/>
                          <a:pt x="3" y="3"/>
                          <a:pt x="1" y="4"/>
                        </a:cubicBezTo>
                        <a:cubicBezTo>
                          <a:pt x="0" y="4"/>
                          <a:pt x="0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Freeform 330">
                    <a:extLst>
                      <a:ext uri="{FF2B5EF4-FFF2-40B4-BE49-F238E27FC236}">
                        <a16:creationId xmlns="" xmlns:a16="http://schemas.microsoft.com/office/drawing/2014/main" id="{13B2CA52-BC07-4DAF-B25F-449B981366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1" y="1693"/>
                    <a:ext cx="4" cy="5"/>
                  </a:xfrm>
                  <a:custGeom>
                    <a:avLst/>
                    <a:gdLst>
                      <a:gd name="T0" fmla="*/ 4 w 7"/>
                      <a:gd name="T1" fmla="*/ 7 h 8"/>
                      <a:gd name="T2" fmla="*/ 6 w 7"/>
                      <a:gd name="T3" fmla="*/ 3 h 8"/>
                      <a:gd name="T4" fmla="*/ 4 w 7"/>
                      <a:gd name="T5" fmla="*/ 1 h 8"/>
                      <a:gd name="T6" fmla="*/ 1 w 7"/>
                      <a:gd name="T7" fmla="*/ 5 h 8"/>
                      <a:gd name="T8" fmla="*/ 4 w 7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8">
                        <a:moveTo>
                          <a:pt x="4" y="7"/>
                        </a:move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7" y="1"/>
                          <a:pt x="5" y="0"/>
                          <a:pt x="4" y="1"/>
                        </a:cubicBezTo>
                        <a:cubicBezTo>
                          <a:pt x="3" y="3"/>
                          <a:pt x="2" y="4"/>
                          <a:pt x="1" y="5"/>
                        </a:cubicBezTo>
                        <a:cubicBezTo>
                          <a:pt x="0" y="7"/>
                          <a:pt x="3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Freeform 331">
                    <a:extLst>
                      <a:ext uri="{FF2B5EF4-FFF2-40B4-BE49-F238E27FC236}">
                        <a16:creationId xmlns="" xmlns:a16="http://schemas.microsoft.com/office/drawing/2014/main" id="{10312927-4AD1-481B-A520-A8CD77FBD6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7" y="1279"/>
                    <a:ext cx="41" cy="39"/>
                  </a:xfrm>
                  <a:custGeom>
                    <a:avLst/>
                    <a:gdLst>
                      <a:gd name="T0" fmla="*/ 39 w 61"/>
                      <a:gd name="T1" fmla="*/ 8 h 58"/>
                      <a:gd name="T2" fmla="*/ 5 w 61"/>
                      <a:gd name="T3" fmla="*/ 20 h 58"/>
                      <a:gd name="T4" fmla="*/ 22 w 61"/>
                      <a:gd name="T5" fmla="*/ 53 h 58"/>
                      <a:gd name="T6" fmla="*/ 33 w 61"/>
                      <a:gd name="T7" fmla="*/ 8 h 58"/>
                      <a:gd name="T8" fmla="*/ 33 w 61"/>
                      <a:gd name="T9" fmla="*/ 11 h 58"/>
                      <a:gd name="T10" fmla="*/ 46 w 61"/>
                      <a:gd name="T11" fmla="*/ 29 h 58"/>
                      <a:gd name="T12" fmla="*/ 25 w 61"/>
                      <a:gd name="T13" fmla="*/ 50 h 58"/>
                      <a:gd name="T14" fmla="*/ 7 w 61"/>
                      <a:gd name="T15" fmla="*/ 23 h 58"/>
                      <a:gd name="T16" fmla="*/ 38 w 61"/>
                      <a:gd name="T17" fmla="*/ 10 h 58"/>
                      <a:gd name="T18" fmla="*/ 39 w 61"/>
                      <a:gd name="T19" fmla="*/ 8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1" h="58">
                        <a:moveTo>
                          <a:pt x="39" y="8"/>
                        </a:moveTo>
                        <a:cubicBezTo>
                          <a:pt x="27" y="0"/>
                          <a:pt x="10" y="7"/>
                          <a:pt x="5" y="20"/>
                        </a:cubicBezTo>
                        <a:cubicBezTo>
                          <a:pt x="0" y="34"/>
                          <a:pt x="8" y="50"/>
                          <a:pt x="22" y="53"/>
                        </a:cubicBezTo>
                        <a:cubicBezTo>
                          <a:pt x="48" y="58"/>
                          <a:pt x="61" y="9"/>
                          <a:pt x="33" y="8"/>
                        </a:cubicBezTo>
                        <a:cubicBezTo>
                          <a:pt x="31" y="8"/>
                          <a:pt x="31" y="11"/>
                          <a:pt x="33" y="11"/>
                        </a:cubicBezTo>
                        <a:cubicBezTo>
                          <a:pt x="43" y="11"/>
                          <a:pt x="46" y="20"/>
                          <a:pt x="46" y="29"/>
                        </a:cubicBezTo>
                        <a:cubicBezTo>
                          <a:pt x="46" y="40"/>
                          <a:pt x="36" y="50"/>
                          <a:pt x="25" y="50"/>
                        </a:cubicBezTo>
                        <a:cubicBezTo>
                          <a:pt x="11" y="51"/>
                          <a:pt x="4" y="34"/>
                          <a:pt x="7" y="23"/>
                        </a:cubicBezTo>
                        <a:cubicBezTo>
                          <a:pt x="11" y="11"/>
                          <a:pt x="27" y="3"/>
                          <a:pt x="38" y="10"/>
                        </a:cubicBezTo>
                        <a:cubicBezTo>
                          <a:pt x="39" y="11"/>
                          <a:pt x="41" y="9"/>
                          <a:pt x="3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Freeform 332">
                    <a:extLst>
                      <a:ext uri="{FF2B5EF4-FFF2-40B4-BE49-F238E27FC236}">
                        <a16:creationId xmlns="" xmlns:a16="http://schemas.microsoft.com/office/drawing/2014/main" id="{5194B079-9D38-4374-A465-58A9A7301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03" y="1286"/>
                    <a:ext cx="12" cy="14"/>
                  </a:xfrm>
                  <a:custGeom>
                    <a:avLst/>
                    <a:gdLst>
                      <a:gd name="T0" fmla="*/ 4 w 18"/>
                      <a:gd name="T1" fmla="*/ 3 h 21"/>
                      <a:gd name="T2" fmla="*/ 4 w 18"/>
                      <a:gd name="T3" fmla="*/ 2 h 21"/>
                      <a:gd name="T4" fmla="*/ 1 w 18"/>
                      <a:gd name="T5" fmla="*/ 2 h 21"/>
                      <a:gd name="T6" fmla="*/ 0 w 18"/>
                      <a:gd name="T7" fmla="*/ 20 h 21"/>
                      <a:gd name="T8" fmla="*/ 2 w 18"/>
                      <a:gd name="T9" fmla="*/ 21 h 21"/>
                      <a:gd name="T10" fmla="*/ 16 w 18"/>
                      <a:gd name="T11" fmla="*/ 20 h 21"/>
                      <a:gd name="T12" fmla="*/ 16 w 18"/>
                      <a:gd name="T13" fmla="*/ 17 h 21"/>
                      <a:gd name="T14" fmla="*/ 1 w 18"/>
                      <a:gd name="T15" fmla="*/ 19 h 21"/>
                      <a:gd name="T16" fmla="*/ 3 w 18"/>
                      <a:gd name="T17" fmla="*/ 20 h 21"/>
                      <a:gd name="T18" fmla="*/ 4 w 18"/>
                      <a:gd name="T19" fmla="*/ 2 h 21"/>
                      <a:gd name="T20" fmla="*/ 1 w 18"/>
                      <a:gd name="T21" fmla="*/ 2 h 21"/>
                      <a:gd name="T22" fmla="*/ 1 w 18"/>
                      <a:gd name="T23" fmla="*/ 3 h 21"/>
                      <a:gd name="T24" fmla="*/ 4 w 18"/>
                      <a:gd name="T25" fmla="*/ 3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8" h="21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3" y="2"/>
                          <a:pt x="2" y="2"/>
                          <a:pt x="1" y="2"/>
                        </a:cubicBezTo>
                        <a:cubicBezTo>
                          <a:pt x="1" y="8"/>
                          <a:pt x="0" y="14"/>
                          <a:pt x="0" y="20"/>
                        </a:cubicBezTo>
                        <a:cubicBezTo>
                          <a:pt x="0" y="21"/>
                          <a:pt x="1" y="21"/>
                          <a:pt x="2" y="21"/>
                        </a:cubicBezTo>
                        <a:cubicBezTo>
                          <a:pt x="6" y="20"/>
                          <a:pt x="11" y="20"/>
                          <a:pt x="16" y="20"/>
                        </a:cubicBezTo>
                        <a:cubicBezTo>
                          <a:pt x="18" y="20"/>
                          <a:pt x="18" y="17"/>
                          <a:pt x="16" y="17"/>
                        </a:cubicBezTo>
                        <a:cubicBezTo>
                          <a:pt x="11" y="17"/>
                          <a:pt x="6" y="17"/>
                          <a:pt x="1" y="19"/>
                        </a:cubicBezTo>
                        <a:cubicBezTo>
                          <a:pt x="2" y="19"/>
                          <a:pt x="2" y="19"/>
                          <a:pt x="3" y="20"/>
                        </a:cubicBezTo>
                        <a:cubicBezTo>
                          <a:pt x="3" y="14"/>
                          <a:pt x="4" y="8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Freeform 333">
                    <a:extLst>
                      <a:ext uri="{FF2B5EF4-FFF2-40B4-BE49-F238E27FC236}">
                        <a16:creationId xmlns="" xmlns:a16="http://schemas.microsoft.com/office/drawing/2014/main" id="{4B326E46-D97A-4133-BD32-435FCC2FAC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5" y="1470"/>
                    <a:ext cx="28" cy="40"/>
                  </a:xfrm>
                  <a:custGeom>
                    <a:avLst/>
                    <a:gdLst>
                      <a:gd name="T0" fmla="*/ 6 w 42"/>
                      <a:gd name="T1" fmla="*/ 7 h 60"/>
                      <a:gd name="T2" fmla="*/ 6 w 42"/>
                      <a:gd name="T3" fmla="*/ 5 h 60"/>
                      <a:gd name="T4" fmla="*/ 3 w 42"/>
                      <a:gd name="T5" fmla="*/ 4 h 60"/>
                      <a:gd name="T6" fmla="*/ 4 w 42"/>
                      <a:gd name="T7" fmla="*/ 58 h 60"/>
                      <a:gd name="T8" fmla="*/ 6 w 42"/>
                      <a:gd name="T9" fmla="*/ 59 h 60"/>
                      <a:gd name="T10" fmla="*/ 36 w 42"/>
                      <a:gd name="T11" fmla="*/ 60 h 60"/>
                      <a:gd name="T12" fmla="*/ 38 w 42"/>
                      <a:gd name="T13" fmla="*/ 59 h 60"/>
                      <a:gd name="T14" fmla="*/ 38 w 42"/>
                      <a:gd name="T15" fmla="*/ 5 h 60"/>
                      <a:gd name="T16" fmla="*/ 34 w 42"/>
                      <a:gd name="T17" fmla="*/ 0 h 60"/>
                      <a:gd name="T18" fmla="*/ 3 w 42"/>
                      <a:gd name="T19" fmla="*/ 3 h 60"/>
                      <a:gd name="T20" fmla="*/ 2 w 42"/>
                      <a:gd name="T21" fmla="*/ 6 h 60"/>
                      <a:gd name="T22" fmla="*/ 32 w 42"/>
                      <a:gd name="T23" fmla="*/ 3 h 60"/>
                      <a:gd name="T24" fmla="*/ 36 w 42"/>
                      <a:gd name="T25" fmla="*/ 43 h 60"/>
                      <a:gd name="T26" fmla="*/ 28 w 42"/>
                      <a:gd name="T27" fmla="*/ 57 h 60"/>
                      <a:gd name="T28" fmla="*/ 7 w 42"/>
                      <a:gd name="T29" fmla="*/ 49 h 60"/>
                      <a:gd name="T30" fmla="*/ 6 w 42"/>
                      <a:gd name="T31" fmla="*/ 4 h 60"/>
                      <a:gd name="T32" fmla="*/ 3 w 42"/>
                      <a:gd name="T33" fmla="*/ 4 h 60"/>
                      <a:gd name="T34" fmla="*/ 3 w 42"/>
                      <a:gd name="T35" fmla="*/ 6 h 60"/>
                      <a:gd name="T36" fmla="*/ 6 w 42"/>
                      <a:gd name="T37" fmla="*/ 7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2" h="60">
                        <a:moveTo>
                          <a:pt x="6" y="7"/>
                        </a:moveTo>
                        <a:cubicBezTo>
                          <a:pt x="6" y="6"/>
                          <a:pt x="6" y="5"/>
                          <a:pt x="6" y="5"/>
                        </a:cubicBezTo>
                        <a:cubicBezTo>
                          <a:pt x="5" y="4"/>
                          <a:pt x="4" y="4"/>
                          <a:pt x="3" y="4"/>
                        </a:cubicBezTo>
                        <a:cubicBezTo>
                          <a:pt x="3" y="22"/>
                          <a:pt x="4" y="40"/>
                          <a:pt x="4" y="58"/>
                        </a:cubicBezTo>
                        <a:cubicBezTo>
                          <a:pt x="4" y="59"/>
                          <a:pt x="5" y="59"/>
                          <a:pt x="6" y="59"/>
                        </a:cubicBezTo>
                        <a:cubicBezTo>
                          <a:pt x="16" y="60"/>
                          <a:pt x="26" y="60"/>
                          <a:pt x="36" y="60"/>
                        </a:cubicBezTo>
                        <a:cubicBezTo>
                          <a:pt x="37" y="60"/>
                          <a:pt x="38" y="59"/>
                          <a:pt x="38" y="59"/>
                        </a:cubicBezTo>
                        <a:cubicBezTo>
                          <a:pt x="38" y="41"/>
                          <a:pt x="42" y="22"/>
                          <a:pt x="38" y="5"/>
                        </a:cubicBezTo>
                        <a:cubicBezTo>
                          <a:pt x="38" y="3"/>
                          <a:pt x="36" y="0"/>
                          <a:pt x="34" y="0"/>
                        </a:cubicBezTo>
                        <a:cubicBezTo>
                          <a:pt x="24" y="0"/>
                          <a:pt x="13" y="5"/>
                          <a:pt x="3" y="3"/>
                        </a:cubicBezTo>
                        <a:cubicBezTo>
                          <a:pt x="1" y="3"/>
                          <a:pt x="0" y="5"/>
                          <a:pt x="2" y="6"/>
                        </a:cubicBezTo>
                        <a:cubicBezTo>
                          <a:pt x="11" y="8"/>
                          <a:pt x="23" y="5"/>
                          <a:pt x="32" y="3"/>
                        </a:cubicBezTo>
                        <a:cubicBezTo>
                          <a:pt x="39" y="2"/>
                          <a:pt x="36" y="38"/>
                          <a:pt x="36" y="43"/>
                        </a:cubicBezTo>
                        <a:cubicBezTo>
                          <a:pt x="35" y="50"/>
                          <a:pt x="37" y="57"/>
                          <a:pt x="28" y="57"/>
                        </a:cubicBezTo>
                        <a:cubicBezTo>
                          <a:pt x="20" y="57"/>
                          <a:pt x="7" y="60"/>
                          <a:pt x="7" y="49"/>
                        </a:cubicBezTo>
                        <a:cubicBezTo>
                          <a:pt x="7" y="34"/>
                          <a:pt x="6" y="19"/>
                          <a:pt x="6" y="4"/>
                        </a:cubicBezTo>
                        <a:cubicBezTo>
                          <a:pt x="6" y="3"/>
                          <a:pt x="3" y="2"/>
                          <a:pt x="3" y="4"/>
                        </a:cubicBezTo>
                        <a:cubicBezTo>
                          <a:pt x="3" y="5"/>
                          <a:pt x="3" y="5"/>
                          <a:pt x="3" y="6"/>
                        </a:cubicBezTo>
                        <a:cubicBezTo>
                          <a:pt x="2" y="8"/>
                          <a:pt x="5" y="9"/>
                          <a:pt x="6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Freeform 334">
                    <a:extLst>
                      <a:ext uri="{FF2B5EF4-FFF2-40B4-BE49-F238E27FC236}">
                        <a16:creationId xmlns="" xmlns:a16="http://schemas.microsoft.com/office/drawing/2014/main" id="{1AE5D822-8F7A-4946-BA52-941A4ED336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8" y="1473"/>
                    <a:ext cx="22" cy="32"/>
                  </a:xfrm>
                  <a:custGeom>
                    <a:avLst/>
                    <a:gdLst>
                      <a:gd name="T0" fmla="*/ 4 w 33"/>
                      <a:gd name="T1" fmla="*/ 3 h 48"/>
                      <a:gd name="T2" fmla="*/ 4 w 33"/>
                      <a:gd name="T3" fmla="*/ 2 h 48"/>
                      <a:gd name="T4" fmla="*/ 1 w 33"/>
                      <a:gd name="T5" fmla="*/ 2 h 48"/>
                      <a:gd name="T6" fmla="*/ 1 w 33"/>
                      <a:gd name="T7" fmla="*/ 46 h 48"/>
                      <a:gd name="T8" fmla="*/ 2 w 33"/>
                      <a:gd name="T9" fmla="*/ 48 h 48"/>
                      <a:gd name="T10" fmla="*/ 31 w 33"/>
                      <a:gd name="T11" fmla="*/ 47 h 48"/>
                      <a:gd name="T12" fmla="*/ 31 w 33"/>
                      <a:gd name="T13" fmla="*/ 44 h 48"/>
                      <a:gd name="T14" fmla="*/ 15 w 33"/>
                      <a:gd name="T15" fmla="*/ 45 h 48"/>
                      <a:gd name="T16" fmla="*/ 5 w 33"/>
                      <a:gd name="T17" fmla="*/ 45 h 48"/>
                      <a:gd name="T18" fmla="*/ 3 w 33"/>
                      <a:gd name="T19" fmla="*/ 38 h 48"/>
                      <a:gd name="T20" fmla="*/ 4 w 33"/>
                      <a:gd name="T21" fmla="*/ 2 h 48"/>
                      <a:gd name="T22" fmla="*/ 1 w 33"/>
                      <a:gd name="T23" fmla="*/ 2 h 48"/>
                      <a:gd name="T24" fmla="*/ 1 w 33"/>
                      <a:gd name="T25" fmla="*/ 3 h 48"/>
                      <a:gd name="T26" fmla="*/ 4 w 33"/>
                      <a:gd name="T27" fmla="*/ 3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" h="48">
                        <a:moveTo>
                          <a:pt x="4" y="3"/>
                        </a:move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17"/>
                          <a:pt x="0" y="32"/>
                          <a:pt x="1" y="46"/>
                        </a:cubicBezTo>
                        <a:cubicBezTo>
                          <a:pt x="1" y="47"/>
                          <a:pt x="1" y="48"/>
                          <a:pt x="2" y="48"/>
                        </a:cubicBezTo>
                        <a:cubicBezTo>
                          <a:pt x="12" y="48"/>
                          <a:pt x="21" y="48"/>
                          <a:pt x="31" y="47"/>
                        </a:cubicBezTo>
                        <a:cubicBezTo>
                          <a:pt x="33" y="46"/>
                          <a:pt x="33" y="43"/>
                          <a:pt x="31" y="44"/>
                        </a:cubicBezTo>
                        <a:cubicBezTo>
                          <a:pt x="25" y="44"/>
                          <a:pt x="20" y="45"/>
                          <a:pt x="15" y="45"/>
                        </a:cubicBezTo>
                        <a:cubicBezTo>
                          <a:pt x="12" y="45"/>
                          <a:pt x="9" y="45"/>
                          <a:pt x="5" y="45"/>
                        </a:cubicBezTo>
                        <a:cubicBezTo>
                          <a:pt x="2" y="45"/>
                          <a:pt x="3" y="39"/>
                          <a:pt x="3" y="38"/>
                        </a:cubicBezTo>
                        <a:cubicBezTo>
                          <a:pt x="4" y="26"/>
                          <a:pt x="4" y="14"/>
                          <a:pt x="4" y="2"/>
                        </a:cubicBezTo>
                        <a:cubicBezTo>
                          <a:pt x="4" y="0"/>
                          <a:pt x="1" y="0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5"/>
                          <a:pt x="4" y="5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Freeform 335">
                    <a:extLst>
                      <a:ext uri="{FF2B5EF4-FFF2-40B4-BE49-F238E27FC236}">
                        <a16:creationId xmlns="" xmlns:a16="http://schemas.microsoft.com/office/drawing/2014/main" id="{CA030AA7-F708-42EF-A42B-B198F7FC1A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2" y="1502"/>
                    <a:ext cx="12" cy="8"/>
                  </a:xfrm>
                  <a:custGeom>
                    <a:avLst/>
                    <a:gdLst>
                      <a:gd name="T0" fmla="*/ 12 w 17"/>
                      <a:gd name="T1" fmla="*/ 0 h 11"/>
                      <a:gd name="T2" fmla="*/ 3 w 17"/>
                      <a:gd name="T3" fmla="*/ 4 h 11"/>
                      <a:gd name="T4" fmla="*/ 7 w 17"/>
                      <a:gd name="T5" fmla="*/ 11 h 11"/>
                      <a:gd name="T6" fmla="*/ 15 w 17"/>
                      <a:gd name="T7" fmla="*/ 7 h 11"/>
                      <a:gd name="T8" fmla="*/ 11 w 17"/>
                      <a:gd name="T9" fmla="*/ 1 h 11"/>
                      <a:gd name="T10" fmla="*/ 11 w 17"/>
                      <a:gd name="T11" fmla="*/ 4 h 11"/>
                      <a:gd name="T12" fmla="*/ 12 w 17"/>
                      <a:gd name="T13" fmla="*/ 6 h 11"/>
                      <a:gd name="T14" fmla="*/ 7 w 17"/>
                      <a:gd name="T15" fmla="*/ 8 h 11"/>
                      <a:gd name="T16" fmla="*/ 5 w 17"/>
                      <a:gd name="T17" fmla="*/ 6 h 11"/>
                      <a:gd name="T18" fmla="*/ 7 w 17"/>
                      <a:gd name="T19" fmla="*/ 5 h 11"/>
                      <a:gd name="T20" fmla="*/ 12 w 17"/>
                      <a:gd name="T21" fmla="*/ 3 h 11"/>
                      <a:gd name="T22" fmla="*/ 12 w 17"/>
                      <a:gd name="T23" fmla="*/ 0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" h="11">
                        <a:moveTo>
                          <a:pt x="12" y="0"/>
                        </a:moveTo>
                        <a:cubicBezTo>
                          <a:pt x="9" y="0"/>
                          <a:pt x="5" y="2"/>
                          <a:pt x="3" y="4"/>
                        </a:cubicBezTo>
                        <a:cubicBezTo>
                          <a:pt x="0" y="7"/>
                          <a:pt x="4" y="10"/>
                          <a:pt x="7" y="11"/>
                        </a:cubicBezTo>
                        <a:cubicBezTo>
                          <a:pt x="10" y="11"/>
                          <a:pt x="14" y="9"/>
                          <a:pt x="15" y="7"/>
                        </a:cubicBezTo>
                        <a:cubicBezTo>
                          <a:pt x="17" y="4"/>
                          <a:pt x="15" y="1"/>
                          <a:pt x="11" y="1"/>
                        </a:cubicBezTo>
                        <a:cubicBezTo>
                          <a:pt x="10" y="1"/>
                          <a:pt x="10" y="4"/>
                          <a:pt x="11" y="4"/>
                        </a:cubicBezTo>
                        <a:cubicBezTo>
                          <a:pt x="13" y="4"/>
                          <a:pt x="13" y="5"/>
                          <a:pt x="12" y="6"/>
                        </a:cubicBezTo>
                        <a:cubicBezTo>
                          <a:pt x="11" y="7"/>
                          <a:pt x="9" y="8"/>
                          <a:pt x="7" y="8"/>
                        </a:cubicBezTo>
                        <a:cubicBezTo>
                          <a:pt x="7" y="7"/>
                          <a:pt x="5" y="7"/>
                          <a:pt x="5" y="6"/>
                        </a:cubicBezTo>
                        <a:cubicBezTo>
                          <a:pt x="5" y="6"/>
                          <a:pt x="6" y="5"/>
                          <a:pt x="7" y="5"/>
                        </a:cubicBezTo>
                        <a:cubicBezTo>
                          <a:pt x="8" y="4"/>
                          <a:pt x="10" y="3"/>
                          <a:pt x="12" y="3"/>
                        </a:cubicBezTo>
                        <a:cubicBezTo>
                          <a:pt x="14" y="3"/>
                          <a:pt x="14" y="0"/>
                          <a:pt x="1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Freeform 336">
                    <a:extLst>
                      <a:ext uri="{FF2B5EF4-FFF2-40B4-BE49-F238E27FC236}">
                        <a16:creationId xmlns="" xmlns:a16="http://schemas.microsoft.com/office/drawing/2014/main" id="{B10222D5-70DA-41D7-B5F5-30625E6876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2" y="1503"/>
                    <a:ext cx="7" cy="6"/>
                  </a:xfrm>
                  <a:custGeom>
                    <a:avLst/>
                    <a:gdLst>
                      <a:gd name="T0" fmla="*/ 0 w 11"/>
                      <a:gd name="T1" fmla="*/ 4 h 9"/>
                      <a:gd name="T2" fmla="*/ 0 w 11"/>
                      <a:gd name="T3" fmla="*/ 7 h 9"/>
                      <a:gd name="T4" fmla="*/ 3 w 11"/>
                      <a:gd name="T5" fmla="*/ 7 h 9"/>
                      <a:gd name="T6" fmla="*/ 3 w 11"/>
                      <a:gd name="T7" fmla="*/ 4 h 9"/>
                      <a:gd name="T8" fmla="*/ 0 w 11"/>
                      <a:gd name="T9" fmla="*/ 4 h 9"/>
                      <a:gd name="T10" fmla="*/ 1 w 11"/>
                      <a:gd name="T11" fmla="*/ 7 h 9"/>
                      <a:gd name="T12" fmla="*/ 4 w 11"/>
                      <a:gd name="T13" fmla="*/ 6 h 9"/>
                      <a:gd name="T14" fmla="*/ 4 w 11"/>
                      <a:gd name="T15" fmla="*/ 3 h 9"/>
                      <a:gd name="T16" fmla="*/ 1 w 11"/>
                      <a:gd name="T17" fmla="*/ 2 h 9"/>
                      <a:gd name="T18" fmla="*/ 1 w 11"/>
                      <a:gd name="T19" fmla="*/ 7 h 9"/>
                      <a:gd name="T20" fmla="*/ 4 w 11"/>
                      <a:gd name="T21" fmla="*/ 8 h 9"/>
                      <a:gd name="T22" fmla="*/ 6 w 11"/>
                      <a:gd name="T23" fmla="*/ 3 h 9"/>
                      <a:gd name="T24" fmla="*/ 3 w 11"/>
                      <a:gd name="T25" fmla="*/ 3 h 9"/>
                      <a:gd name="T26" fmla="*/ 3 w 11"/>
                      <a:gd name="T27" fmla="*/ 5 h 9"/>
                      <a:gd name="T28" fmla="*/ 6 w 11"/>
                      <a:gd name="T29" fmla="*/ 5 h 9"/>
                      <a:gd name="T30" fmla="*/ 7 w 11"/>
                      <a:gd name="T31" fmla="*/ 3 h 9"/>
                      <a:gd name="T32" fmla="*/ 5 w 11"/>
                      <a:gd name="T33" fmla="*/ 3 h 9"/>
                      <a:gd name="T34" fmla="*/ 5 w 11"/>
                      <a:gd name="T35" fmla="*/ 5 h 9"/>
                      <a:gd name="T36" fmla="*/ 8 w 11"/>
                      <a:gd name="T37" fmla="*/ 5 h 9"/>
                      <a:gd name="T38" fmla="*/ 9 w 11"/>
                      <a:gd name="T39" fmla="*/ 2 h 9"/>
                      <a:gd name="T40" fmla="*/ 6 w 11"/>
                      <a:gd name="T41" fmla="*/ 3 h 9"/>
                      <a:gd name="T42" fmla="*/ 7 w 11"/>
                      <a:gd name="T43" fmla="*/ 5 h 9"/>
                      <a:gd name="T44" fmla="*/ 10 w 11"/>
                      <a:gd name="T45" fmla="*/ 5 h 9"/>
                      <a:gd name="T46" fmla="*/ 10 w 11"/>
                      <a:gd name="T47" fmla="*/ 2 h 9"/>
                      <a:gd name="T48" fmla="*/ 8 w 11"/>
                      <a:gd name="T49" fmla="*/ 2 h 9"/>
                      <a:gd name="T50" fmla="*/ 7 w 11"/>
                      <a:gd name="T51" fmla="*/ 3 h 9"/>
                      <a:gd name="T52" fmla="*/ 10 w 11"/>
                      <a:gd name="T53" fmla="*/ 4 h 9"/>
                      <a:gd name="T54" fmla="*/ 10 w 11"/>
                      <a:gd name="T55" fmla="*/ 1 h 9"/>
                      <a:gd name="T56" fmla="*/ 7 w 11"/>
                      <a:gd name="T57" fmla="*/ 1 h 9"/>
                      <a:gd name="T58" fmla="*/ 7 w 11"/>
                      <a:gd name="T59" fmla="*/ 5 h 9"/>
                      <a:gd name="T60" fmla="*/ 10 w 11"/>
                      <a:gd name="T61" fmla="*/ 5 h 9"/>
                      <a:gd name="T62" fmla="*/ 9 w 11"/>
                      <a:gd name="T63" fmla="*/ 1 h 9"/>
                      <a:gd name="T64" fmla="*/ 6 w 11"/>
                      <a:gd name="T65" fmla="*/ 2 h 9"/>
                      <a:gd name="T66" fmla="*/ 5 w 11"/>
                      <a:gd name="T67" fmla="*/ 5 h 9"/>
                      <a:gd name="T68" fmla="*/ 8 w 11"/>
                      <a:gd name="T69" fmla="*/ 5 h 9"/>
                      <a:gd name="T70" fmla="*/ 8 w 11"/>
                      <a:gd name="T71" fmla="*/ 2 h 9"/>
                      <a:gd name="T72" fmla="*/ 5 w 11"/>
                      <a:gd name="T73" fmla="*/ 2 h 9"/>
                      <a:gd name="T74" fmla="*/ 3 w 11"/>
                      <a:gd name="T75" fmla="*/ 5 h 9"/>
                      <a:gd name="T76" fmla="*/ 6 w 11"/>
                      <a:gd name="T77" fmla="*/ 5 h 9"/>
                      <a:gd name="T78" fmla="*/ 6 w 11"/>
                      <a:gd name="T79" fmla="*/ 2 h 9"/>
                      <a:gd name="T80" fmla="*/ 3 w 11"/>
                      <a:gd name="T81" fmla="*/ 2 h 9"/>
                      <a:gd name="T82" fmla="*/ 2 w 11"/>
                      <a:gd name="T83" fmla="*/ 7 h 9"/>
                      <a:gd name="T84" fmla="*/ 4 w 11"/>
                      <a:gd name="T85" fmla="*/ 7 h 9"/>
                      <a:gd name="T86" fmla="*/ 4 w 11"/>
                      <a:gd name="T87" fmla="*/ 2 h 9"/>
                      <a:gd name="T88" fmla="*/ 1 w 11"/>
                      <a:gd name="T89" fmla="*/ 2 h 9"/>
                      <a:gd name="T90" fmla="*/ 1 w 11"/>
                      <a:gd name="T91" fmla="*/ 6 h 9"/>
                      <a:gd name="T92" fmla="*/ 4 w 11"/>
                      <a:gd name="T93" fmla="*/ 6 h 9"/>
                      <a:gd name="T94" fmla="*/ 3 w 11"/>
                      <a:gd name="T95" fmla="*/ 4 h 9"/>
                      <a:gd name="T96" fmla="*/ 0 w 11"/>
                      <a:gd name="T97" fmla="*/ 4 h 9"/>
                      <a:gd name="T98" fmla="*/ 0 w 11"/>
                      <a:gd name="T99" fmla="*/ 7 h 9"/>
                      <a:gd name="T100" fmla="*/ 3 w 11"/>
                      <a:gd name="T101" fmla="*/ 7 h 9"/>
                      <a:gd name="T102" fmla="*/ 3 w 11"/>
                      <a:gd name="T103" fmla="*/ 4 h 9"/>
                      <a:gd name="T104" fmla="*/ 0 w 11"/>
                      <a:gd name="T105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" h="9">
                        <a:moveTo>
                          <a:pt x="0" y="4"/>
                        </a:move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1" y="7"/>
                          <a:pt x="2" y="7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2" y="4"/>
                          <a:pt x="1" y="4"/>
                          <a:pt x="0" y="4"/>
                        </a:cubicBezTo>
                        <a:cubicBezTo>
                          <a:pt x="0" y="5"/>
                          <a:pt x="1" y="6"/>
                          <a:pt x="1" y="7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ubicBezTo>
                          <a:pt x="4" y="5"/>
                          <a:pt x="4" y="4"/>
                          <a:pt x="4" y="3"/>
                        </a:cubicBezTo>
                        <a:cubicBezTo>
                          <a:pt x="3" y="3"/>
                          <a:pt x="2" y="3"/>
                          <a:pt x="1" y="2"/>
                        </a:cubicBezTo>
                        <a:cubicBezTo>
                          <a:pt x="2" y="4"/>
                          <a:pt x="1" y="6"/>
                          <a:pt x="1" y="7"/>
                        </a:cubicBezTo>
                        <a:cubicBezTo>
                          <a:pt x="1" y="9"/>
                          <a:pt x="4" y="9"/>
                          <a:pt x="4" y="8"/>
                        </a:cubicBezTo>
                        <a:cubicBezTo>
                          <a:pt x="5" y="6"/>
                          <a:pt x="5" y="5"/>
                          <a:pt x="6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7"/>
                          <a:pt x="8" y="7"/>
                          <a:pt x="8" y="5"/>
                        </a:cubicBezTo>
                        <a:cubicBezTo>
                          <a:pt x="8" y="4"/>
                          <a:pt x="8" y="3"/>
                          <a:pt x="9" y="2"/>
                        </a:cubicBezTo>
                        <a:cubicBezTo>
                          <a:pt x="8" y="2"/>
                          <a:pt x="7" y="3"/>
                          <a:pt x="6" y="3"/>
                        </a:cubicBezTo>
                        <a:cubicBezTo>
                          <a:pt x="7" y="4"/>
                          <a:pt x="7" y="4"/>
                          <a:pt x="7" y="5"/>
                        </a:cubicBezTo>
                        <a:cubicBezTo>
                          <a:pt x="7" y="7"/>
                          <a:pt x="10" y="7"/>
                          <a:pt x="10" y="5"/>
                        </a:cubicBezTo>
                        <a:cubicBezTo>
                          <a:pt x="10" y="4"/>
                          <a:pt x="10" y="3"/>
                          <a:pt x="10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3"/>
                        </a:cubicBezTo>
                        <a:cubicBezTo>
                          <a:pt x="7" y="5"/>
                          <a:pt x="10" y="5"/>
                          <a:pt x="10" y="4"/>
                        </a:cubicBezTo>
                        <a:cubicBezTo>
                          <a:pt x="11" y="2"/>
                          <a:pt x="11" y="2"/>
                          <a:pt x="10" y="1"/>
                        </a:cubicBezTo>
                        <a:cubicBezTo>
                          <a:pt x="9" y="0"/>
                          <a:pt x="8" y="0"/>
                          <a:pt x="7" y="1"/>
                        </a:cubicBezTo>
                        <a:cubicBezTo>
                          <a:pt x="7" y="2"/>
                          <a:pt x="7" y="4"/>
                          <a:pt x="7" y="5"/>
                        </a:cubicBezTo>
                        <a:cubicBezTo>
                          <a:pt x="8" y="5"/>
                          <a:pt x="9" y="5"/>
                          <a:pt x="10" y="5"/>
                        </a:cubicBezTo>
                        <a:cubicBezTo>
                          <a:pt x="10" y="3"/>
                          <a:pt x="9" y="2"/>
                          <a:pt x="9" y="1"/>
                        </a:cubicBezTo>
                        <a:cubicBezTo>
                          <a:pt x="8" y="0"/>
                          <a:pt x="6" y="1"/>
                          <a:pt x="6" y="2"/>
                        </a:cubicBezTo>
                        <a:cubicBezTo>
                          <a:pt x="5" y="3"/>
                          <a:pt x="5" y="4"/>
                          <a:pt x="5" y="5"/>
                        </a:cubicBezTo>
                        <a:cubicBezTo>
                          <a:pt x="6" y="5"/>
                          <a:pt x="7" y="5"/>
                          <a:pt x="8" y="5"/>
                        </a:cubicBezTo>
                        <a:cubicBezTo>
                          <a:pt x="8" y="4"/>
                          <a:pt x="8" y="3"/>
                          <a:pt x="8" y="2"/>
                        </a:cubicBezTo>
                        <a:cubicBezTo>
                          <a:pt x="7" y="1"/>
                          <a:pt x="6" y="1"/>
                          <a:pt x="5" y="2"/>
                        </a:cubicBezTo>
                        <a:cubicBezTo>
                          <a:pt x="4" y="3"/>
                          <a:pt x="4" y="4"/>
                          <a:pt x="3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6" y="4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3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4" y="1"/>
                          <a:pt x="2" y="1"/>
                          <a:pt x="1" y="2"/>
                        </a:cubicBezTo>
                        <a:cubicBezTo>
                          <a:pt x="1" y="3"/>
                          <a:pt x="1" y="5"/>
                          <a:pt x="1" y="6"/>
                        </a:cubicBezTo>
                        <a:cubicBezTo>
                          <a:pt x="2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ubicBezTo>
                          <a:pt x="0" y="5"/>
                          <a:pt x="0" y="6"/>
                          <a:pt x="0" y="7"/>
                        </a:cubicBezTo>
                        <a:cubicBezTo>
                          <a:pt x="0" y="9"/>
                          <a:pt x="3" y="9"/>
                          <a:pt x="3" y="7"/>
                        </a:cubicBezTo>
                        <a:cubicBezTo>
                          <a:pt x="3" y="6"/>
                          <a:pt x="3" y="5"/>
                          <a:pt x="3" y="4"/>
                        </a:cubicBezTo>
                        <a:cubicBezTo>
                          <a:pt x="3" y="2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Freeform 337">
                    <a:extLst>
                      <a:ext uri="{FF2B5EF4-FFF2-40B4-BE49-F238E27FC236}">
                        <a16:creationId xmlns="" xmlns:a16="http://schemas.microsoft.com/office/drawing/2014/main" id="{1D39FC18-533E-4563-9CB5-E3D4F69184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20" y="1503"/>
                    <a:ext cx="5" cy="5"/>
                  </a:xfrm>
                  <a:custGeom>
                    <a:avLst/>
                    <a:gdLst>
                      <a:gd name="T0" fmla="*/ 1 w 8"/>
                      <a:gd name="T1" fmla="*/ 4 h 8"/>
                      <a:gd name="T2" fmla="*/ 2 w 8"/>
                      <a:gd name="T3" fmla="*/ 6 h 8"/>
                      <a:gd name="T4" fmla="*/ 4 w 8"/>
                      <a:gd name="T5" fmla="*/ 5 h 8"/>
                      <a:gd name="T6" fmla="*/ 3 w 8"/>
                      <a:gd name="T7" fmla="*/ 2 h 8"/>
                      <a:gd name="T8" fmla="*/ 1 w 8"/>
                      <a:gd name="T9" fmla="*/ 3 h 8"/>
                      <a:gd name="T10" fmla="*/ 3 w 8"/>
                      <a:gd name="T11" fmla="*/ 6 h 8"/>
                      <a:gd name="T12" fmla="*/ 6 w 8"/>
                      <a:gd name="T13" fmla="*/ 7 h 8"/>
                      <a:gd name="T14" fmla="*/ 7 w 8"/>
                      <a:gd name="T15" fmla="*/ 3 h 8"/>
                      <a:gd name="T16" fmla="*/ 4 w 8"/>
                      <a:gd name="T17" fmla="*/ 3 h 8"/>
                      <a:gd name="T18" fmla="*/ 4 w 8"/>
                      <a:gd name="T19" fmla="*/ 5 h 8"/>
                      <a:gd name="T20" fmla="*/ 6 w 8"/>
                      <a:gd name="T21" fmla="*/ 7 h 8"/>
                      <a:gd name="T22" fmla="*/ 7 w 8"/>
                      <a:gd name="T23" fmla="*/ 2 h 8"/>
                      <a:gd name="T24" fmla="*/ 4 w 8"/>
                      <a:gd name="T25" fmla="*/ 2 h 8"/>
                      <a:gd name="T26" fmla="*/ 3 w 8"/>
                      <a:gd name="T27" fmla="*/ 6 h 8"/>
                      <a:gd name="T28" fmla="*/ 6 w 8"/>
                      <a:gd name="T29" fmla="*/ 6 h 8"/>
                      <a:gd name="T30" fmla="*/ 5 w 8"/>
                      <a:gd name="T31" fmla="*/ 4 h 8"/>
                      <a:gd name="T32" fmla="*/ 3 w 8"/>
                      <a:gd name="T33" fmla="*/ 2 h 8"/>
                      <a:gd name="T34" fmla="*/ 1 w 8"/>
                      <a:gd name="T35" fmla="*/ 3 h 8"/>
                      <a:gd name="T36" fmla="*/ 2 w 8"/>
                      <a:gd name="T37" fmla="*/ 6 h 8"/>
                      <a:gd name="T38" fmla="*/ 5 w 8"/>
                      <a:gd name="T39" fmla="*/ 6 h 8"/>
                      <a:gd name="T40" fmla="*/ 4 w 8"/>
                      <a:gd name="T41" fmla="*/ 3 h 8"/>
                      <a:gd name="T42" fmla="*/ 1 w 8"/>
                      <a:gd name="T43" fmla="*/ 4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8" h="8">
                        <a:moveTo>
                          <a:pt x="1" y="4"/>
                        </a:moveTo>
                        <a:cubicBezTo>
                          <a:pt x="1" y="5"/>
                          <a:pt x="2" y="5"/>
                          <a:pt x="2" y="6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4"/>
                          <a:pt x="4" y="3"/>
                          <a:pt x="3" y="2"/>
                        </a:cubicBezTo>
                        <a:cubicBezTo>
                          <a:pt x="2" y="0"/>
                          <a:pt x="0" y="1"/>
                          <a:pt x="1" y="3"/>
                        </a:cubicBezTo>
                        <a:cubicBezTo>
                          <a:pt x="1" y="4"/>
                          <a:pt x="3" y="5"/>
                          <a:pt x="3" y="6"/>
                        </a:cubicBezTo>
                        <a:cubicBezTo>
                          <a:pt x="3" y="8"/>
                          <a:pt x="6" y="8"/>
                          <a:pt x="6" y="7"/>
                        </a:cubicBezTo>
                        <a:cubicBezTo>
                          <a:pt x="6" y="5"/>
                          <a:pt x="7" y="4"/>
                          <a:pt x="7" y="3"/>
                        </a:cubicBezTo>
                        <a:cubicBezTo>
                          <a:pt x="6" y="3"/>
                          <a:pt x="5" y="3"/>
                          <a:pt x="4" y="3"/>
                        </a:cubicBezTo>
                        <a:cubicBezTo>
                          <a:pt x="5" y="4"/>
                          <a:pt x="5" y="4"/>
                          <a:pt x="4" y="5"/>
                        </a:cubicBezTo>
                        <a:cubicBezTo>
                          <a:pt x="3" y="6"/>
                          <a:pt x="5" y="8"/>
                          <a:pt x="6" y="7"/>
                        </a:cubicBezTo>
                        <a:cubicBezTo>
                          <a:pt x="7" y="6"/>
                          <a:pt x="8" y="4"/>
                          <a:pt x="7" y="2"/>
                        </a:cubicBezTo>
                        <a:cubicBezTo>
                          <a:pt x="7" y="1"/>
                          <a:pt x="5" y="1"/>
                          <a:pt x="4" y="2"/>
                        </a:cubicBezTo>
                        <a:cubicBezTo>
                          <a:pt x="4" y="4"/>
                          <a:pt x="4" y="5"/>
                          <a:pt x="3" y="6"/>
                        </a:cubicBezTo>
                        <a:cubicBezTo>
                          <a:pt x="4" y="6"/>
                          <a:pt x="5" y="6"/>
                          <a:pt x="6" y="6"/>
                        </a:cubicBezTo>
                        <a:cubicBezTo>
                          <a:pt x="6" y="5"/>
                          <a:pt x="6" y="4"/>
                          <a:pt x="5" y="4"/>
                        </a:cubicBezTo>
                        <a:cubicBezTo>
                          <a:pt x="5" y="3"/>
                          <a:pt x="4" y="2"/>
                          <a:pt x="3" y="2"/>
                        </a:cubicBezTo>
                        <a:cubicBezTo>
                          <a:pt x="2" y="2"/>
                          <a:pt x="2" y="2"/>
                          <a:pt x="1" y="3"/>
                        </a:cubicBezTo>
                        <a:cubicBezTo>
                          <a:pt x="1" y="4"/>
                          <a:pt x="2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1"/>
                          <a:pt x="1" y="2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5" name="Freeform 338">
                    <a:extLst>
                      <a:ext uri="{FF2B5EF4-FFF2-40B4-BE49-F238E27FC236}">
                        <a16:creationId xmlns="" xmlns:a16="http://schemas.microsoft.com/office/drawing/2014/main" id="{EBAEEE79-F0C6-4BE9-9079-5E50C7283E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6" y="1469"/>
                    <a:ext cx="4" cy="35"/>
                  </a:xfrm>
                  <a:custGeom>
                    <a:avLst/>
                    <a:gdLst>
                      <a:gd name="T0" fmla="*/ 5 w 7"/>
                      <a:gd name="T1" fmla="*/ 51 h 53"/>
                      <a:gd name="T2" fmla="*/ 6 w 7"/>
                      <a:gd name="T3" fmla="*/ 20 h 53"/>
                      <a:gd name="T4" fmla="*/ 4 w 7"/>
                      <a:gd name="T5" fmla="*/ 2 h 53"/>
                      <a:gd name="T6" fmla="*/ 1 w 7"/>
                      <a:gd name="T7" fmla="*/ 3 h 53"/>
                      <a:gd name="T8" fmla="*/ 3 w 7"/>
                      <a:gd name="T9" fmla="*/ 22 h 53"/>
                      <a:gd name="T10" fmla="*/ 2 w 7"/>
                      <a:gd name="T11" fmla="*/ 51 h 53"/>
                      <a:gd name="T12" fmla="*/ 5 w 7"/>
                      <a:gd name="T13" fmla="*/ 51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3">
                        <a:moveTo>
                          <a:pt x="5" y="51"/>
                        </a:moveTo>
                        <a:cubicBezTo>
                          <a:pt x="5" y="41"/>
                          <a:pt x="5" y="30"/>
                          <a:pt x="6" y="20"/>
                        </a:cubicBezTo>
                        <a:cubicBezTo>
                          <a:pt x="6" y="14"/>
                          <a:pt x="7" y="7"/>
                          <a:pt x="4" y="2"/>
                        </a:cubicBezTo>
                        <a:cubicBezTo>
                          <a:pt x="3" y="0"/>
                          <a:pt x="0" y="2"/>
                          <a:pt x="1" y="3"/>
                        </a:cubicBezTo>
                        <a:cubicBezTo>
                          <a:pt x="4" y="9"/>
                          <a:pt x="3" y="16"/>
                          <a:pt x="3" y="22"/>
                        </a:cubicBezTo>
                        <a:cubicBezTo>
                          <a:pt x="2" y="32"/>
                          <a:pt x="2" y="42"/>
                          <a:pt x="2" y="51"/>
                        </a:cubicBezTo>
                        <a:cubicBezTo>
                          <a:pt x="2" y="53"/>
                          <a:pt x="5" y="53"/>
                          <a:pt x="5" y="5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6" name="Freeform 339">
                    <a:extLst>
                      <a:ext uri="{FF2B5EF4-FFF2-40B4-BE49-F238E27FC236}">
                        <a16:creationId xmlns="" xmlns:a16="http://schemas.microsoft.com/office/drawing/2014/main" id="{2D689A78-00C0-45B5-81FD-BEB949B85D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7" y="1470"/>
                    <a:ext cx="21" cy="6"/>
                  </a:xfrm>
                  <a:custGeom>
                    <a:avLst/>
                    <a:gdLst>
                      <a:gd name="T0" fmla="*/ 4 w 32"/>
                      <a:gd name="T1" fmla="*/ 6 h 10"/>
                      <a:gd name="T2" fmla="*/ 3 w 32"/>
                      <a:gd name="T3" fmla="*/ 3 h 10"/>
                      <a:gd name="T4" fmla="*/ 0 w 32"/>
                      <a:gd name="T5" fmla="*/ 3 h 10"/>
                      <a:gd name="T6" fmla="*/ 0 w 32"/>
                      <a:gd name="T7" fmla="*/ 7 h 10"/>
                      <a:gd name="T8" fmla="*/ 3 w 32"/>
                      <a:gd name="T9" fmla="*/ 8 h 10"/>
                      <a:gd name="T10" fmla="*/ 13 w 32"/>
                      <a:gd name="T11" fmla="*/ 4 h 10"/>
                      <a:gd name="T12" fmla="*/ 30 w 32"/>
                      <a:gd name="T13" fmla="*/ 5 h 10"/>
                      <a:gd name="T14" fmla="*/ 29 w 32"/>
                      <a:gd name="T15" fmla="*/ 2 h 10"/>
                      <a:gd name="T16" fmla="*/ 28 w 32"/>
                      <a:gd name="T17" fmla="*/ 3 h 10"/>
                      <a:gd name="T18" fmla="*/ 30 w 32"/>
                      <a:gd name="T19" fmla="*/ 5 h 10"/>
                      <a:gd name="T20" fmla="*/ 31 w 32"/>
                      <a:gd name="T21" fmla="*/ 4 h 10"/>
                      <a:gd name="T22" fmla="*/ 30 w 32"/>
                      <a:gd name="T23" fmla="*/ 2 h 10"/>
                      <a:gd name="T24" fmla="*/ 17 w 32"/>
                      <a:gd name="T25" fmla="*/ 1 h 10"/>
                      <a:gd name="T26" fmla="*/ 6 w 32"/>
                      <a:gd name="T27" fmla="*/ 0 h 10"/>
                      <a:gd name="T28" fmla="*/ 0 w 32"/>
                      <a:gd name="T29" fmla="*/ 8 h 10"/>
                      <a:gd name="T30" fmla="*/ 3 w 32"/>
                      <a:gd name="T31" fmla="*/ 8 h 10"/>
                      <a:gd name="T32" fmla="*/ 3 w 32"/>
                      <a:gd name="T33" fmla="*/ 3 h 10"/>
                      <a:gd name="T34" fmla="*/ 0 w 32"/>
                      <a:gd name="T35" fmla="*/ 3 h 10"/>
                      <a:gd name="T36" fmla="*/ 1 w 32"/>
                      <a:gd name="T37" fmla="*/ 6 h 10"/>
                      <a:gd name="T38" fmla="*/ 4 w 32"/>
                      <a:gd name="T39" fmla="*/ 6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2" h="10">
                        <a:moveTo>
                          <a:pt x="4" y="6"/>
                        </a:moveTo>
                        <a:cubicBezTo>
                          <a:pt x="4" y="5"/>
                          <a:pt x="3" y="4"/>
                          <a:pt x="3" y="3"/>
                        </a:cubicBezTo>
                        <a:cubicBezTo>
                          <a:pt x="3" y="1"/>
                          <a:pt x="0" y="1"/>
                          <a:pt x="0" y="3"/>
                        </a:cubicBezTo>
                        <a:cubicBezTo>
                          <a:pt x="1" y="4"/>
                          <a:pt x="0" y="6"/>
                          <a:pt x="0" y="7"/>
                        </a:cubicBezTo>
                        <a:cubicBezTo>
                          <a:pt x="1" y="8"/>
                          <a:pt x="2" y="8"/>
                          <a:pt x="3" y="8"/>
                        </a:cubicBezTo>
                        <a:cubicBezTo>
                          <a:pt x="3" y="2"/>
                          <a:pt x="9" y="3"/>
                          <a:pt x="13" y="4"/>
                        </a:cubicBezTo>
                        <a:cubicBezTo>
                          <a:pt x="19" y="5"/>
                          <a:pt x="24" y="4"/>
                          <a:pt x="30" y="5"/>
                        </a:cubicBezTo>
                        <a:cubicBezTo>
                          <a:pt x="30" y="4"/>
                          <a:pt x="30" y="3"/>
                          <a:pt x="29" y="2"/>
                        </a:cubicBezTo>
                        <a:cubicBezTo>
                          <a:pt x="29" y="3"/>
                          <a:pt x="29" y="3"/>
                          <a:pt x="28" y="3"/>
                        </a:cubicBezTo>
                        <a:cubicBezTo>
                          <a:pt x="27" y="4"/>
                          <a:pt x="29" y="6"/>
                          <a:pt x="30" y="5"/>
                        </a:cubicBezTo>
                        <a:cubicBezTo>
                          <a:pt x="31" y="5"/>
                          <a:pt x="31" y="5"/>
                          <a:pt x="31" y="4"/>
                        </a:cubicBezTo>
                        <a:cubicBezTo>
                          <a:pt x="32" y="3"/>
                          <a:pt x="31" y="2"/>
                          <a:pt x="30" y="2"/>
                        </a:cubicBezTo>
                        <a:cubicBezTo>
                          <a:pt x="26" y="2"/>
                          <a:pt x="22" y="2"/>
                          <a:pt x="17" y="1"/>
                        </a:cubicBezTo>
                        <a:cubicBezTo>
                          <a:pt x="13" y="1"/>
                          <a:pt x="10" y="0"/>
                          <a:pt x="6" y="0"/>
                        </a:cubicBezTo>
                        <a:cubicBezTo>
                          <a:pt x="1" y="1"/>
                          <a:pt x="0" y="4"/>
                          <a:pt x="0" y="8"/>
                        </a:cubicBezTo>
                        <a:cubicBezTo>
                          <a:pt x="0" y="9"/>
                          <a:pt x="3" y="10"/>
                          <a:pt x="3" y="8"/>
                        </a:cubicBezTo>
                        <a:cubicBezTo>
                          <a:pt x="3" y="6"/>
                          <a:pt x="3" y="5"/>
                          <a:pt x="3" y="3"/>
                        </a:cubicBezTo>
                        <a:cubicBezTo>
                          <a:pt x="2" y="3"/>
                          <a:pt x="1" y="3"/>
                          <a:pt x="0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8"/>
                          <a:pt x="4" y="8"/>
                          <a:pt x="4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" name="Freeform 340">
                    <a:extLst>
                      <a:ext uri="{FF2B5EF4-FFF2-40B4-BE49-F238E27FC236}">
                        <a16:creationId xmlns="" xmlns:a16="http://schemas.microsoft.com/office/drawing/2014/main" id="{B692AA6A-BF9E-460B-B3DA-8B2BF1223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9" y="1469"/>
                    <a:ext cx="21" cy="6"/>
                  </a:xfrm>
                  <a:custGeom>
                    <a:avLst/>
                    <a:gdLst>
                      <a:gd name="T0" fmla="*/ 3 w 31"/>
                      <a:gd name="T1" fmla="*/ 6 h 9"/>
                      <a:gd name="T2" fmla="*/ 5 w 31"/>
                      <a:gd name="T3" fmla="*/ 7 h 9"/>
                      <a:gd name="T4" fmla="*/ 10 w 31"/>
                      <a:gd name="T5" fmla="*/ 6 h 9"/>
                      <a:gd name="T6" fmla="*/ 10 w 31"/>
                      <a:gd name="T7" fmla="*/ 3 h 9"/>
                      <a:gd name="T8" fmla="*/ 2 w 31"/>
                      <a:gd name="T9" fmla="*/ 4 h 9"/>
                      <a:gd name="T10" fmla="*/ 2 w 31"/>
                      <a:gd name="T11" fmla="*/ 7 h 9"/>
                      <a:gd name="T12" fmla="*/ 9 w 31"/>
                      <a:gd name="T13" fmla="*/ 6 h 9"/>
                      <a:gd name="T14" fmla="*/ 8 w 31"/>
                      <a:gd name="T15" fmla="*/ 3 h 9"/>
                      <a:gd name="T16" fmla="*/ 4 w 31"/>
                      <a:gd name="T17" fmla="*/ 3 h 9"/>
                      <a:gd name="T18" fmla="*/ 4 w 31"/>
                      <a:gd name="T19" fmla="*/ 6 h 9"/>
                      <a:gd name="T20" fmla="*/ 16 w 31"/>
                      <a:gd name="T21" fmla="*/ 5 h 9"/>
                      <a:gd name="T22" fmla="*/ 16 w 31"/>
                      <a:gd name="T23" fmla="*/ 2 h 9"/>
                      <a:gd name="T24" fmla="*/ 10 w 31"/>
                      <a:gd name="T25" fmla="*/ 3 h 9"/>
                      <a:gd name="T26" fmla="*/ 11 w 31"/>
                      <a:gd name="T27" fmla="*/ 6 h 9"/>
                      <a:gd name="T28" fmla="*/ 21 w 31"/>
                      <a:gd name="T29" fmla="*/ 5 h 9"/>
                      <a:gd name="T30" fmla="*/ 21 w 31"/>
                      <a:gd name="T31" fmla="*/ 2 h 9"/>
                      <a:gd name="T32" fmla="*/ 8 w 31"/>
                      <a:gd name="T33" fmla="*/ 3 h 9"/>
                      <a:gd name="T34" fmla="*/ 9 w 31"/>
                      <a:gd name="T35" fmla="*/ 5 h 9"/>
                      <a:gd name="T36" fmla="*/ 21 w 31"/>
                      <a:gd name="T37" fmla="*/ 4 h 9"/>
                      <a:gd name="T38" fmla="*/ 21 w 31"/>
                      <a:gd name="T39" fmla="*/ 1 h 9"/>
                      <a:gd name="T40" fmla="*/ 15 w 31"/>
                      <a:gd name="T41" fmla="*/ 1 h 9"/>
                      <a:gd name="T42" fmla="*/ 15 w 31"/>
                      <a:gd name="T43" fmla="*/ 4 h 9"/>
                      <a:gd name="T44" fmla="*/ 28 w 31"/>
                      <a:gd name="T45" fmla="*/ 2 h 9"/>
                      <a:gd name="T46" fmla="*/ 30 w 31"/>
                      <a:gd name="T47" fmla="*/ 5 h 9"/>
                      <a:gd name="T48" fmla="*/ 30 w 31"/>
                      <a:gd name="T49" fmla="*/ 4 h 9"/>
                      <a:gd name="T50" fmla="*/ 31 w 31"/>
                      <a:gd name="T51" fmla="*/ 3 h 9"/>
                      <a:gd name="T52" fmla="*/ 31 w 31"/>
                      <a:gd name="T53" fmla="*/ 3 h 9"/>
                      <a:gd name="T54" fmla="*/ 30 w 31"/>
                      <a:gd name="T55" fmla="*/ 1 h 9"/>
                      <a:gd name="T56" fmla="*/ 15 w 31"/>
                      <a:gd name="T57" fmla="*/ 1 h 9"/>
                      <a:gd name="T58" fmla="*/ 16 w 31"/>
                      <a:gd name="T59" fmla="*/ 4 h 9"/>
                      <a:gd name="T60" fmla="*/ 21 w 31"/>
                      <a:gd name="T61" fmla="*/ 4 h 9"/>
                      <a:gd name="T62" fmla="*/ 21 w 31"/>
                      <a:gd name="T63" fmla="*/ 1 h 9"/>
                      <a:gd name="T64" fmla="*/ 7 w 31"/>
                      <a:gd name="T65" fmla="*/ 3 h 9"/>
                      <a:gd name="T66" fmla="*/ 8 w 31"/>
                      <a:gd name="T67" fmla="*/ 6 h 9"/>
                      <a:gd name="T68" fmla="*/ 21 w 31"/>
                      <a:gd name="T69" fmla="*/ 5 h 9"/>
                      <a:gd name="T70" fmla="*/ 21 w 31"/>
                      <a:gd name="T71" fmla="*/ 2 h 9"/>
                      <a:gd name="T72" fmla="*/ 10 w 31"/>
                      <a:gd name="T73" fmla="*/ 3 h 9"/>
                      <a:gd name="T74" fmla="*/ 11 w 31"/>
                      <a:gd name="T75" fmla="*/ 6 h 9"/>
                      <a:gd name="T76" fmla="*/ 16 w 31"/>
                      <a:gd name="T77" fmla="*/ 5 h 9"/>
                      <a:gd name="T78" fmla="*/ 16 w 31"/>
                      <a:gd name="T79" fmla="*/ 2 h 9"/>
                      <a:gd name="T80" fmla="*/ 3 w 31"/>
                      <a:gd name="T81" fmla="*/ 4 h 9"/>
                      <a:gd name="T82" fmla="*/ 4 w 31"/>
                      <a:gd name="T83" fmla="*/ 6 h 9"/>
                      <a:gd name="T84" fmla="*/ 9 w 31"/>
                      <a:gd name="T85" fmla="*/ 6 h 9"/>
                      <a:gd name="T86" fmla="*/ 8 w 31"/>
                      <a:gd name="T87" fmla="*/ 3 h 9"/>
                      <a:gd name="T88" fmla="*/ 2 w 31"/>
                      <a:gd name="T89" fmla="*/ 4 h 9"/>
                      <a:gd name="T90" fmla="*/ 2 w 31"/>
                      <a:gd name="T91" fmla="*/ 7 h 9"/>
                      <a:gd name="T92" fmla="*/ 11 w 31"/>
                      <a:gd name="T93" fmla="*/ 6 h 9"/>
                      <a:gd name="T94" fmla="*/ 10 w 31"/>
                      <a:gd name="T95" fmla="*/ 3 h 9"/>
                      <a:gd name="T96" fmla="*/ 1 w 31"/>
                      <a:gd name="T97" fmla="*/ 5 h 9"/>
                      <a:gd name="T98" fmla="*/ 0 w 31"/>
                      <a:gd name="T99" fmla="*/ 6 h 9"/>
                      <a:gd name="T100" fmla="*/ 1 w 31"/>
                      <a:gd name="T101" fmla="*/ 8 h 9"/>
                      <a:gd name="T102" fmla="*/ 3 w 31"/>
                      <a:gd name="T103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31" h="9">
                        <a:moveTo>
                          <a:pt x="3" y="6"/>
                        </a:moveTo>
                        <a:cubicBezTo>
                          <a:pt x="3" y="7"/>
                          <a:pt x="4" y="8"/>
                          <a:pt x="5" y="7"/>
                        </a:cubicBezTo>
                        <a:cubicBezTo>
                          <a:pt x="7" y="6"/>
                          <a:pt x="9" y="6"/>
                          <a:pt x="10" y="6"/>
                        </a:cubicBezTo>
                        <a:cubicBezTo>
                          <a:pt x="10" y="5"/>
                          <a:pt x="10" y="4"/>
                          <a:pt x="10" y="3"/>
                        </a:cubicBezTo>
                        <a:cubicBezTo>
                          <a:pt x="7" y="4"/>
                          <a:pt x="5" y="4"/>
                          <a:pt x="2" y="4"/>
                        </a:cubicBezTo>
                        <a:cubicBezTo>
                          <a:pt x="2" y="5"/>
                          <a:pt x="2" y="6"/>
                          <a:pt x="2" y="7"/>
                        </a:cubicBezTo>
                        <a:cubicBezTo>
                          <a:pt x="5" y="7"/>
                          <a:pt x="7" y="6"/>
                          <a:pt x="9" y="6"/>
                        </a:cubicBezTo>
                        <a:cubicBezTo>
                          <a:pt x="11" y="5"/>
                          <a:pt x="10" y="3"/>
                          <a:pt x="8" y="3"/>
                        </a:cubicBezTo>
                        <a:cubicBezTo>
                          <a:pt x="7" y="3"/>
                          <a:pt x="5" y="3"/>
                          <a:pt x="4" y="3"/>
                        </a:cubicBezTo>
                        <a:cubicBezTo>
                          <a:pt x="4" y="4"/>
                          <a:pt x="4" y="5"/>
                          <a:pt x="4" y="6"/>
                        </a:cubicBezTo>
                        <a:cubicBezTo>
                          <a:pt x="8" y="5"/>
                          <a:pt x="12" y="5"/>
                          <a:pt x="16" y="5"/>
                        </a:cubicBezTo>
                        <a:cubicBezTo>
                          <a:pt x="18" y="5"/>
                          <a:pt x="18" y="3"/>
                          <a:pt x="16" y="2"/>
                        </a:cubicBezTo>
                        <a:cubicBezTo>
                          <a:pt x="14" y="2"/>
                          <a:pt x="12" y="3"/>
                          <a:pt x="10" y="3"/>
                        </a:cubicBezTo>
                        <a:cubicBezTo>
                          <a:pt x="8" y="3"/>
                          <a:pt x="9" y="6"/>
                          <a:pt x="11" y="6"/>
                        </a:cubicBezTo>
                        <a:cubicBezTo>
                          <a:pt x="14" y="5"/>
                          <a:pt x="17" y="5"/>
                          <a:pt x="21" y="5"/>
                        </a:cubicBezTo>
                        <a:cubicBezTo>
                          <a:pt x="21" y="4"/>
                          <a:pt x="21" y="3"/>
                          <a:pt x="21" y="2"/>
                        </a:cubicBezTo>
                        <a:cubicBezTo>
                          <a:pt x="16" y="2"/>
                          <a:pt x="12" y="3"/>
                          <a:pt x="8" y="3"/>
                        </a:cubicBezTo>
                        <a:cubicBezTo>
                          <a:pt x="8" y="4"/>
                          <a:pt x="9" y="4"/>
                          <a:pt x="9" y="5"/>
                        </a:cubicBezTo>
                        <a:cubicBezTo>
                          <a:pt x="12" y="2"/>
                          <a:pt x="17" y="3"/>
                          <a:pt x="21" y="4"/>
                        </a:cubicBezTo>
                        <a:cubicBezTo>
                          <a:pt x="23" y="4"/>
                          <a:pt x="23" y="1"/>
                          <a:pt x="21" y="1"/>
                        </a:cubicBezTo>
                        <a:cubicBezTo>
                          <a:pt x="19" y="1"/>
                          <a:pt x="17" y="1"/>
                          <a:pt x="15" y="1"/>
                        </a:cubicBezTo>
                        <a:cubicBezTo>
                          <a:pt x="13" y="2"/>
                          <a:pt x="14" y="4"/>
                          <a:pt x="15" y="4"/>
                        </a:cubicBezTo>
                        <a:cubicBezTo>
                          <a:pt x="20" y="4"/>
                          <a:pt x="24" y="4"/>
                          <a:pt x="28" y="2"/>
                        </a:cubicBezTo>
                        <a:cubicBezTo>
                          <a:pt x="27" y="3"/>
                          <a:pt x="28" y="6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1" y="4"/>
                          <a:pt x="31" y="4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1" y="2"/>
                          <a:pt x="30" y="1"/>
                        </a:cubicBezTo>
                        <a:cubicBezTo>
                          <a:pt x="25" y="1"/>
                          <a:pt x="20" y="1"/>
                          <a:pt x="15" y="1"/>
                        </a:cubicBezTo>
                        <a:cubicBezTo>
                          <a:pt x="15" y="2"/>
                          <a:pt x="16" y="3"/>
                          <a:pt x="16" y="4"/>
                        </a:cubicBezTo>
                        <a:cubicBezTo>
                          <a:pt x="17" y="4"/>
                          <a:pt x="19" y="3"/>
                          <a:pt x="21" y="4"/>
                        </a:cubicBezTo>
                        <a:cubicBezTo>
                          <a:pt x="21" y="3"/>
                          <a:pt x="21" y="2"/>
                          <a:pt x="21" y="1"/>
                        </a:cubicBezTo>
                        <a:cubicBezTo>
                          <a:pt x="16" y="1"/>
                          <a:pt x="11" y="0"/>
                          <a:pt x="7" y="3"/>
                        </a:cubicBezTo>
                        <a:cubicBezTo>
                          <a:pt x="6" y="4"/>
                          <a:pt x="7" y="5"/>
                          <a:pt x="8" y="6"/>
                        </a:cubicBezTo>
                        <a:cubicBezTo>
                          <a:pt x="12" y="6"/>
                          <a:pt x="16" y="5"/>
                          <a:pt x="21" y="5"/>
                        </a:cubicBezTo>
                        <a:cubicBezTo>
                          <a:pt x="22" y="5"/>
                          <a:pt x="22" y="2"/>
                          <a:pt x="21" y="2"/>
                        </a:cubicBezTo>
                        <a:cubicBezTo>
                          <a:pt x="17" y="2"/>
                          <a:pt x="14" y="2"/>
                          <a:pt x="10" y="3"/>
                        </a:cubicBezTo>
                        <a:cubicBezTo>
                          <a:pt x="10" y="4"/>
                          <a:pt x="11" y="5"/>
                          <a:pt x="11" y="6"/>
                        </a:cubicBezTo>
                        <a:cubicBezTo>
                          <a:pt x="13" y="5"/>
                          <a:pt x="14" y="5"/>
                          <a:pt x="16" y="5"/>
                        </a:cubicBezTo>
                        <a:cubicBezTo>
                          <a:pt x="16" y="4"/>
                          <a:pt x="16" y="3"/>
                          <a:pt x="16" y="2"/>
                        </a:cubicBezTo>
                        <a:cubicBezTo>
                          <a:pt x="11" y="2"/>
                          <a:pt x="7" y="2"/>
                          <a:pt x="3" y="4"/>
                        </a:cubicBezTo>
                        <a:cubicBezTo>
                          <a:pt x="2" y="4"/>
                          <a:pt x="2" y="6"/>
                          <a:pt x="4" y="6"/>
                        </a:cubicBezTo>
                        <a:cubicBezTo>
                          <a:pt x="5" y="6"/>
                          <a:pt x="7" y="6"/>
                          <a:pt x="9" y="6"/>
                        </a:cubicBezTo>
                        <a:cubicBezTo>
                          <a:pt x="9" y="5"/>
                          <a:pt x="9" y="4"/>
                          <a:pt x="8" y="3"/>
                        </a:cubicBezTo>
                        <a:cubicBezTo>
                          <a:pt x="6" y="3"/>
                          <a:pt x="4" y="4"/>
                          <a:pt x="2" y="4"/>
                        </a:cubicBezTo>
                        <a:cubicBezTo>
                          <a:pt x="0" y="4"/>
                          <a:pt x="0" y="7"/>
                          <a:pt x="2" y="7"/>
                        </a:cubicBezTo>
                        <a:cubicBezTo>
                          <a:pt x="5" y="7"/>
                          <a:pt x="8" y="7"/>
                          <a:pt x="11" y="6"/>
                        </a:cubicBezTo>
                        <a:cubicBezTo>
                          <a:pt x="12" y="6"/>
                          <a:pt x="12" y="3"/>
                          <a:pt x="10" y="3"/>
                        </a:cubicBezTo>
                        <a:cubicBezTo>
                          <a:pt x="7" y="4"/>
                          <a:pt x="4" y="4"/>
                          <a:pt x="1" y="5"/>
                        </a:cubicBezTo>
                        <a:cubicBezTo>
                          <a:pt x="1" y="5"/>
                          <a:pt x="0" y="6"/>
                          <a:pt x="0" y="6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3" y="9"/>
                          <a:pt x="4" y="7"/>
                          <a:pt x="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8" name="Freeform 341">
                    <a:extLst>
                      <a:ext uri="{FF2B5EF4-FFF2-40B4-BE49-F238E27FC236}">
                        <a16:creationId xmlns="" xmlns:a16="http://schemas.microsoft.com/office/drawing/2014/main" id="{5511FFD0-7EE1-4635-95F1-CC344C816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6" y="1469"/>
                    <a:ext cx="9" cy="12"/>
                  </a:xfrm>
                  <a:custGeom>
                    <a:avLst/>
                    <a:gdLst>
                      <a:gd name="T0" fmla="*/ 5 w 14"/>
                      <a:gd name="T1" fmla="*/ 15 h 18"/>
                      <a:gd name="T2" fmla="*/ 5 w 14"/>
                      <a:gd name="T3" fmla="*/ 2 h 18"/>
                      <a:gd name="T4" fmla="*/ 4 w 14"/>
                      <a:gd name="T5" fmla="*/ 3 h 18"/>
                      <a:gd name="T6" fmla="*/ 10 w 14"/>
                      <a:gd name="T7" fmla="*/ 4 h 18"/>
                      <a:gd name="T8" fmla="*/ 10 w 14"/>
                      <a:gd name="T9" fmla="*/ 8 h 18"/>
                      <a:gd name="T10" fmla="*/ 10 w 14"/>
                      <a:gd name="T11" fmla="*/ 16 h 18"/>
                      <a:gd name="T12" fmla="*/ 11 w 14"/>
                      <a:gd name="T13" fmla="*/ 15 h 18"/>
                      <a:gd name="T14" fmla="*/ 3 w 14"/>
                      <a:gd name="T15" fmla="*/ 15 h 18"/>
                      <a:gd name="T16" fmla="*/ 2 w 14"/>
                      <a:gd name="T17" fmla="*/ 17 h 18"/>
                      <a:gd name="T18" fmla="*/ 11 w 14"/>
                      <a:gd name="T19" fmla="*/ 18 h 18"/>
                      <a:gd name="T20" fmla="*/ 13 w 14"/>
                      <a:gd name="T21" fmla="*/ 16 h 18"/>
                      <a:gd name="T22" fmla="*/ 13 w 14"/>
                      <a:gd name="T23" fmla="*/ 4 h 18"/>
                      <a:gd name="T24" fmla="*/ 4 w 14"/>
                      <a:gd name="T25" fmla="*/ 1 h 18"/>
                      <a:gd name="T26" fmla="*/ 3 w 14"/>
                      <a:gd name="T27" fmla="*/ 2 h 18"/>
                      <a:gd name="T28" fmla="*/ 2 w 14"/>
                      <a:gd name="T29" fmla="*/ 15 h 18"/>
                      <a:gd name="T30" fmla="*/ 5 w 14"/>
                      <a:gd name="T31" fmla="*/ 15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8">
                        <a:moveTo>
                          <a:pt x="5" y="15"/>
                        </a:moveTo>
                        <a:cubicBezTo>
                          <a:pt x="5" y="11"/>
                          <a:pt x="5" y="6"/>
                          <a:pt x="5" y="2"/>
                        </a:cubicBezTo>
                        <a:cubicBezTo>
                          <a:pt x="5" y="2"/>
                          <a:pt x="4" y="3"/>
                          <a:pt x="4" y="3"/>
                        </a:cubicBezTo>
                        <a:cubicBezTo>
                          <a:pt x="6" y="3"/>
                          <a:pt x="9" y="3"/>
                          <a:pt x="10" y="4"/>
                        </a:cubicBezTo>
                        <a:cubicBezTo>
                          <a:pt x="11" y="5"/>
                          <a:pt x="10" y="7"/>
                          <a:pt x="10" y="8"/>
                        </a:cubicBezTo>
                        <a:cubicBezTo>
                          <a:pt x="10" y="11"/>
                          <a:pt x="10" y="13"/>
                          <a:pt x="10" y="16"/>
                        </a:cubicBezTo>
                        <a:cubicBezTo>
                          <a:pt x="10" y="16"/>
                          <a:pt x="10" y="15"/>
                          <a:pt x="11" y="15"/>
                        </a:cubicBezTo>
                        <a:cubicBezTo>
                          <a:pt x="8" y="16"/>
                          <a:pt x="5" y="15"/>
                          <a:pt x="3" y="15"/>
                        </a:cubicBezTo>
                        <a:cubicBezTo>
                          <a:pt x="1" y="14"/>
                          <a:pt x="0" y="17"/>
                          <a:pt x="2" y="17"/>
                        </a:cubicBezTo>
                        <a:cubicBezTo>
                          <a:pt x="5" y="18"/>
                          <a:pt x="8" y="18"/>
                          <a:pt x="11" y="18"/>
                        </a:cubicBezTo>
                        <a:cubicBezTo>
                          <a:pt x="12" y="17"/>
                          <a:pt x="12" y="17"/>
                          <a:pt x="13" y="16"/>
                        </a:cubicBezTo>
                        <a:cubicBezTo>
                          <a:pt x="13" y="12"/>
                          <a:pt x="14" y="8"/>
                          <a:pt x="13" y="4"/>
                        </a:cubicBezTo>
                        <a:cubicBezTo>
                          <a:pt x="12" y="0"/>
                          <a:pt x="7" y="0"/>
                          <a:pt x="4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2" y="6"/>
                          <a:pt x="2" y="11"/>
                          <a:pt x="2" y="15"/>
                        </a:cubicBezTo>
                        <a:cubicBezTo>
                          <a:pt x="2" y="17"/>
                          <a:pt x="5" y="17"/>
                          <a:pt x="5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9" name="Freeform 342">
                    <a:extLst>
                      <a:ext uri="{FF2B5EF4-FFF2-40B4-BE49-F238E27FC236}">
                        <a16:creationId xmlns="" xmlns:a16="http://schemas.microsoft.com/office/drawing/2014/main" id="{35A1B580-4526-486E-A8E2-71D8500F30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2" y="1466"/>
                    <a:ext cx="9" cy="16"/>
                  </a:xfrm>
                  <a:custGeom>
                    <a:avLst/>
                    <a:gdLst>
                      <a:gd name="T0" fmla="*/ 5 w 14"/>
                      <a:gd name="T1" fmla="*/ 21 h 24"/>
                      <a:gd name="T2" fmla="*/ 5 w 14"/>
                      <a:gd name="T3" fmla="*/ 10 h 24"/>
                      <a:gd name="T4" fmla="*/ 5 w 14"/>
                      <a:gd name="T5" fmla="*/ 6 h 24"/>
                      <a:gd name="T6" fmla="*/ 8 w 14"/>
                      <a:gd name="T7" fmla="*/ 3 h 24"/>
                      <a:gd name="T8" fmla="*/ 11 w 14"/>
                      <a:gd name="T9" fmla="*/ 9 h 24"/>
                      <a:gd name="T10" fmla="*/ 11 w 14"/>
                      <a:gd name="T11" fmla="*/ 21 h 24"/>
                      <a:gd name="T12" fmla="*/ 12 w 14"/>
                      <a:gd name="T13" fmla="*/ 20 h 24"/>
                      <a:gd name="T14" fmla="*/ 3 w 14"/>
                      <a:gd name="T15" fmla="*/ 20 h 24"/>
                      <a:gd name="T16" fmla="*/ 2 w 14"/>
                      <a:gd name="T17" fmla="*/ 22 h 24"/>
                      <a:gd name="T18" fmla="*/ 13 w 14"/>
                      <a:gd name="T19" fmla="*/ 23 h 24"/>
                      <a:gd name="T20" fmla="*/ 14 w 14"/>
                      <a:gd name="T21" fmla="*/ 21 h 24"/>
                      <a:gd name="T22" fmla="*/ 14 w 14"/>
                      <a:gd name="T23" fmla="*/ 5 h 24"/>
                      <a:gd name="T24" fmla="*/ 9 w 14"/>
                      <a:gd name="T25" fmla="*/ 1 h 24"/>
                      <a:gd name="T26" fmla="*/ 2 w 14"/>
                      <a:gd name="T27" fmla="*/ 4 h 24"/>
                      <a:gd name="T28" fmla="*/ 2 w 14"/>
                      <a:gd name="T29" fmla="*/ 10 h 24"/>
                      <a:gd name="T30" fmla="*/ 2 w 14"/>
                      <a:gd name="T31" fmla="*/ 21 h 24"/>
                      <a:gd name="T32" fmla="*/ 5 w 14"/>
                      <a:gd name="T33" fmla="*/ 21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4" h="24">
                        <a:moveTo>
                          <a:pt x="5" y="21"/>
                        </a:moveTo>
                        <a:cubicBezTo>
                          <a:pt x="5" y="18"/>
                          <a:pt x="5" y="14"/>
                          <a:pt x="5" y="10"/>
                        </a:cubicBezTo>
                        <a:cubicBezTo>
                          <a:pt x="5" y="9"/>
                          <a:pt x="5" y="7"/>
                          <a:pt x="5" y="6"/>
                        </a:cubicBezTo>
                        <a:cubicBezTo>
                          <a:pt x="5" y="3"/>
                          <a:pt x="6" y="3"/>
                          <a:pt x="8" y="3"/>
                        </a:cubicBezTo>
                        <a:cubicBezTo>
                          <a:pt x="12" y="3"/>
                          <a:pt x="11" y="6"/>
                          <a:pt x="11" y="9"/>
                        </a:cubicBezTo>
                        <a:cubicBezTo>
                          <a:pt x="11" y="13"/>
                          <a:pt x="11" y="17"/>
                          <a:pt x="11" y="21"/>
                        </a:cubicBezTo>
                        <a:cubicBezTo>
                          <a:pt x="11" y="21"/>
                          <a:pt x="12" y="20"/>
                          <a:pt x="12" y="20"/>
                        </a:cubicBezTo>
                        <a:cubicBezTo>
                          <a:pt x="9" y="21"/>
                          <a:pt x="6" y="20"/>
                          <a:pt x="3" y="20"/>
                        </a:cubicBezTo>
                        <a:cubicBezTo>
                          <a:pt x="1" y="19"/>
                          <a:pt x="0" y="22"/>
                          <a:pt x="2" y="22"/>
                        </a:cubicBezTo>
                        <a:cubicBezTo>
                          <a:pt x="6" y="23"/>
                          <a:pt x="9" y="24"/>
                          <a:pt x="13" y="23"/>
                        </a:cubicBezTo>
                        <a:cubicBezTo>
                          <a:pt x="13" y="22"/>
                          <a:pt x="14" y="22"/>
                          <a:pt x="14" y="21"/>
                        </a:cubicBezTo>
                        <a:cubicBezTo>
                          <a:pt x="14" y="16"/>
                          <a:pt x="14" y="10"/>
                          <a:pt x="14" y="5"/>
                        </a:cubicBezTo>
                        <a:cubicBezTo>
                          <a:pt x="14" y="2"/>
                          <a:pt x="12" y="1"/>
                          <a:pt x="9" y="1"/>
                        </a:cubicBezTo>
                        <a:cubicBezTo>
                          <a:pt x="6" y="0"/>
                          <a:pt x="3" y="1"/>
                          <a:pt x="2" y="4"/>
                        </a:cubicBezTo>
                        <a:cubicBezTo>
                          <a:pt x="2" y="6"/>
                          <a:pt x="2" y="8"/>
                          <a:pt x="2" y="10"/>
                        </a:cubicBezTo>
                        <a:cubicBezTo>
                          <a:pt x="2" y="14"/>
                          <a:pt x="2" y="18"/>
                          <a:pt x="2" y="21"/>
                        </a:cubicBezTo>
                        <a:cubicBezTo>
                          <a:pt x="2" y="23"/>
                          <a:pt x="5" y="23"/>
                          <a:pt x="5" y="2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0" name="Freeform 343">
                    <a:extLst>
                      <a:ext uri="{FF2B5EF4-FFF2-40B4-BE49-F238E27FC236}">
                        <a16:creationId xmlns="" xmlns:a16="http://schemas.microsoft.com/office/drawing/2014/main" id="{5A08C146-D5E7-4211-B7FC-18F3DF9241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7" y="1462"/>
                    <a:ext cx="11" cy="20"/>
                  </a:xfrm>
                  <a:custGeom>
                    <a:avLst/>
                    <a:gdLst>
                      <a:gd name="T0" fmla="*/ 2 w 16"/>
                      <a:gd name="T1" fmla="*/ 27 h 30"/>
                      <a:gd name="T2" fmla="*/ 2 w 16"/>
                      <a:gd name="T3" fmla="*/ 28 h 30"/>
                      <a:gd name="T4" fmla="*/ 5 w 16"/>
                      <a:gd name="T5" fmla="*/ 28 h 30"/>
                      <a:gd name="T6" fmla="*/ 6 w 16"/>
                      <a:gd name="T7" fmla="*/ 12 h 30"/>
                      <a:gd name="T8" fmla="*/ 7 w 16"/>
                      <a:gd name="T9" fmla="*/ 4 h 30"/>
                      <a:gd name="T10" fmla="*/ 13 w 16"/>
                      <a:gd name="T11" fmla="*/ 4 h 30"/>
                      <a:gd name="T12" fmla="*/ 12 w 16"/>
                      <a:gd name="T13" fmla="*/ 3 h 30"/>
                      <a:gd name="T14" fmla="*/ 12 w 16"/>
                      <a:gd name="T15" fmla="*/ 27 h 30"/>
                      <a:gd name="T16" fmla="*/ 14 w 16"/>
                      <a:gd name="T17" fmla="*/ 26 h 30"/>
                      <a:gd name="T18" fmla="*/ 2 w 16"/>
                      <a:gd name="T19" fmla="*/ 25 h 30"/>
                      <a:gd name="T20" fmla="*/ 2 w 16"/>
                      <a:gd name="T21" fmla="*/ 28 h 30"/>
                      <a:gd name="T22" fmla="*/ 14 w 16"/>
                      <a:gd name="T23" fmla="*/ 29 h 30"/>
                      <a:gd name="T24" fmla="*/ 15 w 16"/>
                      <a:gd name="T25" fmla="*/ 27 h 30"/>
                      <a:gd name="T26" fmla="*/ 15 w 16"/>
                      <a:gd name="T27" fmla="*/ 3 h 30"/>
                      <a:gd name="T28" fmla="*/ 13 w 16"/>
                      <a:gd name="T29" fmla="*/ 2 h 30"/>
                      <a:gd name="T30" fmla="*/ 3 w 16"/>
                      <a:gd name="T31" fmla="*/ 5 h 30"/>
                      <a:gd name="T32" fmla="*/ 2 w 16"/>
                      <a:gd name="T33" fmla="*/ 28 h 30"/>
                      <a:gd name="T34" fmla="*/ 5 w 16"/>
                      <a:gd name="T35" fmla="*/ 28 h 30"/>
                      <a:gd name="T36" fmla="*/ 5 w 16"/>
                      <a:gd name="T37" fmla="*/ 27 h 30"/>
                      <a:gd name="T38" fmla="*/ 2 w 16"/>
                      <a:gd name="T39" fmla="*/ 27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6" h="30">
                        <a:moveTo>
                          <a:pt x="2" y="27"/>
                        </a:moveTo>
                        <a:cubicBezTo>
                          <a:pt x="2" y="27"/>
                          <a:pt x="2" y="28"/>
                          <a:pt x="2" y="28"/>
                        </a:cubicBezTo>
                        <a:cubicBezTo>
                          <a:pt x="2" y="30"/>
                          <a:pt x="4" y="30"/>
                          <a:pt x="5" y="28"/>
                        </a:cubicBezTo>
                        <a:cubicBezTo>
                          <a:pt x="7" y="23"/>
                          <a:pt x="7" y="18"/>
                          <a:pt x="6" y="12"/>
                        </a:cubicBezTo>
                        <a:cubicBezTo>
                          <a:pt x="6" y="11"/>
                          <a:pt x="5" y="4"/>
                          <a:pt x="7" y="4"/>
                        </a:cubicBezTo>
                        <a:cubicBezTo>
                          <a:pt x="9" y="4"/>
                          <a:pt x="11" y="4"/>
                          <a:pt x="13" y="4"/>
                        </a:cubicBezTo>
                        <a:cubicBezTo>
                          <a:pt x="13" y="4"/>
                          <a:pt x="13" y="3"/>
                          <a:pt x="12" y="3"/>
                        </a:cubicBezTo>
                        <a:cubicBezTo>
                          <a:pt x="12" y="11"/>
                          <a:pt x="13" y="19"/>
                          <a:pt x="12" y="27"/>
                        </a:cubicBezTo>
                        <a:cubicBezTo>
                          <a:pt x="13" y="27"/>
                          <a:pt x="13" y="26"/>
                          <a:pt x="14" y="26"/>
                        </a:cubicBezTo>
                        <a:cubicBezTo>
                          <a:pt x="10" y="26"/>
                          <a:pt x="6" y="25"/>
                          <a:pt x="2" y="25"/>
                        </a:cubicBezTo>
                        <a:cubicBezTo>
                          <a:pt x="0" y="25"/>
                          <a:pt x="0" y="28"/>
                          <a:pt x="2" y="28"/>
                        </a:cubicBezTo>
                        <a:cubicBezTo>
                          <a:pt x="6" y="28"/>
                          <a:pt x="10" y="29"/>
                          <a:pt x="14" y="29"/>
                        </a:cubicBezTo>
                        <a:cubicBezTo>
                          <a:pt x="15" y="29"/>
                          <a:pt x="15" y="28"/>
                          <a:pt x="15" y="27"/>
                        </a:cubicBezTo>
                        <a:cubicBezTo>
                          <a:pt x="16" y="19"/>
                          <a:pt x="15" y="11"/>
                          <a:pt x="15" y="3"/>
                        </a:cubicBezTo>
                        <a:cubicBezTo>
                          <a:pt x="15" y="2"/>
                          <a:pt x="14" y="2"/>
                          <a:pt x="13" y="2"/>
                        </a:cubicBezTo>
                        <a:cubicBezTo>
                          <a:pt x="11" y="1"/>
                          <a:pt x="3" y="0"/>
                          <a:pt x="3" y="5"/>
                        </a:cubicBezTo>
                        <a:cubicBezTo>
                          <a:pt x="3" y="12"/>
                          <a:pt x="5" y="20"/>
                          <a:pt x="2" y="28"/>
                        </a:cubicBezTo>
                        <a:cubicBezTo>
                          <a:pt x="3" y="28"/>
                          <a:pt x="4" y="28"/>
                          <a:pt x="5" y="28"/>
                        </a:cubicBezTo>
                        <a:cubicBezTo>
                          <a:pt x="5" y="28"/>
                          <a:pt x="5" y="27"/>
                          <a:pt x="5" y="27"/>
                        </a:cubicBezTo>
                        <a:cubicBezTo>
                          <a:pt x="5" y="25"/>
                          <a:pt x="2" y="25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1" name="Freeform 344">
                    <a:extLst>
                      <a:ext uri="{FF2B5EF4-FFF2-40B4-BE49-F238E27FC236}">
                        <a16:creationId xmlns="" xmlns:a16="http://schemas.microsoft.com/office/drawing/2014/main" id="{9E4989A0-134E-4F82-9093-5CB3AB5797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58"/>
                    <a:ext cx="8" cy="24"/>
                  </a:xfrm>
                  <a:custGeom>
                    <a:avLst/>
                    <a:gdLst>
                      <a:gd name="T0" fmla="*/ 4 w 13"/>
                      <a:gd name="T1" fmla="*/ 33 h 35"/>
                      <a:gd name="T2" fmla="*/ 6 w 13"/>
                      <a:gd name="T3" fmla="*/ 22 h 35"/>
                      <a:gd name="T4" fmla="*/ 4 w 13"/>
                      <a:gd name="T5" fmla="*/ 3 h 35"/>
                      <a:gd name="T6" fmla="*/ 2 w 13"/>
                      <a:gd name="T7" fmla="*/ 4 h 35"/>
                      <a:gd name="T8" fmla="*/ 10 w 13"/>
                      <a:gd name="T9" fmla="*/ 7 h 35"/>
                      <a:gd name="T10" fmla="*/ 10 w 13"/>
                      <a:gd name="T11" fmla="*/ 14 h 35"/>
                      <a:gd name="T12" fmla="*/ 10 w 13"/>
                      <a:gd name="T13" fmla="*/ 33 h 35"/>
                      <a:gd name="T14" fmla="*/ 12 w 13"/>
                      <a:gd name="T15" fmla="*/ 32 h 35"/>
                      <a:gd name="T16" fmla="*/ 3 w 13"/>
                      <a:gd name="T17" fmla="*/ 31 h 35"/>
                      <a:gd name="T18" fmla="*/ 2 w 13"/>
                      <a:gd name="T19" fmla="*/ 34 h 35"/>
                      <a:gd name="T20" fmla="*/ 12 w 13"/>
                      <a:gd name="T21" fmla="*/ 35 h 35"/>
                      <a:gd name="T22" fmla="*/ 13 w 13"/>
                      <a:gd name="T23" fmla="*/ 33 h 35"/>
                      <a:gd name="T24" fmla="*/ 12 w 13"/>
                      <a:gd name="T25" fmla="*/ 5 h 35"/>
                      <a:gd name="T26" fmla="*/ 2 w 13"/>
                      <a:gd name="T27" fmla="*/ 1 h 35"/>
                      <a:gd name="T28" fmla="*/ 1 w 13"/>
                      <a:gd name="T29" fmla="*/ 3 h 35"/>
                      <a:gd name="T30" fmla="*/ 1 w 13"/>
                      <a:gd name="T31" fmla="*/ 16 h 35"/>
                      <a:gd name="T32" fmla="*/ 2 w 13"/>
                      <a:gd name="T33" fmla="*/ 32 h 35"/>
                      <a:gd name="T34" fmla="*/ 4 w 13"/>
                      <a:gd name="T35" fmla="*/ 33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" h="35">
                        <a:moveTo>
                          <a:pt x="4" y="33"/>
                        </a:moveTo>
                        <a:cubicBezTo>
                          <a:pt x="7" y="30"/>
                          <a:pt x="6" y="26"/>
                          <a:pt x="6" y="22"/>
                        </a:cubicBezTo>
                        <a:cubicBezTo>
                          <a:pt x="5" y="15"/>
                          <a:pt x="4" y="9"/>
                          <a:pt x="4" y="3"/>
                        </a:cubicBezTo>
                        <a:cubicBezTo>
                          <a:pt x="3" y="3"/>
                          <a:pt x="3" y="3"/>
                          <a:pt x="2" y="4"/>
                        </a:cubicBezTo>
                        <a:cubicBezTo>
                          <a:pt x="5" y="4"/>
                          <a:pt x="10" y="2"/>
                          <a:pt x="10" y="7"/>
                        </a:cubicBezTo>
                        <a:cubicBezTo>
                          <a:pt x="10" y="9"/>
                          <a:pt x="10" y="12"/>
                          <a:pt x="10" y="14"/>
                        </a:cubicBezTo>
                        <a:cubicBezTo>
                          <a:pt x="10" y="21"/>
                          <a:pt x="11" y="27"/>
                          <a:pt x="10" y="33"/>
                        </a:cubicBezTo>
                        <a:cubicBezTo>
                          <a:pt x="11" y="33"/>
                          <a:pt x="11" y="32"/>
                          <a:pt x="12" y="32"/>
                        </a:cubicBezTo>
                        <a:cubicBezTo>
                          <a:pt x="9" y="32"/>
                          <a:pt x="6" y="32"/>
                          <a:pt x="3" y="31"/>
                        </a:cubicBezTo>
                        <a:cubicBezTo>
                          <a:pt x="1" y="31"/>
                          <a:pt x="0" y="34"/>
                          <a:pt x="2" y="34"/>
                        </a:cubicBezTo>
                        <a:cubicBezTo>
                          <a:pt x="5" y="35"/>
                          <a:pt x="8" y="35"/>
                          <a:pt x="12" y="35"/>
                        </a:cubicBezTo>
                        <a:cubicBezTo>
                          <a:pt x="13" y="35"/>
                          <a:pt x="13" y="34"/>
                          <a:pt x="13" y="33"/>
                        </a:cubicBezTo>
                        <a:cubicBezTo>
                          <a:pt x="13" y="24"/>
                          <a:pt x="13" y="15"/>
                          <a:pt x="12" y="5"/>
                        </a:cubicBezTo>
                        <a:cubicBezTo>
                          <a:pt x="12" y="0"/>
                          <a:pt x="6" y="1"/>
                          <a:pt x="2" y="1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1" y="7"/>
                          <a:pt x="1" y="12"/>
                          <a:pt x="1" y="16"/>
                        </a:cubicBezTo>
                        <a:cubicBezTo>
                          <a:pt x="2" y="21"/>
                          <a:pt x="5" y="27"/>
                          <a:pt x="2" y="32"/>
                        </a:cubicBezTo>
                        <a:cubicBezTo>
                          <a:pt x="1" y="34"/>
                          <a:pt x="3" y="35"/>
                          <a:pt x="4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2" name="Freeform 345">
                    <a:extLst>
                      <a:ext uri="{FF2B5EF4-FFF2-40B4-BE49-F238E27FC236}">
                        <a16:creationId xmlns="" xmlns:a16="http://schemas.microsoft.com/office/drawing/2014/main" id="{B1C89037-7EF4-4FBD-88E1-15675B6848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54"/>
                    <a:ext cx="10" cy="28"/>
                  </a:xfrm>
                  <a:custGeom>
                    <a:avLst/>
                    <a:gdLst>
                      <a:gd name="T0" fmla="*/ 6 w 15"/>
                      <a:gd name="T1" fmla="*/ 40 h 42"/>
                      <a:gd name="T2" fmla="*/ 4 w 15"/>
                      <a:gd name="T3" fmla="*/ 16 h 42"/>
                      <a:gd name="T4" fmla="*/ 4 w 15"/>
                      <a:gd name="T5" fmla="*/ 4 h 42"/>
                      <a:gd name="T6" fmla="*/ 5 w 15"/>
                      <a:gd name="T7" fmla="*/ 3 h 42"/>
                      <a:gd name="T8" fmla="*/ 11 w 15"/>
                      <a:gd name="T9" fmla="*/ 8 h 42"/>
                      <a:gd name="T10" fmla="*/ 11 w 15"/>
                      <a:gd name="T11" fmla="*/ 25 h 42"/>
                      <a:gd name="T12" fmla="*/ 12 w 15"/>
                      <a:gd name="T13" fmla="*/ 35 h 42"/>
                      <a:gd name="T14" fmla="*/ 2 w 15"/>
                      <a:gd name="T15" fmla="*/ 38 h 42"/>
                      <a:gd name="T16" fmla="*/ 2 w 15"/>
                      <a:gd name="T17" fmla="*/ 41 h 42"/>
                      <a:gd name="T18" fmla="*/ 13 w 15"/>
                      <a:gd name="T19" fmla="*/ 41 h 42"/>
                      <a:gd name="T20" fmla="*/ 15 w 15"/>
                      <a:gd name="T21" fmla="*/ 40 h 42"/>
                      <a:gd name="T22" fmla="*/ 14 w 15"/>
                      <a:gd name="T23" fmla="*/ 23 h 42"/>
                      <a:gd name="T24" fmla="*/ 14 w 15"/>
                      <a:gd name="T25" fmla="*/ 8 h 42"/>
                      <a:gd name="T26" fmla="*/ 2 w 15"/>
                      <a:gd name="T27" fmla="*/ 0 h 42"/>
                      <a:gd name="T28" fmla="*/ 1 w 15"/>
                      <a:gd name="T29" fmla="*/ 1 h 42"/>
                      <a:gd name="T30" fmla="*/ 3 w 15"/>
                      <a:gd name="T31" fmla="*/ 40 h 42"/>
                      <a:gd name="T32" fmla="*/ 6 w 15"/>
                      <a:gd name="T33" fmla="*/ 4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42">
                        <a:moveTo>
                          <a:pt x="6" y="40"/>
                        </a:moveTo>
                        <a:cubicBezTo>
                          <a:pt x="6" y="32"/>
                          <a:pt x="5" y="24"/>
                          <a:pt x="4" y="16"/>
                        </a:cubicBezTo>
                        <a:cubicBezTo>
                          <a:pt x="4" y="12"/>
                          <a:pt x="4" y="8"/>
                          <a:pt x="4" y="4"/>
                        </a:cubicBezTo>
                        <a:cubicBezTo>
                          <a:pt x="3" y="2"/>
                          <a:pt x="4" y="2"/>
                          <a:pt x="5" y="3"/>
                        </a:cubicBezTo>
                        <a:cubicBezTo>
                          <a:pt x="9" y="3"/>
                          <a:pt x="11" y="4"/>
                          <a:pt x="11" y="8"/>
                        </a:cubicBezTo>
                        <a:cubicBezTo>
                          <a:pt x="11" y="14"/>
                          <a:pt x="11" y="19"/>
                          <a:pt x="11" y="25"/>
                        </a:cubicBezTo>
                        <a:cubicBezTo>
                          <a:pt x="12" y="28"/>
                          <a:pt x="12" y="32"/>
                          <a:pt x="12" y="35"/>
                        </a:cubicBezTo>
                        <a:cubicBezTo>
                          <a:pt x="12" y="40"/>
                          <a:pt x="5" y="38"/>
                          <a:pt x="2" y="38"/>
                        </a:cubicBezTo>
                        <a:cubicBezTo>
                          <a:pt x="0" y="38"/>
                          <a:pt x="0" y="41"/>
                          <a:pt x="2" y="41"/>
                        </a:cubicBezTo>
                        <a:cubicBezTo>
                          <a:pt x="5" y="41"/>
                          <a:pt x="9" y="41"/>
                          <a:pt x="13" y="41"/>
                        </a:cubicBezTo>
                        <a:cubicBezTo>
                          <a:pt x="14" y="41"/>
                          <a:pt x="15" y="40"/>
                          <a:pt x="15" y="40"/>
                        </a:cubicBezTo>
                        <a:cubicBezTo>
                          <a:pt x="15" y="34"/>
                          <a:pt x="15" y="28"/>
                          <a:pt x="14" y="23"/>
                        </a:cubicBezTo>
                        <a:cubicBezTo>
                          <a:pt x="13" y="18"/>
                          <a:pt x="14" y="13"/>
                          <a:pt x="14" y="8"/>
                        </a:cubicBezTo>
                        <a:cubicBezTo>
                          <a:pt x="14" y="0"/>
                          <a:pt x="9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4"/>
                          <a:pt x="3" y="27"/>
                          <a:pt x="3" y="40"/>
                        </a:cubicBezTo>
                        <a:cubicBezTo>
                          <a:pt x="3" y="42"/>
                          <a:pt x="6" y="42"/>
                          <a:pt x="6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3" name="Freeform 346">
                    <a:extLst>
                      <a:ext uri="{FF2B5EF4-FFF2-40B4-BE49-F238E27FC236}">
                        <a16:creationId xmlns="" xmlns:a16="http://schemas.microsoft.com/office/drawing/2014/main" id="{9BB42B3F-1D9D-4B0A-9C92-6518B4EC18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3 w 4"/>
                      <a:gd name="T3" fmla="*/ 2 h 4"/>
                      <a:gd name="T4" fmla="*/ 2 w 4"/>
                      <a:gd name="T5" fmla="*/ 1 h 4"/>
                      <a:gd name="T6" fmla="*/ 1 w 4"/>
                      <a:gd name="T7" fmla="*/ 2 h 4"/>
                      <a:gd name="T8" fmla="*/ 2 w 4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4" name="Freeform 347">
                    <a:extLst>
                      <a:ext uri="{FF2B5EF4-FFF2-40B4-BE49-F238E27FC236}">
                        <a16:creationId xmlns="" xmlns:a16="http://schemas.microsoft.com/office/drawing/2014/main" id="{2568972A-F5BF-4CEB-8BE4-874FA2D447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0" y="1472"/>
                    <a:ext cx="2" cy="2"/>
                  </a:xfrm>
                  <a:custGeom>
                    <a:avLst/>
                    <a:gdLst>
                      <a:gd name="T0" fmla="*/ 2 w 4"/>
                      <a:gd name="T1" fmla="*/ 2 h 3"/>
                      <a:gd name="T2" fmla="*/ 3 w 4"/>
                      <a:gd name="T3" fmla="*/ 2 h 3"/>
                      <a:gd name="T4" fmla="*/ 2 w 4"/>
                      <a:gd name="T5" fmla="*/ 0 h 3"/>
                      <a:gd name="T6" fmla="*/ 1 w 4"/>
                      <a:gd name="T7" fmla="*/ 1 h 3"/>
                      <a:gd name="T8" fmla="*/ 2 w 4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1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5" name="Freeform 348">
                    <a:extLst>
                      <a:ext uri="{FF2B5EF4-FFF2-40B4-BE49-F238E27FC236}">
                        <a16:creationId xmlns="" xmlns:a16="http://schemas.microsoft.com/office/drawing/2014/main" id="{6C64B915-1377-468B-83F6-14E3A1C3E7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0 h 9"/>
                      <a:gd name="T6" fmla="*/ 1 w 10"/>
                      <a:gd name="T7" fmla="*/ 8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3" y="5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3"/>
                          <a:pt x="2" y="4"/>
                          <a:pt x="1" y="8"/>
                        </a:cubicBezTo>
                        <a:cubicBezTo>
                          <a:pt x="0" y="9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6" name="Freeform 349">
                    <a:extLst>
                      <a:ext uri="{FF2B5EF4-FFF2-40B4-BE49-F238E27FC236}">
                        <a16:creationId xmlns="" xmlns:a16="http://schemas.microsoft.com/office/drawing/2014/main" id="{E1E1046F-BB7B-4459-A778-736438D69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7" y="1473"/>
                    <a:ext cx="7" cy="7"/>
                  </a:xfrm>
                  <a:custGeom>
                    <a:avLst/>
                    <a:gdLst>
                      <a:gd name="T0" fmla="*/ 2 w 10"/>
                      <a:gd name="T1" fmla="*/ 9 h 10"/>
                      <a:gd name="T2" fmla="*/ 10 w 10"/>
                      <a:gd name="T3" fmla="*/ 2 h 10"/>
                      <a:gd name="T4" fmla="*/ 9 w 10"/>
                      <a:gd name="T5" fmla="*/ 1 h 10"/>
                      <a:gd name="T6" fmla="*/ 1 w 10"/>
                      <a:gd name="T7" fmla="*/ 8 h 10"/>
                      <a:gd name="T8" fmla="*/ 2 w 10"/>
                      <a:gd name="T9" fmla="*/ 9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10">
                        <a:moveTo>
                          <a:pt x="2" y="9"/>
                        </a:moveTo>
                        <a:cubicBezTo>
                          <a:pt x="4" y="6"/>
                          <a:pt x="7" y="4"/>
                          <a:pt x="10" y="2"/>
                        </a:cubicBezTo>
                        <a:cubicBezTo>
                          <a:pt x="10" y="1"/>
                          <a:pt x="10" y="0"/>
                          <a:pt x="9" y="1"/>
                        </a:cubicBezTo>
                        <a:cubicBezTo>
                          <a:pt x="6" y="3"/>
                          <a:pt x="3" y="5"/>
                          <a:pt x="1" y="8"/>
                        </a:cubicBezTo>
                        <a:cubicBezTo>
                          <a:pt x="0" y="9"/>
                          <a:pt x="1" y="10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" name="Freeform 350">
                    <a:extLst>
                      <a:ext uri="{FF2B5EF4-FFF2-40B4-BE49-F238E27FC236}">
                        <a16:creationId xmlns="" xmlns:a16="http://schemas.microsoft.com/office/drawing/2014/main" id="{A455DEA5-94E3-4706-8703-34D38D5F97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4"/>
                    <a:ext cx="6" cy="6"/>
                  </a:xfrm>
                  <a:custGeom>
                    <a:avLst/>
                    <a:gdLst>
                      <a:gd name="T0" fmla="*/ 1 w 9"/>
                      <a:gd name="T1" fmla="*/ 7 h 8"/>
                      <a:gd name="T2" fmla="*/ 9 w 9"/>
                      <a:gd name="T3" fmla="*/ 2 h 8"/>
                      <a:gd name="T4" fmla="*/ 8 w 9"/>
                      <a:gd name="T5" fmla="*/ 1 h 8"/>
                      <a:gd name="T6" fmla="*/ 1 w 9"/>
                      <a:gd name="T7" fmla="*/ 6 h 8"/>
                      <a:gd name="T8" fmla="*/ 1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1" y="7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2"/>
                          <a:pt x="9" y="0"/>
                          <a:pt x="8" y="1"/>
                        </a:cubicBezTo>
                        <a:cubicBezTo>
                          <a:pt x="5" y="2"/>
                          <a:pt x="3" y="5"/>
                          <a:pt x="1" y="6"/>
                        </a:cubicBezTo>
                        <a:cubicBezTo>
                          <a:pt x="0" y="6"/>
                          <a:pt x="0" y="8"/>
                          <a:pt x="1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8" name="Freeform 351">
                    <a:extLst>
                      <a:ext uri="{FF2B5EF4-FFF2-40B4-BE49-F238E27FC236}">
                        <a16:creationId xmlns="" xmlns:a16="http://schemas.microsoft.com/office/drawing/2014/main" id="{16625EA2-CC1E-4D2F-9CD6-094ECA23E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8" y="1471"/>
                    <a:ext cx="2" cy="3"/>
                  </a:xfrm>
                  <a:custGeom>
                    <a:avLst/>
                    <a:gdLst>
                      <a:gd name="T0" fmla="*/ 2 w 4"/>
                      <a:gd name="T1" fmla="*/ 3 h 4"/>
                      <a:gd name="T2" fmla="*/ 4 w 4"/>
                      <a:gd name="T3" fmla="*/ 2 h 4"/>
                      <a:gd name="T4" fmla="*/ 2 w 4"/>
                      <a:gd name="T5" fmla="*/ 1 h 4"/>
                      <a:gd name="T6" fmla="*/ 2 w 4"/>
                      <a:gd name="T7" fmla="*/ 1 h 4"/>
                      <a:gd name="T8" fmla="*/ 3 w 4"/>
                      <a:gd name="T9" fmla="*/ 2 h 4"/>
                      <a:gd name="T10" fmla="*/ 4 w 4"/>
                      <a:gd name="T11" fmla="*/ 2 h 4"/>
                      <a:gd name="T12" fmla="*/ 2 w 4"/>
                      <a:gd name="T13" fmla="*/ 1 h 4"/>
                      <a:gd name="T14" fmla="*/ 1 w 4"/>
                      <a:gd name="T15" fmla="*/ 2 h 4"/>
                      <a:gd name="T16" fmla="*/ 2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2" y="3"/>
                        </a:move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1" y="2"/>
                        </a:cubicBezTo>
                        <a:cubicBezTo>
                          <a:pt x="0" y="3"/>
                          <a:pt x="2" y="4"/>
                          <a:pt x="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9" name="Freeform 352">
                    <a:extLst>
                      <a:ext uri="{FF2B5EF4-FFF2-40B4-BE49-F238E27FC236}">
                        <a16:creationId xmlns="" xmlns:a16="http://schemas.microsoft.com/office/drawing/2014/main" id="{B310BE8E-CB1B-4C57-86DD-9993973499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68"/>
                    <a:ext cx="5" cy="4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7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2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0" name="Freeform 353">
                    <a:extLst>
                      <a:ext uri="{FF2B5EF4-FFF2-40B4-BE49-F238E27FC236}">
                        <a16:creationId xmlns="" xmlns:a16="http://schemas.microsoft.com/office/drawing/2014/main" id="{0C61B5D5-4A32-4DF7-9E1A-599B67111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1" name="Freeform 354">
                    <a:extLst>
                      <a:ext uri="{FF2B5EF4-FFF2-40B4-BE49-F238E27FC236}">
                        <a16:creationId xmlns="" xmlns:a16="http://schemas.microsoft.com/office/drawing/2014/main" id="{C13E317E-29D9-46B9-BCE4-3070212AF4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0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4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2" y="3"/>
                          <a:pt x="0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2" name="Freeform 355">
                    <a:extLst>
                      <a:ext uri="{FF2B5EF4-FFF2-40B4-BE49-F238E27FC236}">
                        <a16:creationId xmlns="" xmlns:a16="http://schemas.microsoft.com/office/drawing/2014/main" id="{19E9CD3C-59FA-4359-8559-F279B3530B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" y="1474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2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" name="Freeform 356">
                    <a:extLst>
                      <a:ext uri="{FF2B5EF4-FFF2-40B4-BE49-F238E27FC236}">
                        <a16:creationId xmlns="" xmlns:a16="http://schemas.microsoft.com/office/drawing/2014/main" id="{EA24D888-70F0-40E1-BFC7-620F272DE6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4" y="1476"/>
                    <a:ext cx="5" cy="4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4 w 7"/>
                      <a:gd name="T5" fmla="*/ 0 h 6"/>
                      <a:gd name="T6" fmla="*/ 1 w 7"/>
                      <a:gd name="T7" fmla="*/ 4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3"/>
                          <a:pt x="6" y="1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4" name="Freeform 357">
                    <a:extLst>
                      <a:ext uri="{FF2B5EF4-FFF2-40B4-BE49-F238E27FC236}">
                        <a16:creationId xmlns="" xmlns:a16="http://schemas.microsoft.com/office/drawing/2014/main" id="{8A443989-B7A8-43ED-8A03-A94211D7A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3"/>
                    <a:ext cx="5" cy="5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8 w 8"/>
                      <a:gd name="T3" fmla="*/ 1 h 8"/>
                      <a:gd name="T4" fmla="*/ 6 w 8"/>
                      <a:gd name="T5" fmla="*/ 0 h 8"/>
                      <a:gd name="T6" fmla="*/ 1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5" y="6"/>
                          <a:pt x="6" y="4"/>
                          <a:pt x="8" y="1"/>
                        </a:cubicBez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" name="Freeform 358">
                    <a:extLst>
                      <a:ext uri="{FF2B5EF4-FFF2-40B4-BE49-F238E27FC236}">
                        <a16:creationId xmlns="" xmlns:a16="http://schemas.microsoft.com/office/drawing/2014/main" id="{89CFB5E3-4BE8-49AD-BDAA-B01F2E4777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8" y="1466"/>
                    <a:ext cx="8" cy="5"/>
                  </a:xfrm>
                  <a:custGeom>
                    <a:avLst/>
                    <a:gdLst>
                      <a:gd name="T0" fmla="*/ 2 w 12"/>
                      <a:gd name="T1" fmla="*/ 7 h 8"/>
                      <a:gd name="T2" fmla="*/ 11 w 12"/>
                      <a:gd name="T3" fmla="*/ 1 h 8"/>
                      <a:gd name="T4" fmla="*/ 11 w 12"/>
                      <a:gd name="T5" fmla="*/ 0 h 8"/>
                      <a:gd name="T6" fmla="*/ 1 w 12"/>
                      <a:gd name="T7" fmla="*/ 6 h 8"/>
                      <a:gd name="T8" fmla="*/ 2 w 12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8">
                        <a:moveTo>
                          <a:pt x="2" y="7"/>
                        </a:moveTo>
                        <a:cubicBezTo>
                          <a:pt x="5" y="6"/>
                          <a:pt x="8" y="3"/>
                          <a:pt x="11" y="1"/>
                        </a:cubicBezTo>
                        <a:cubicBezTo>
                          <a:pt x="12" y="1"/>
                          <a:pt x="12" y="0"/>
                          <a:pt x="11" y="0"/>
                        </a:cubicBezTo>
                        <a:cubicBezTo>
                          <a:pt x="7" y="2"/>
                          <a:pt x="5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6" name="Freeform 359">
                    <a:extLst>
                      <a:ext uri="{FF2B5EF4-FFF2-40B4-BE49-F238E27FC236}">
                        <a16:creationId xmlns="" xmlns:a16="http://schemas.microsoft.com/office/drawing/2014/main" id="{2EADE236-76A3-48B6-9819-7A9E786EA8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67"/>
                    <a:ext cx="7" cy="6"/>
                  </a:xfrm>
                  <a:custGeom>
                    <a:avLst/>
                    <a:gdLst>
                      <a:gd name="T0" fmla="*/ 2 w 11"/>
                      <a:gd name="T1" fmla="*/ 8 h 9"/>
                      <a:gd name="T2" fmla="*/ 10 w 11"/>
                      <a:gd name="T3" fmla="*/ 2 h 9"/>
                      <a:gd name="T4" fmla="*/ 9 w 11"/>
                      <a:gd name="T5" fmla="*/ 1 h 9"/>
                      <a:gd name="T6" fmla="*/ 1 w 11"/>
                      <a:gd name="T7" fmla="*/ 7 h 9"/>
                      <a:gd name="T8" fmla="*/ 2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10" y="2"/>
                        </a:cubicBezTo>
                        <a:cubicBezTo>
                          <a:pt x="11" y="2"/>
                          <a:pt x="10" y="0"/>
                          <a:pt x="9" y="1"/>
                        </a:cubicBezTo>
                        <a:cubicBezTo>
                          <a:pt x="6" y="3"/>
                          <a:pt x="3" y="4"/>
                          <a:pt x="1" y="7"/>
                        </a:cubicBezTo>
                        <a:cubicBezTo>
                          <a:pt x="0" y="7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" name="Freeform 360">
                    <a:extLst>
                      <a:ext uri="{FF2B5EF4-FFF2-40B4-BE49-F238E27FC236}">
                        <a16:creationId xmlns="" xmlns:a16="http://schemas.microsoft.com/office/drawing/2014/main" id="{AD0E6E1F-238C-4B8D-BB9E-43B46A9440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0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5" y="2"/>
                          <a:pt x="3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8" name="Freeform 361">
                    <a:extLst>
                      <a:ext uri="{FF2B5EF4-FFF2-40B4-BE49-F238E27FC236}">
                        <a16:creationId xmlns="" xmlns:a16="http://schemas.microsoft.com/office/drawing/2014/main" id="{4646F6FD-8722-4C6B-B8D0-E0D8C8DDB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2"/>
                    <a:ext cx="6" cy="4"/>
                  </a:xfrm>
                  <a:custGeom>
                    <a:avLst/>
                    <a:gdLst>
                      <a:gd name="T0" fmla="*/ 1 w 9"/>
                      <a:gd name="T1" fmla="*/ 6 h 7"/>
                      <a:gd name="T2" fmla="*/ 8 w 9"/>
                      <a:gd name="T3" fmla="*/ 2 h 7"/>
                      <a:gd name="T4" fmla="*/ 7 w 9"/>
                      <a:gd name="T5" fmla="*/ 0 h 7"/>
                      <a:gd name="T6" fmla="*/ 1 w 9"/>
                      <a:gd name="T7" fmla="*/ 5 h 7"/>
                      <a:gd name="T8" fmla="*/ 1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1" y="6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5"/>
                        </a:cubicBezTo>
                        <a:cubicBezTo>
                          <a:pt x="0" y="5"/>
                          <a:pt x="0" y="7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9" name="Freeform 362">
                    <a:extLst>
                      <a:ext uri="{FF2B5EF4-FFF2-40B4-BE49-F238E27FC236}">
                        <a16:creationId xmlns="" xmlns:a16="http://schemas.microsoft.com/office/drawing/2014/main" id="{0069E23B-8BF4-4EFE-9D0C-DD095918AA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9" y="1473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0" name="Freeform 363">
                    <a:extLst>
                      <a:ext uri="{FF2B5EF4-FFF2-40B4-BE49-F238E27FC236}">
                        <a16:creationId xmlns="" xmlns:a16="http://schemas.microsoft.com/office/drawing/2014/main" id="{0EE9EAF7-BC7B-453E-BD3D-E4BE583FC1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0" y="1476"/>
                    <a:ext cx="5" cy="4"/>
                  </a:xfrm>
                  <a:custGeom>
                    <a:avLst/>
                    <a:gdLst>
                      <a:gd name="T0" fmla="*/ 1 w 7"/>
                      <a:gd name="T1" fmla="*/ 5 h 5"/>
                      <a:gd name="T2" fmla="*/ 6 w 7"/>
                      <a:gd name="T3" fmla="*/ 2 h 5"/>
                      <a:gd name="T4" fmla="*/ 5 w 7"/>
                      <a:gd name="T5" fmla="*/ 0 h 5"/>
                      <a:gd name="T6" fmla="*/ 1 w 7"/>
                      <a:gd name="T7" fmla="*/ 3 h 5"/>
                      <a:gd name="T8" fmla="*/ 1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1" y="5"/>
                        </a:moveTo>
                        <a:cubicBezTo>
                          <a:pt x="3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4" y="2"/>
                          <a:pt x="3" y="3"/>
                          <a:pt x="1" y="3"/>
                        </a:cubicBezTo>
                        <a:cubicBezTo>
                          <a:pt x="0" y="3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1" name="Freeform 364">
                    <a:extLst>
                      <a:ext uri="{FF2B5EF4-FFF2-40B4-BE49-F238E27FC236}">
                        <a16:creationId xmlns="" xmlns:a16="http://schemas.microsoft.com/office/drawing/2014/main" id="{560B3A55-75F9-43A2-B9BB-5BCB4F9E6F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0"/>
                    <a:ext cx="6" cy="5"/>
                  </a:xfrm>
                  <a:custGeom>
                    <a:avLst/>
                    <a:gdLst>
                      <a:gd name="T0" fmla="*/ 3 w 9"/>
                      <a:gd name="T1" fmla="*/ 7 h 8"/>
                      <a:gd name="T2" fmla="*/ 8 w 9"/>
                      <a:gd name="T3" fmla="*/ 1 h 8"/>
                      <a:gd name="T4" fmla="*/ 7 w 9"/>
                      <a:gd name="T5" fmla="*/ 0 h 8"/>
                      <a:gd name="T6" fmla="*/ 1 w 9"/>
                      <a:gd name="T7" fmla="*/ 6 h 8"/>
                      <a:gd name="T8" fmla="*/ 3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3" y="7"/>
                        </a:moveTo>
                        <a:cubicBezTo>
                          <a:pt x="4" y="5"/>
                          <a:pt x="6" y="3"/>
                          <a:pt x="8" y="1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4" y="2"/>
                          <a:pt x="2" y="4"/>
                          <a:pt x="1" y="6"/>
                        </a:cubicBezTo>
                        <a:cubicBezTo>
                          <a:pt x="0" y="7"/>
                          <a:pt x="2" y="8"/>
                          <a:pt x="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2" name="Freeform 365">
                    <a:extLst>
                      <a:ext uri="{FF2B5EF4-FFF2-40B4-BE49-F238E27FC236}">
                        <a16:creationId xmlns="" xmlns:a16="http://schemas.microsoft.com/office/drawing/2014/main" id="{D673C43D-4C6C-44E9-B591-9811D6DB45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1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8 w 9"/>
                      <a:gd name="T3" fmla="*/ 1 h 9"/>
                      <a:gd name="T4" fmla="*/ 7 w 9"/>
                      <a:gd name="T5" fmla="*/ 0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8" y="1"/>
                        </a:cubicBezTo>
                        <a:cubicBezTo>
                          <a:pt x="9" y="0"/>
                          <a:pt x="7" y="0"/>
                          <a:pt x="7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0" y="8"/>
                          <a:pt x="2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3" name="Freeform 366">
                    <a:extLst>
                      <a:ext uri="{FF2B5EF4-FFF2-40B4-BE49-F238E27FC236}">
                        <a16:creationId xmlns="" xmlns:a16="http://schemas.microsoft.com/office/drawing/2014/main" id="{F0096788-5A67-4618-80C1-C3A8870084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3"/>
                    <a:ext cx="6" cy="5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0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0"/>
                        </a:cubicBezTo>
                        <a:cubicBezTo>
                          <a:pt x="5" y="1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4" name="Freeform 367">
                    <a:extLst>
                      <a:ext uri="{FF2B5EF4-FFF2-40B4-BE49-F238E27FC236}">
                        <a16:creationId xmlns="" xmlns:a16="http://schemas.microsoft.com/office/drawing/2014/main" id="{53993F8E-31F9-4B68-97B2-EC612F5605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66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5" y="7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5" name="Freeform 368">
                    <a:extLst>
                      <a:ext uri="{FF2B5EF4-FFF2-40B4-BE49-F238E27FC236}">
                        <a16:creationId xmlns="" xmlns:a16="http://schemas.microsoft.com/office/drawing/2014/main" id="{BDB0726A-79C6-4855-9085-B20FF49678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" y="1467"/>
                    <a:ext cx="6" cy="6"/>
                  </a:xfrm>
                  <a:custGeom>
                    <a:avLst/>
                    <a:gdLst>
                      <a:gd name="T0" fmla="*/ 2 w 9"/>
                      <a:gd name="T1" fmla="*/ 8 h 9"/>
                      <a:gd name="T2" fmla="*/ 9 w 9"/>
                      <a:gd name="T3" fmla="*/ 2 h 9"/>
                      <a:gd name="T4" fmla="*/ 7 w 9"/>
                      <a:gd name="T5" fmla="*/ 1 h 9"/>
                      <a:gd name="T6" fmla="*/ 1 w 9"/>
                      <a:gd name="T7" fmla="*/ 7 h 9"/>
                      <a:gd name="T8" fmla="*/ 2 w 9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9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6" name="Freeform 369">
                    <a:extLst>
                      <a:ext uri="{FF2B5EF4-FFF2-40B4-BE49-F238E27FC236}">
                        <a16:creationId xmlns="" xmlns:a16="http://schemas.microsoft.com/office/drawing/2014/main" id="{6B64CBD2-EB40-407D-AFF0-DE32CCA973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0"/>
                    <a:ext cx="7" cy="5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7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6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5" y="3"/>
                          <a:pt x="3" y="5"/>
                          <a:pt x="1" y="7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" name="Freeform 370">
                    <a:extLst>
                      <a:ext uri="{FF2B5EF4-FFF2-40B4-BE49-F238E27FC236}">
                        <a16:creationId xmlns="" xmlns:a16="http://schemas.microsoft.com/office/drawing/2014/main" id="{1A44C379-B676-42B6-BD1D-6910F84537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4" y="1472"/>
                    <a:ext cx="7" cy="6"/>
                  </a:xfrm>
                  <a:custGeom>
                    <a:avLst/>
                    <a:gdLst>
                      <a:gd name="T0" fmla="*/ 2 w 10"/>
                      <a:gd name="T1" fmla="*/ 8 h 8"/>
                      <a:gd name="T2" fmla="*/ 9 w 10"/>
                      <a:gd name="T3" fmla="*/ 2 h 8"/>
                      <a:gd name="T4" fmla="*/ 8 w 10"/>
                      <a:gd name="T5" fmla="*/ 0 h 8"/>
                      <a:gd name="T6" fmla="*/ 1 w 10"/>
                      <a:gd name="T7" fmla="*/ 6 h 8"/>
                      <a:gd name="T8" fmla="*/ 2 w 10"/>
                      <a:gd name="T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8"/>
                        </a:moveTo>
                        <a:cubicBezTo>
                          <a:pt x="4" y="6"/>
                          <a:pt x="7" y="4"/>
                          <a:pt x="9" y="2"/>
                        </a:cubicBezTo>
                        <a:cubicBezTo>
                          <a:pt x="10" y="1"/>
                          <a:pt x="9" y="0"/>
                          <a:pt x="8" y="0"/>
                        </a:cubicBezTo>
                        <a:cubicBezTo>
                          <a:pt x="6" y="2"/>
                          <a:pt x="3" y="4"/>
                          <a:pt x="1" y="6"/>
                        </a:cubicBezTo>
                        <a:cubicBezTo>
                          <a:pt x="0" y="7"/>
                          <a:pt x="1" y="8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8" name="Freeform 371">
                    <a:extLst>
                      <a:ext uri="{FF2B5EF4-FFF2-40B4-BE49-F238E27FC236}">
                        <a16:creationId xmlns="" xmlns:a16="http://schemas.microsoft.com/office/drawing/2014/main" id="{A18AB4F3-8FD2-4203-A22F-D752CEDB65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4"/>
                    <a:ext cx="5" cy="6"/>
                  </a:xfrm>
                  <a:custGeom>
                    <a:avLst/>
                    <a:gdLst>
                      <a:gd name="T0" fmla="*/ 2 w 8"/>
                      <a:gd name="T1" fmla="*/ 7 h 8"/>
                      <a:gd name="T2" fmla="*/ 7 w 8"/>
                      <a:gd name="T3" fmla="*/ 2 h 8"/>
                      <a:gd name="T4" fmla="*/ 6 w 8"/>
                      <a:gd name="T5" fmla="*/ 1 h 8"/>
                      <a:gd name="T6" fmla="*/ 0 w 8"/>
                      <a:gd name="T7" fmla="*/ 6 h 8"/>
                      <a:gd name="T8" fmla="*/ 2 w 8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8">
                        <a:moveTo>
                          <a:pt x="2" y="7"/>
                        </a:moveTo>
                        <a:cubicBezTo>
                          <a:pt x="3" y="5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2"/>
                          <a:pt x="2" y="4"/>
                          <a:pt x="0" y="6"/>
                        </a:cubicBezTo>
                        <a:cubicBezTo>
                          <a:pt x="0" y="7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9" name="Freeform 372">
                    <a:extLst>
                      <a:ext uri="{FF2B5EF4-FFF2-40B4-BE49-F238E27FC236}">
                        <a16:creationId xmlns="" xmlns:a16="http://schemas.microsoft.com/office/drawing/2014/main" id="{D159CD66-6CD0-4156-9EA4-F27902F01B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6" y="1476"/>
                    <a:ext cx="5" cy="5"/>
                  </a:xfrm>
                  <a:custGeom>
                    <a:avLst/>
                    <a:gdLst>
                      <a:gd name="T0" fmla="*/ 2 w 8"/>
                      <a:gd name="T1" fmla="*/ 6 h 7"/>
                      <a:gd name="T2" fmla="*/ 8 w 8"/>
                      <a:gd name="T3" fmla="*/ 2 h 7"/>
                      <a:gd name="T4" fmla="*/ 6 w 8"/>
                      <a:gd name="T5" fmla="*/ 1 h 7"/>
                      <a:gd name="T6" fmla="*/ 1 w 8"/>
                      <a:gd name="T7" fmla="*/ 5 h 7"/>
                      <a:gd name="T8" fmla="*/ 2 w 8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5" y="2"/>
                          <a:pt x="3" y="4"/>
                          <a:pt x="1" y="5"/>
                        </a:cubicBezTo>
                        <a:cubicBezTo>
                          <a:pt x="0" y="6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" name="Freeform 373">
                    <a:extLst>
                      <a:ext uri="{FF2B5EF4-FFF2-40B4-BE49-F238E27FC236}">
                        <a16:creationId xmlns="" xmlns:a16="http://schemas.microsoft.com/office/drawing/2014/main" id="{87C2965F-0F38-46AD-97F2-A0A475F5CE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5"/>
                    <a:ext cx="5" cy="3"/>
                  </a:xfrm>
                  <a:custGeom>
                    <a:avLst/>
                    <a:gdLst>
                      <a:gd name="T0" fmla="*/ 2 w 7"/>
                      <a:gd name="T1" fmla="*/ 5 h 5"/>
                      <a:gd name="T2" fmla="*/ 6 w 7"/>
                      <a:gd name="T3" fmla="*/ 2 h 5"/>
                      <a:gd name="T4" fmla="*/ 5 w 7"/>
                      <a:gd name="T5" fmla="*/ 1 h 5"/>
                      <a:gd name="T6" fmla="*/ 1 w 7"/>
                      <a:gd name="T7" fmla="*/ 3 h 5"/>
                      <a:gd name="T8" fmla="*/ 2 w 7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5">
                        <a:moveTo>
                          <a:pt x="2" y="5"/>
                        </a:moveTo>
                        <a:cubicBezTo>
                          <a:pt x="4" y="4"/>
                          <a:pt x="5" y="3"/>
                          <a:pt x="6" y="2"/>
                        </a:cubicBezTo>
                        <a:cubicBezTo>
                          <a:pt x="7" y="1"/>
                          <a:pt x="6" y="0"/>
                          <a:pt x="5" y="1"/>
                        </a:cubicBezTo>
                        <a:cubicBezTo>
                          <a:pt x="4" y="2"/>
                          <a:pt x="3" y="2"/>
                          <a:pt x="1" y="3"/>
                        </a:cubicBezTo>
                        <a:cubicBezTo>
                          <a:pt x="0" y="4"/>
                          <a:pt x="2" y="5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1" name="Freeform 374">
                    <a:extLst>
                      <a:ext uri="{FF2B5EF4-FFF2-40B4-BE49-F238E27FC236}">
                        <a16:creationId xmlns="" xmlns:a16="http://schemas.microsoft.com/office/drawing/2014/main" id="{B99FE3C9-ADD1-4113-9C62-9E37EC9CC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6"/>
                    <a:ext cx="6" cy="6"/>
                  </a:xfrm>
                  <a:custGeom>
                    <a:avLst/>
                    <a:gdLst>
                      <a:gd name="T0" fmla="*/ 2 w 9"/>
                      <a:gd name="T1" fmla="*/ 7 h 8"/>
                      <a:gd name="T2" fmla="*/ 8 w 9"/>
                      <a:gd name="T3" fmla="*/ 2 h 8"/>
                      <a:gd name="T4" fmla="*/ 7 w 9"/>
                      <a:gd name="T5" fmla="*/ 1 h 8"/>
                      <a:gd name="T6" fmla="*/ 1 w 9"/>
                      <a:gd name="T7" fmla="*/ 6 h 8"/>
                      <a:gd name="T8" fmla="*/ 2 w 9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8">
                        <a:moveTo>
                          <a:pt x="2" y="7"/>
                        </a:moveTo>
                        <a:cubicBezTo>
                          <a:pt x="4" y="5"/>
                          <a:pt x="6" y="3"/>
                          <a:pt x="8" y="2"/>
                        </a:cubicBezTo>
                        <a:cubicBezTo>
                          <a:pt x="9" y="2"/>
                          <a:pt x="8" y="0"/>
                          <a:pt x="7" y="1"/>
                        </a:cubicBezTo>
                        <a:cubicBezTo>
                          <a:pt x="5" y="2"/>
                          <a:pt x="3" y="4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2" name="Freeform 375">
                    <a:extLst>
                      <a:ext uri="{FF2B5EF4-FFF2-40B4-BE49-F238E27FC236}">
                        <a16:creationId xmlns="" xmlns:a16="http://schemas.microsoft.com/office/drawing/2014/main" id="{3E18FE89-DB0C-4697-925B-E9A0A8BA08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58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8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6" y="3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2"/>
                          <a:pt x="4" y="5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3" name="Freeform 376">
                    <a:extLst>
                      <a:ext uri="{FF2B5EF4-FFF2-40B4-BE49-F238E27FC236}">
                        <a16:creationId xmlns="" xmlns:a16="http://schemas.microsoft.com/office/drawing/2014/main" id="{CC567DDD-C772-4F7A-8418-C858F7AC76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0"/>
                    <a:ext cx="6" cy="6"/>
                  </a:xfrm>
                  <a:custGeom>
                    <a:avLst/>
                    <a:gdLst>
                      <a:gd name="T0" fmla="*/ 2 w 10"/>
                      <a:gd name="T1" fmla="*/ 9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9"/>
                        </a:moveTo>
                        <a:cubicBezTo>
                          <a:pt x="5" y="7"/>
                          <a:pt x="7" y="5"/>
                          <a:pt x="9" y="2"/>
                        </a:cubicBezTo>
                        <a:cubicBezTo>
                          <a:pt x="10" y="1"/>
                          <a:pt x="9" y="0"/>
                          <a:pt x="8" y="1"/>
                        </a:cubicBezTo>
                        <a:cubicBezTo>
                          <a:pt x="6" y="3"/>
                          <a:pt x="4" y="6"/>
                          <a:pt x="1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4" name="Freeform 377">
                    <a:extLst>
                      <a:ext uri="{FF2B5EF4-FFF2-40B4-BE49-F238E27FC236}">
                        <a16:creationId xmlns="" xmlns:a16="http://schemas.microsoft.com/office/drawing/2014/main" id="{FA2702AE-DD6F-490B-ABA9-B4EB6689FC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9" y="1462"/>
                    <a:ext cx="8" cy="6"/>
                  </a:xfrm>
                  <a:custGeom>
                    <a:avLst/>
                    <a:gdLst>
                      <a:gd name="T0" fmla="*/ 2 w 12"/>
                      <a:gd name="T1" fmla="*/ 8 h 9"/>
                      <a:gd name="T2" fmla="*/ 11 w 12"/>
                      <a:gd name="T3" fmla="*/ 2 h 9"/>
                      <a:gd name="T4" fmla="*/ 10 w 12"/>
                      <a:gd name="T5" fmla="*/ 1 h 9"/>
                      <a:gd name="T6" fmla="*/ 1 w 12"/>
                      <a:gd name="T7" fmla="*/ 7 h 9"/>
                      <a:gd name="T8" fmla="*/ 2 w 12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9">
                        <a:moveTo>
                          <a:pt x="2" y="8"/>
                        </a:moveTo>
                        <a:cubicBezTo>
                          <a:pt x="5" y="6"/>
                          <a:pt x="8" y="4"/>
                          <a:pt x="11" y="2"/>
                        </a:cubicBezTo>
                        <a:cubicBezTo>
                          <a:pt x="12" y="2"/>
                          <a:pt x="11" y="0"/>
                          <a:pt x="10" y="1"/>
                        </a:cubicBezTo>
                        <a:cubicBezTo>
                          <a:pt x="7" y="3"/>
                          <a:pt x="4" y="5"/>
                          <a:pt x="1" y="7"/>
                        </a:cubicBezTo>
                        <a:cubicBezTo>
                          <a:pt x="0" y="7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5" name="Freeform 378">
                    <a:extLst>
                      <a:ext uri="{FF2B5EF4-FFF2-40B4-BE49-F238E27FC236}">
                        <a16:creationId xmlns="" xmlns:a16="http://schemas.microsoft.com/office/drawing/2014/main" id="{1B150751-D754-4377-B814-CA87B49DD5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5"/>
                    <a:ext cx="6" cy="6"/>
                  </a:xfrm>
                  <a:custGeom>
                    <a:avLst/>
                    <a:gdLst>
                      <a:gd name="T0" fmla="*/ 2 w 10"/>
                      <a:gd name="T1" fmla="*/ 8 h 9"/>
                      <a:gd name="T2" fmla="*/ 9 w 10"/>
                      <a:gd name="T3" fmla="*/ 2 h 9"/>
                      <a:gd name="T4" fmla="*/ 8 w 10"/>
                      <a:gd name="T5" fmla="*/ 1 h 9"/>
                      <a:gd name="T6" fmla="*/ 1 w 10"/>
                      <a:gd name="T7" fmla="*/ 7 h 9"/>
                      <a:gd name="T8" fmla="*/ 2 w 10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9">
                        <a:moveTo>
                          <a:pt x="2" y="8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8" y="1"/>
                        </a:cubicBezTo>
                        <a:cubicBezTo>
                          <a:pt x="6" y="3"/>
                          <a:pt x="3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6" name="Freeform 379">
                    <a:extLst>
                      <a:ext uri="{FF2B5EF4-FFF2-40B4-BE49-F238E27FC236}">
                        <a16:creationId xmlns="" xmlns:a16="http://schemas.microsoft.com/office/drawing/2014/main" id="{5BBF93C2-DF27-4DEB-8DAB-9D956EBCCF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68"/>
                    <a:ext cx="6" cy="6"/>
                  </a:xfrm>
                  <a:custGeom>
                    <a:avLst/>
                    <a:gdLst>
                      <a:gd name="T0" fmla="*/ 2 w 10"/>
                      <a:gd name="T1" fmla="*/ 7 h 8"/>
                      <a:gd name="T2" fmla="*/ 9 w 10"/>
                      <a:gd name="T3" fmla="*/ 2 h 8"/>
                      <a:gd name="T4" fmla="*/ 8 w 10"/>
                      <a:gd name="T5" fmla="*/ 1 h 8"/>
                      <a:gd name="T6" fmla="*/ 1 w 10"/>
                      <a:gd name="T7" fmla="*/ 6 h 8"/>
                      <a:gd name="T8" fmla="*/ 2 w 10"/>
                      <a:gd name="T9" fmla="*/ 7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8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2"/>
                          <a:pt x="9" y="0"/>
                          <a:pt x="8" y="1"/>
                        </a:cubicBezTo>
                        <a:cubicBezTo>
                          <a:pt x="6" y="3"/>
                          <a:pt x="4" y="5"/>
                          <a:pt x="1" y="6"/>
                        </a:cubicBezTo>
                        <a:cubicBezTo>
                          <a:pt x="0" y="6"/>
                          <a:pt x="1" y="8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7" name="Freeform 380">
                    <a:extLst>
                      <a:ext uri="{FF2B5EF4-FFF2-40B4-BE49-F238E27FC236}">
                        <a16:creationId xmlns="" xmlns:a16="http://schemas.microsoft.com/office/drawing/2014/main" id="{FE6918ED-1D3B-48DF-960F-B0D44E7DB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2"/>
                    <a:ext cx="6" cy="4"/>
                  </a:xfrm>
                  <a:custGeom>
                    <a:avLst/>
                    <a:gdLst>
                      <a:gd name="T0" fmla="*/ 2 w 9"/>
                      <a:gd name="T1" fmla="*/ 6 h 7"/>
                      <a:gd name="T2" fmla="*/ 8 w 9"/>
                      <a:gd name="T3" fmla="*/ 2 h 7"/>
                      <a:gd name="T4" fmla="*/ 7 w 9"/>
                      <a:gd name="T5" fmla="*/ 1 h 7"/>
                      <a:gd name="T6" fmla="*/ 1 w 9"/>
                      <a:gd name="T7" fmla="*/ 5 h 7"/>
                      <a:gd name="T8" fmla="*/ 2 w 9"/>
                      <a:gd name="T9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7">
                        <a:moveTo>
                          <a:pt x="2" y="6"/>
                        </a:moveTo>
                        <a:cubicBezTo>
                          <a:pt x="4" y="5"/>
                          <a:pt x="6" y="4"/>
                          <a:pt x="8" y="2"/>
                        </a:cubicBezTo>
                        <a:cubicBezTo>
                          <a:pt x="9" y="1"/>
                          <a:pt x="8" y="0"/>
                          <a:pt x="7" y="1"/>
                        </a:cubicBezTo>
                        <a:cubicBezTo>
                          <a:pt x="5" y="3"/>
                          <a:pt x="3" y="4"/>
                          <a:pt x="1" y="5"/>
                        </a:cubicBezTo>
                        <a:cubicBezTo>
                          <a:pt x="0" y="5"/>
                          <a:pt x="1" y="7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8" name="Freeform 381">
                    <a:extLst>
                      <a:ext uri="{FF2B5EF4-FFF2-40B4-BE49-F238E27FC236}">
                        <a16:creationId xmlns="" xmlns:a16="http://schemas.microsoft.com/office/drawing/2014/main" id="{24694045-18C1-472C-9295-A3BAC58706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0" y="1475"/>
                    <a:ext cx="6" cy="5"/>
                  </a:xfrm>
                  <a:custGeom>
                    <a:avLst/>
                    <a:gdLst>
                      <a:gd name="T0" fmla="*/ 2 w 10"/>
                      <a:gd name="T1" fmla="*/ 7 h 7"/>
                      <a:gd name="T2" fmla="*/ 9 w 10"/>
                      <a:gd name="T3" fmla="*/ 2 h 7"/>
                      <a:gd name="T4" fmla="*/ 7 w 10"/>
                      <a:gd name="T5" fmla="*/ 1 h 7"/>
                      <a:gd name="T6" fmla="*/ 1 w 10"/>
                      <a:gd name="T7" fmla="*/ 5 h 7"/>
                      <a:gd name="T8" fmla="*/ 2 w 10"/>
                      <a:gd name="T9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7">
                        <a:moveTo>
                          <a:pt x="2" y="7"/>
                        </a:moveTo>
                        <a:cubicBezTo>
                          <a:pt x="5" y="6"/>
                          <a:pt x="7" y="4"/>
                          <a:pt x="9" y="2"/>
                        </a:cubicBezTo>
                        <a:cubicBezTo>
                          <a:pt x="10" y="1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1" y="5"/>
                        </a:cubicBezTo>
                        <a:cubicBezTo>
                          <a:pt x="0" y="5"/>
                          <a:pt x="1" y="7"/>
                          <a:pt x="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9" name="Freeform 382">
                    <a:extLst>
                      <a:ext uri="{FF2B5EF4-FFF2-40B4-BE49-F238E27FC236}">
                        <a16:creationId xmlns="" xmlns:a16="http://schemas.microsoft.com/office/drawing/2014/main" id="{72281D54-1EE7-4FC7-88E0-70D7B57FA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6"/>
                    <a:ext cx="6" cy="4"/>
                  </a:xfrm>
                  <a:custGeom>
                    <a:avLst/>
                    <a:gdLst>
                      <a:gd name="T0" fmla="*/ 1 w 9"/>
                      <a:gd name="T1" fmla="*/ 6 h 6"/>
                      <a:gd name="T2" fmla="*/ 8 w 9"/>
                      <a:gd name="T3" fmla="*/ 2 h 6"/>
                      <a:gd name="T4" fmla="*/ 7 w 9"/>
                      <a:gd name="T5" fmla="*/ 0 h 6"/>
                      <a:gd name="T6" fmla="*/ 1 w 9"/>
                      <a:gd name="T7" fmla="*/ 4 h 6"/>
                      <a:gd name="T8" fmla="*/ 1 w 9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1" y="6"/>
                        </a:moveTo>
                        <a:cubicBezTo>
                          <a:pt x="3" y="5"/>
                          <a:pt x="6" y="3"/>
                          <a:pt x="8" y="2"/>
                        </a:cubicBezTo>
                        <a:cubicBezTo>
                          <a:pt x="9" y="1"/>
                          <a:pt x="8" y="0"/>
                          <a:pt x="7" y="0"/>
                        </a:cubicBezTo>
                        <a:cubicBezTo>
                          <a:pt x="5" y="2"/>
                          <a:pt x="3" y="3"/>
                          <a:pt x="1" y="4"/>
                        </a:cubicBezTo>
                        <a:cubicBezTo>
                          <a:pt x="0" y="4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" name="Freeform 383">
                    <a:extLst>
                      <a:ext uri="{FF2B5EF4-FFF2-40B4-BE49-F238E27FC236}">
                        <a16:creationId xmlns="" xmlns:a16="http://schemas.microsoft.com/office/drawing/2014/main" id="{1ECB9D82-AEB5-4BAA-BE6F-ABB6E7434A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69"/>
                    <a:ext cx="5" cy="6"/>
                  </a:xfrm>
                  <a:custGeom>
                    <a:avLst/>
                    <a:gdLst>
                      <a:gd name="T0" fmla="*/ 2 w 8"/>
                      <a:gd name="T1" fmla="*/ 8 h 9"/>
                      <a:gd name="T2" fmla="*/ 7 w 8"/>
                      <a:gd name="T3" fmla="*/ 2 h 9"/>
                      <a:gd name="T4" fmla="*/ 6 w 8"/>
                      <a:gd name="T5" fmla="*/ 1 h 9"/>
                      <a:gd name="T6" fmla="*/ 1 w 8"/>
                      <a:gd name="T7" fmla="*/ 7 h 9"/>
                      <a:gd name="T8" fmla="*/ 2 w 8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2" y="8"/>
                        </a:moveTo>
                        <a:cubicBezTo>
                          <a:pt x="3" y="6"/>
                          <a:pt x="5" y="4"/>
                          <a:pt x="7" y="2"/>
                        </a:cubicBezTo>
                        <a:cubicBezTo>
                          <a:pt x="8" y="1"/>
                          <a:pt x="7" y="0"/>
                          <a:pt x="6" y="1"/>
                        </a:cubicBezTo>
                        <a:cubicBezTo>
                          <a:pt x="4" y="3"/>
                          <a:pt x="2" y="5"/>
                          <a:pt x="1" y="7"/>
                        </a:cubicBezTo>
                        <a:cubicBezTo>
                          <a:pt x="0" y="8"/>
                          <a:pt x="1" y="9"/>
                          <a:pt x="2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1" name="Freeform 384">
                    <a:extLst>
                      <a:ext uri="{FF2B5EF4-FFF2-40B4-BE49-F238E27FC236}">
                        <a16:creationId xmlns="" xmlns:a16="http://schemas.microsoft.com/office/drawing/2014/main" id="{E593E6F9-2FC9-4492-9844-ECCEF242D58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1" y="1474"/>
                    <a:ext cx="7" cy="4"/>
                  </a:xfrm>
                  <a:custGeom>
                    <a:avLst/>
                    <a:gdLst>
                      <a:gd name="T0" fmla="*/ 2 w 10"/>
                      <a:gd name="T1" fmla="*/ 5 h 6"/>
                      <a:gd name="T2" fmla="*/ 9 w 10"/>
                      <a:gd name="T3" fmla="*/ 2 h 6"/>
                      <a:gd name="T4" fmla="*/ 9 w 10"/>
                      <a:gd name="T5" fmla="*/ 0 h 6"/>
                      <a:gd name="T6" fmla="*/ 1 w 10"/>
                      <a:gd name="T7" fmla="*/ 4 h 6"/>
                      <a:gd name="T8" fmla="*/ 2 w 10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" h="6">
                        <a:moveTo>
                          <a:pt x="2" y="5"/>
                        </a:moveTo>
                        <a:cubicBezTo>
                          <a:pt x="4" y="4"/>
                          <a:pt x="6" y="2"/>
                          <a:pt x="9" y="2"/>
                        </a:cubicBezTo>
                        <a:cubicBezTo>
                          <a:pt x="10" y="2"/>
                          <a:pt x="10" y="0"/>
                          <a:pt x="9" y="0"/>
                        </a:cubicBezTo>
                        <a:cubicBezTo>
                          <a:pt x="6" y="0"/>
                          <a:pt x="4" y="2"/>
                          <a:pt x="1" y="4"/>
                        </a:cubicBezTo>
                        <a:cubicBezTo>
                          <a:pt x="0" y="4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2" name="Freeform 385">
                    <a:extLst>
                      <a:ext uri="{FF2B5EF4-FFF2-40B4-BE49-F238E27FC236}">
                        <a16:creationId xmlns="" xmlns:a16="http://schemas.microsoft.com/office/drawing/2014/main" id="{43D619BE-ED7A-43B1-B240-62B75C928E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73" y="1476"/>
                    <a:ext cx="4" cy="4"/>
                  </a:xfrm>
                  <a:custGeom>
                    <a:avLst/>
                    <a:gdLst>
                      <a:gd name="T0" fmla="*/ 2 w 6"/>
                      <a:gd name="T1" fmla="*/ 5 h 6"/>
                      <a:gd name="T2" fmla="*/ 5 w 6"/>
                      <a:gd name="T3" fmla="*/ 2 h 6"/>
                      <a:gd name="T4" fmla="*/ 4 w 6"/>
                      <a:gd name="T5" fmla="*/ 1 h 6"/>
                      <a:gd name="T6" fmla="*/ 0 w 6"/>
                      <a:gd name="T7" fmla="*/ 4 h 6"/>
                      <a:gd name="T8" fmla="*/ 2 w 6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" h="6">
                        <a:moveTo>
                          <a:pt x="2" y="5"/>
                        </a:moveTo>
                        <a:cubicBezTo>
                          <a:pt x="3" y="4"/>
                          <a:pt x="4" y="3"/>
                          <a:pt x="5" y="2"/>
                        </a:cubicBezTo>
                        <a:cubicBezTo>
                          <a:pt x="6" y="1"/>
                          <a:pt x="5" y="0"/>
                          <a:pt x="4" y="1"/>
                        </a:cubicBezTo>
                        <a:cubicBezTo>
                          <a:pt x="3" y="2"/>
                          <a:pt x="2" y="3"/>
                          <a:pt x="0" y="4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3" name="Freeform 386">
                    <a:extLst>
                      <a:ext uri="{FF2B5EF4-FFF2-40B4-BE49-F238E27FC236}">
                        <a16:creationId xmlns="" xmlns:a16="http://schemas.microsoft.com/office/drawing/2014/main" id="{6F20D9FF-8A14-4FEC-87EB-857C45A96A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0" y="1709"/>
                    <a:ext cx="23" cy="24"/>
                  </a:xfrm>
                  <a:custGeom>
                    <a:avLst/>
                    <a:gdLst>
                      <a:gd name="T0" fmla="*/ 24 w 35"/>
                      <a:gd name="T1" fmla="*/ 5 h 35"/>
                      <a:gd name="T2" fmla="*/ 3 w 35"/>
                      <a:gd name="T3" fmla="*/ 13 h 35"/>
                      <a:gd name="T4" fmla="*/ 14 w 35"/>
                      <a:gd name="T5" fmla="*/ 32 h 35"/>
                      <a:gd name="T6" fmla="*/ 33 w 35"/>
                      <a:gd name="T7" fmla="*/ 23 h 35"/>
                      <a:gd name="T8" fmla="*/ 21 w 35"/>
                      <a:gd name="T9" fmla="*/ 5 h 35"/>
                      <a:gd name="T10" fmla="*/ 22 w 35"/>
                      <a:gd name="T11" fmla="*/ 7 h 35"/>
                      <a:gd name="T12" fmla="*/ 30 w 35"/>
                      <a:gd name="T13" fmla="*/ 13 h 35"/>
                      <a:gd name="T14" fmla="*/ 30 w 35"/>
                      <a:gd name="T15" fmla="*/ 25 h 35"/>
                      <a:gd name="T16" fmla="*/ 15 w 35"/>
                      <a:gd name="T17" fmla="*/ 31 h 35"/>
                      <a:gd name="T18" fmla="*/ 5 w 35"/>
                      <a:gd name="T19" fmla="*/ 14 h 35"/>
                      <a:gd name="T20" fmla="*/ 11 w 35"/>
                      <a:gd name="T21" fmla="*/ 5 h 35"/>
                      <a:gd name="T22" fmla="*/ 23 w 35"/>
                      <a:gd name="T23" fmla="*/ 7 h 35"/>
                      <a:gd name="T24" fmla="*/ 24 w 35"/>
                      <a:gd name="T25" fmla="*/ 5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5" h="35">
                        <a:moveTo>
                          <a:pt x="24" y="5"/>
                        </a:moveTo>
                        <a:cubicBezTo>
                          <a:pt x="15" y="0"/>
                          <a:pt x="7" y="3"/>
                          <a:pt x="3" y="13"/>
                        </a:cubicBezTo>
                        <a:cubicBezTo>
                          <a:pt x="0" y="21"/>
                          <a:pt x="6" y="30"/>
                          <a:pt x="14" y="32"/>
                        </a:cubicBezTo>
                        <a:cubicBezTo>
                          <a:pt x="22" y="35"/>
                          <a:pt x="30" y="31"/>
                          <a:pt x="33" y="23"/>
                        </a:cubicBezTo>
                        <a:cubicBezTo>
                          <a:pt x="35" y="17"/>
                          <a:pt x="30" y="3"/>
                          <a:pt x="21" y="5"/>
                        </a:cubicBezTo>
                        <a:cubicBezTo>
                          <a:pt x="20" y="5"/>
                          <a:pt x="21" y="7"/>
                          <a:pt x="22" y="7"/>
                        </a:cubicBezTo>
                        <a:cubicBezTo>
                          <a:pt x="26" y="6"/>
                          <a:pt x="28" y="10"/>
                          <a:pt x="30" y="13"/>
                        </a:cubicBezTo>
                        <a:cubicBezTo>
                          <a:pt x="32" y="17"/>
                          <a:pt x="32" y="21"/>
                          <a:pt x="30" y="25"/>
                        </a:cubicBezTo>
                        <a:cubicBezTo>
                          <a:pt x="28" y="31"/>
                          <a:pt x="20" y="32"/>
                          <a:pt x="15" y="31"/>
                        </a:cubicBezTo>
                        <a:cubicBezTo>
                          <a:pt x="7" y="29"/>
                          <a:pt x="3" y="22"/>
                          <a:pt x="5" y="14"/>
                        </a:cubicBezTo>
                        <a:cubicBezTo>
                          <a:pt x="5" y="11"/>
                          <a:pt x="8" y="7"/>
                          <a:pt x="11" y="5"/>
                        </a:cubicBezTo>
                        <a:cubicBezTo>
                          <a:pt x="15" y="2"/>
                          <a:pt x="20" y="4"/>
                          <a:pt x="23" y="7"/>
                        </a:cubicBezTo>
                        <a:cubicBezTo>
                          <a:pt x="24" y="7"/>
                          <a:pt x="25" y="6"/>
                          <a:pt x="24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4" name="Freeform 387">
                    <a:extLst>
                      <a:ext uri="{FF2B5EF4-FFF2-40B4-BE49-F238E27FC236}">
                        <a16:creationId xmlns="" xmlns:a16="http://schemas.microsoft.com/office/drawing/2014/main" id="{969FCE07-99C7-4189-A850-41A5706428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6" y="1727"/>
                    <a:ext cx="12" cy="10"/>
                  </a:xfrm>
                  <a:custGeom>
                    <a:avLst/>
                    <a:gdLst>
                      <a:gd name="T0" fmla="*/ 2 w 18"/>
                      <a:gd name="T1" fmla="*/ 5 h 16"/>
                      <a:gd name="T2" fmla="*/ 2 w 18"/>
                      <a:gd name="T3" fmla="*/ 5 h 16"/>
                      <a:gd name="T4" fmla="*/ 1 w 18"/>
                      <a:gd name="T5" fmla="*/ 6 h 16"/>
                      <a:gd name="T6" fmla="*/ 6 w 18"/>
                      <a:gd name="T7" fmla="*/ 10 h 16"/>
                      <a:gd name="T8" fmla="*/ 10 w 18"/>
                      <a:gd name="T9" fmla="*/ 14 h 16"/>
                      <a:gd name="T10" fmla="*/ 15 w 18"/>
                      <a:gd name="T11" fmla="*/ 14 h 16"/>
                      <a:gd name="T12" fmla="*/ 16 w 18"/>
                      <a:gd name="T13" fmla="*/ 8 h 16"/>
                      <a:gd name="T14" fmla="*/ 6 w 18"/>
                      <a:gd name="T15" fmla="*/ 1 h 16"/>
                      <a:gd name="T16" fmla="*/ 5 w 18"/>
                      <a:gd name="T17" fmla="*/ 2 h 16"/>
                      <a:gd name="T18" fmla="*/ 14 w 18"/>
                      <a:gd name="T19" fmla="*/ 8 h 16"/>
                      <a:gd name="T20" fmla="*/ 14 w 18"/>
                      <a:gd name="T21" fmla="*/ 13 h 16"/>
                      <a:gd name="T22" fmla="*/ 13 w 18"/>
                      <a:gd name="T23" fmla="*/ 14 h 16"/>
                      <a:gd name="T24" fmla="*/ 11 w 18"/>
                      <a:gd name="T25" fmla="*/ 12 h 16"/>
                      <a:gd name="T26" fmla="*/ 0 w 18"/>
                      <a:gd name="T27" fmla="*/ 5 h 16"/>
                      <a:gd name="T28" fmla="*/ 0 w 18"/>
                      <a:gd name="T29" fmla="*/ 6 h 16"/>
                      <a:gd name="T30" fmla="*/ 0 w 18"/>
                      <a:gd name="T31" fmla="*/ 6 h 16"/>
                      <a:gd name="T32" fmla="*/ 2 w 18"/>
                      <a:gd name="T33" fmla="*/ 5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8" h="16">
                        <a:moveTo>
                          <a:pt x="2" y="5"/>
                        </a:move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6"/>
                          <a:pt x="1" y="6"/>
                        </a:cubicBezTo>
                        <a:cubicBezTo>
                          <a:pt x="2" y="6"/>
                          <a:pt x="5" y="9"/>
                          <a:pt x="6" y="10"/>
                        </a:cubicBezTo>
                        <a:cubicBezTo>
                          <a:pt x="7" y="11"/>
                          <a:pt x="9" y="12"/>
                          <a:pt x="10" y="14"/>
                        </a:cubicBezTo>
                        <a:cubicBezTo>
                          <a:pt x="13" y="16"/>
                          <a:pt x="13" y="16"/>
                          <a:pt x="15" y="14"/>
                        </a:cubicBezTo>
                        <a:cubicBezTo>
                          <a:pt x="17" y="12"/>
                          <a:pt x="18" y="10"/>
                          <a:pt x="16" y="8"/>
                        </a:cubicBezTo>
                        <a:cubicBezTo>
                          <a:pt x="13" y="5"/>
                          <a:pt x="10" y="3"/>
                          <a:pt x="6" y="1"/>
                        </a:cubicBezTo>
                        <a:cubicBezTo>
                          <a:pt x="5" y="0"/>
                          <a:pt x="4" y="2"/>
                          <a:pt x="5" y="2"/>
                        </a:cubicBezTo>
                        <a:cubicBezTo>
                          <a:pt x="8" y="4"/>
                          <a:pt x="11" y="6"/>
                          <a:pt x="14" y="8"/>
                        </a:cubicBezTo>
                        <a:cubicBezTo>
                          <a:pt x="16" y="10"/>
                          <a:pt x="15" y="11"/>
                          <a:pt x="14" y="13"/>
                        </a:cubicBezTo>
                        <a:cubicBezTo>
                          <a:pt x="13" y="13"/>
                          <a:pt x="13" y="14"/>
                          <a:pt x="13" y="14"/>
                        </a:cubicBezTo>
                        <a:cubicBezTo>
                          <a:pt x="12" y="13"/>
                          <a:pt x="12" y="13"/>
                          <a:pt x="11" y="12"/>
                        </a:cubicBezTo>
                        <a:cubicBezTo>
                          <a:pt x="9" y="11"/>
                          <a:pt x="3" y="3"/>
                          <a:pt x="0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7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5" name="Freeform 388">
                    <a:extLst>
                      <a:ext uri="{FF2B5EF4-FFF2-40B4-BE49-F238E27FC236}">
                        <a16:creationId xmlns="" xmlns:a16="http://schemas.microsoft.com/office/drawing/2014/main" id="{881E49CB-41AA-44C4-9DA4-7F6DBE7F34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2" y="1708"/>
                    <a:ext cx="20" cy="25"/>
                  </a:xfrm>
                  <a:custGeom>
                    <a:avLst/>
                    <a:gdLst>
                      <a:gd name="T0" fmla="*/ 19 w 30"/>
                      <a:gd name="T1" fmla="*/ 7 h 37"/>
                      <a:gd name="T2" fmla="*/ 2 w 30"/>
                      <a:gd name="T3" fmla="*/ 18 h 37"/>
                      <a:gd name="T4" fmla="*/ 21 w 30"/>
                      <a:gd name="T5" fmla="*/ 32 h 37"/>
                      <a:gd name="T6" fmla="*/ 25 w 30"/>
                      <a:gd name="T7" fmla="*/ 11 h 37"/>
                      <a:gd name="T8" fmla="*/ 5 w 30"/>
                      <a:gd name="T9" fmla="*/ 10 h 37"/>
                      <a:gd name="T10" fmla="*/ 7 w 30"/>
                      <a:gd name="T11" fmla="*/ 11 h 37"/>
                      <a:gd name="T12" fmla="*/ 20 w 30"/>
                      <a:gd name="T13" fmla="*/ 10 h 37"/>
                      <a:gd name="T14" fmla="*/ 26 w 30"/>
                      <a:gd name="T15" fmla="*/ 24 h 37"/>
                      <a:gd name="T16" fmla="*/ 5 w 30"/>
                      <a:gd name="T17" fmla="*/ 24 h 37"/>
                      <a:gd name="T18" fmla="*/ 18 w 30"/>
                      <a:gd name="T19" fmla="*/ 9 h 37"/>
                      <a:gd name="T20" fmla="*/ 19 w 30"/>
                      <a:gd name="T21" fmla="*/ 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0" h="37">
                        <a:moveTo>
                          <a:pt x="19" y="7"/>
                        </a:moveTo>
                        <a:cubicBezTo>
                          <a:pt x="12" y="0"/>
                          <a:pt x="3" y="11"/>
                          <a:pt x="2" y="18"/>
                        </a:cubicBezTo>
                        <a:cubicBezTo>
                          <a:pt x="1" y="26"/>
                          <a:pt x="12" y="37"/>
                          <a:pt x="21" y="32"/>
                        </a:cubicBezTo>
                        <a:cubicBezTo>
                          <a:pt x="29" y="27"/>
                          <a:pt x="30" y="18"/>
                          <a:pt x="25" y="11"/>
                        </a:cubicBezTo>
                        <a:cubicBezTo>
                          <a:pt x="20" y="6"/>
                          <a:pt x="10" y="3"/>
                          <a:pt x="5" y="10"/>
                        </a:cubicBezTo>
                        <a:cubicBezTo>
                          <a:pt x="5" y="11"/>
                          <a:pt x="6" y="12"/>
                          <a:pt x="7" y="11"/>
                        </a:cubicBezTo>
                        <a:cubicBezTo>
                          <a:pt x="10" y="6"/>
                          <a:pt x="16" y="7"/>
                          <a:pt x="20" y="10"/>
                        </a:cubicBezTo>
                        <a:cubicBezTo>
                          <a:pt x="25" y="13"/>
                          <a:pt x="28" y="18"/>
                          <a:pt x="26" y="24"/>
                        </a:cubicBezTo>
                        <a:cubicBezTo>
                          <a:pt x="22" y="34"/>
                          <a:pt x="10" y="32"/>
                          <a:pt x="5" y="24"/>
                        </a:cubicBezTo>
                        <a:cubicBezTo>
                          <a:pt x="0" y="17"/>
                          <a:pt x="11" y="1"/>
                          <a:pt x="18" y="9"/>
                        </a:cubicBezTo>
                        <a:cubicBezTo>
                          <a:pt x="19" y="9"/>
                          <a:pt x="20" y="8"/>
                          <a:pt x="19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" name="Freeform 389">
                    <a:extLst>
                      <a:ext uri="{FF2B5EF4-FFF2-40B4-BE49-F238E27FC236}">
                        <a16:creationId xmlns="" xmlns:a16="http://schemas.microsoft.com/office/drawing/2014/main" id="{2E47C88F-E578-42E9-BAA2-E4E1DC809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8" y="1727"/>
                    <a:ext cx="3" cy="6"/>
                  </a:xfrm>
                  <a:custGeom>
                    <a:avLst/>
                    <a:gdLst>
                      <a:gd name="T0" fmla="*/ 3 w 5"/>
                      <a:gd name="T1" fmla="*/ 5 h 8"/>
                      <a:gd name="T2" fmla="*/ 3 w 5"/>
                      <a:gd name="T3" fmla="*/ 3 h 8"/>
                      <a:gd name="T4" fmla="*/ 1 w 5"/>
                      <a:gd name="T5" fmla="*/ 3 h 8"/>
                      <a:gd name="T6" fmla="*/ 0 w 5"/>
                      <a:gd name="T7" fmla="*/ 5 h 8"/>
                      <a:gd name="T8" fmla="*/ 2 w 5"/>
                      <a:gd name="T9" fmla="*/ 5 h 8"/>
                      <a:gd name="T10" fmla="*/ 2 w 5"/>
                      <a:gd name="T11" fmla="*/ 3 h 8"/>
                      <a:gd name="T12" fmla="*/ 0 w 5"/>
                      <a:gd name="T13" fmla="*/ 3 h 8"/>
                      <a:gd name="T14" fmla="*/ 0 w 5"/>
                      <a:gd name="T15" fmla="*/ 4 h 8"/>
                      <a:gd name="T16" fmla="*/ 1 w 5"/>
                      <a:gd name="T17" fmla="*/ 4 h 8"/>
                      <a:gd name="T18" fmla="*/ 2 w 5"/>
                      <a:gd name="T19" fmla="*/ 3 h 8"/>
                      <a:gd name="T20" fmla="*/ 1 w 5"/>
                      <a:gd name="T21" fmla="*/ 3 h 8"/>
                      <a:gd name="T22" fmla="*/ 1 w 5"/>
                      <a:gd name="T23" fmla="*/ 6 h 8"/>
                      <a:gd name="T24" fmla="*/ 3 w 5"/>
                      <a:gd name="T25" fmla="*/ 6 h 8"/>
                      <a:gd name="T26" fmla="*/ 4 w 5"/>
                      <a:gd name="T27" fmla="*/ 1 h 8"/>
                      <a:gd name="T28" fmla="*/ 2 w 5"/>
                      <a:gd name="T29" fmla="*/ 2 h 8"/>
                      <a:gd name="T30" fmla="*/ 3 w 5"/>
                      <a:gd name="T31" fmla="*/ 7 h 8"/>
                      <a:gd name="T32" fmla="*/ 4 w 5"/>
                      <a:gd name="T33" fmla="*/ 7 h 8"/>
                      <a:gd name="T34" fmla="*/ 5 w 5"/>
                      <a:gd name="T35" fmla="*/ 4 h 8"/>
                      <a:gd name="T36" fmla="*/ 3 w 5"/>
                      <a:gd name="T37" fmla="*/ 4 h 8"/>
                      <a:gd name="T38" fmla="*/ 3 w 5"/>
                      <a:gd name="T39" fmla="*/ 7 h 8"/>
                      <a:gd name="T40" fmla="*/ 4 w 5"/>
                      <a:gd name="T41" fmla="*/ 6 h 8"/>
                      <a:gd name="T42" fmla="*/ 4 w 5"/>
                      <a:gd name="T43" fmla="*/ 1 h 8"/>
                      <a:gd name="T44" fmla="*/ 2 w 5"/>
                      <a:gd name="T45" fmla="*/ 1 h 8"/>
                      <a:gd name="T46" fmla="*/ 1 w 5"/>
                      <a:gd name="T47" fmla="*/ 5 h 8"/>
                      <a:gd name="T48" fmla="*/ 3 w 5"/>
                      <a:gd name="T49" fmla="*/ 5 h 8"/>
                      <a:gd name="T50" fmla="*/ 2 w 5"/>
                      <a:gd name="T51" fmla="*/ 2 h 8"/>
                      <a:gd name="T52" fmla="*/ 1 w 5"/>
                      <a:gd name="T53" fmla="*/ 2 h 8"/>
                      <a:gd name="T54" fmla="*/ 0 w 5"/>
                      <a:gd name="T55" fmla="*/ 3 h 8"/>
                      <a:gd name="T56" fmla="*/ 1 w 5"/>
                      <a:gd name="T57" fmla="*/ 4 h 8"/>
                      <a:gd name="T58" fmla="*/ 2 w 5"/>
                      <a:gd name="T59" fmla="*/ 3 h 8"/>
                      <a:gd name="T60" fmla="*/ 0 w 5"/>
                      <a:gd name="T61" fmla="*/ 3 h 8"/>
                      <a:gd name="T62" fmla="*/ 0 w 5"/>
                      <a:gd name="T63" fmla="*/ 5 h 8"/>
                      <a:gd name="T64" fmla="*/ 2 w 5"/>
                      <a:gd name="T65" fmla="*/ 5 h 8"/>
                      <a:gd name="T66" fmla="*/ 3 w 5"/>
                      <a:gd name="T67" fmla="*/ 4 h 8"/>
                      <a:gd name="T68" fmla="*/ 1 w 5"/>
                      <a:gd name="T69" fmla="*/ 3 h 8"/>
                      <a:gd name="T70" fmla="*/ 1 w 5"/>
                      <a:gd name="T71" fmla="*/ 5 h 8"/>
                      <a:gd name="T72" fmla="*/ 3 w 5"/>
                      <a:gd name="T73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5" h="8">
                        <a:moveTo>
                          <a:pt x="3" y="5"/>
                        </a:move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3" y="2"/>
                          <a:pt x="2" y="2"/>
                          <a:pt x="1" y="3"/>
                        </a:cubicBezTo>
                        <a:cubicBezTo>
                          <a:pt x="1" y="3"/>
                          <a:pt x="1" y="4"/>
                          <a:pt x="0" y="5"/>
                        </a:cubicBezTo>
                        <a:cubicBezTo>
                          <a:pt x="1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4"/>
                          <a:pt x="1" y="5"/>
                          <a:pt x="1" y="6"/>
                        </a:cubicBezTo>
                        <a:cubicBezTo>
                          <a:pt x="1" y="6"/>
                          <a:pt x="3" y="6"/>
                          <a:pt x="3" y="6"/>
                        </a:cubicBezTo>
                        <a:cubicBezTo>
                          <a:pt x="3" y="4"/>
                          <a:pt x="3" y="3"/>
                          <a:pt x="4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5" y="5"/>
                          <a:pt x="5" y="4"/>
                        </a:cubicBezTo>
                        <a:cubicBezTo>
                          <a:pt x="5" y="3"/>
                          <a:pt x="3" y="3"/>
                          <a:pt x="3" y="4"/>
                        </a:cubicBezTo>
                        <a:cubicBezTo>
                          <a:pt x="3" y="5"/>
                          <a:pt x="3" y="6"/>
                          <a:pt x="3" y="7"/>
                        </a:cubicBezTo>
                        <a:cubicBezTo>
                          <a:pt x="3" y="7"/>
                          <a:pt x="4" y="6"/>
                          <a:pt x="4" y="6"/>
                        </a:cubicBezTo>
                        <a:cubicBezTo>
                          <a:pt x="3" y="5"/>
                          <a:pt x="4" y="3"/>
                          <a:pt x="4" y="1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3"/>
                          <a:pt x="2" y="4"/>
                          <a:pt x="1" y="5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4"/>
                          <a:pt x="3" y="3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ubicBezTo>
                          <a:pt x="2" y="5"/>
                          <a:pt x="3" y="4"/>
                          <a:pt x="3" y="4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6"/>
                          <a:pt x="3" y="6"/>
                          <a:pt x="3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7" name="Freeform 390">
                    <a:extLst>
                      <a:ext uri="{FF2B5EF4-FFF2-40B4-BE49-F238E27FC236}">
                        <a16:creationId xmlns="" xmlns:a16="http://schemas.microsoft.com/office/drawing/2014/main" id="{427B215D-3711-4449-BC91-B7CC8BFC2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0" y="1728"/>
                    <a:ext cx="2" cy="5"/>
                  </a:xfrm>
                  <a:custGeom>
                    <a:avLst/>
                    <a:gdLst>
                      <a:gd name="T0" fmla="*/ 0 w 3"/>
                      <a:gd name="T1" fmla="*/ 1 h 8"/>
                      <a:gd name="T2" fmla="*/ 1 w 3"/>
                      <a:gd name="T3" fmla="*/ 7 h 8"/>
                      <a:gd name="T4" fmla="*/ 2 w 3"/>
                      <a:gd name="T5" fmla="*/ 7 h 8"/>
                      <a:gd name="T6" fmla="*/ 2 w 3"/>
                      <a:gd name="T7" fmla="*/ 7 h 8"/>
                      <a:gd name="T8" fmla="*/ 3 w 3"/>
                      <a:gd name="T9" fmla="*/ 7 h 8"/>
                      <a:gd name="T10" fmla="*/ 3 w 3"/>
                      <a:gd name="T11" fmla="*/ 6 h 8"/>
                      <a:gd name="T12" fmla="*/ 1 w 3"/>
                      <a:gd name="T13" fmla="*/ 6 h 8"/>
                      <a:gd name="T14" fmla="*/ 1 w 3"/>
                      <a:gd name="T15" fmla="*/ 7 h 8"/>
                      <a:gd name="T16" fmla="*/ 1 w 3"/>
                      <a:gd name="T17" fmla="*/ 6 h 8"/>
                      <a:gd name="T18" fmla="*/ 1 w 3"/>
                      <a:gd name="T19" fmla="*/ 6 h 8"/>
                      <a:gd name="T20" fmla="*/ 2 w 3"/>
                      <a:gd name="T21" fmla="*/ 6 h 8"/>
                      <a:gd name="T22" fmla="*/ 2 w 3"/>
                      <a:gd name="T23" fmla="*/ 1 h 8"/>
                      <a:gd name="T24" fmla="*/ 0 w 3"/>
                      <a:gd name="T25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8">
                        <a:moveTo>
                          <a:pt x="0" y="1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7"/>
                          <a:pt x="1" y="8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2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8" name="Freeform 391">
                    <a:extLst>
                      <a:ext uri="{FF2B5EF4-FFF2-40B4-BE49-F238E27FC236}">
                        <a16:creationId xmlns="" xmlns:a16="http://schemas.microsoft.com/office/drawing/2014/main" id="{A5487D67-D20E-4804-820D-9EB29B49385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4"/>
                  </a:xfrm>
                  <a:custGeom>
                    <a:avLst/>
                    <a:gdLst>
                      <a:gd name="T0" fmla="*/ 0 w 3"/>
                      <a:gd name="T1" fmla="*/ 1 h 7"/>
                      <a:gd name="T2" fmla="*/ 1 w 3"/>
                      <a:gd name="T3" fmla="*/ 6 h 7"/>
                      <a:gd name="T4" fmla="*/ 2 w 3"/>
                      <a:gd name="T5" fmla="*/ 6 h 7"/>
                      <a:gd name="T6" fmla="*/ 2 w 3"/>
                      <a:gd name="T7" fmla="*/ 5 h 7"/>
                      <a:gd name="T8" fmla="*/ 1 w 3"/>
                      <a:gd name="T9" fmla="*/ 5 h 7"/>
                      <a:gd name="T10" fmla="*/ 1 w 3"/>
                      <a:gd name="T11" fmla="*/ 6 h 7"/>
                      <a:gd name="T12" fmla="*/ 2 w 3"/>
                      <a:gd name="T13" fmla="*/ 6 h 7"/>
                      <a:gd name="T14" fmla="*/ 2 w 3"/>
                      <a:gd name="T15" fmla="*/ 1 h 7"/>
                      <a:gd name="T16" fmla="*/ 0 w 3"/>
                      <a:gd name="T17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7">
                        <a:moveTo>
                          <a:pt x="0" y="1"/>
                        </a:moveTo>
                        <a:cubicBezTo>
                          <a:pt x="0" y="3"/>
                          <a:pt x="0" y="4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2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9" name="Freeform 392">
                    <a:extLst>
                      <a:ext uri="{FF2B5EF4-FFF2-40B4-BE49-F238E27FC236}">
                        <a16:creationId xmlns="" xmlns:a16="http://schemas.microsoft.com/office/drawing/2014/main" id="{A8D328C8-C624-4DE5-9741-9E7A24A1CB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2" cy="6"/>
                  </a:xfrm>
                  <a:custGeom>
                    <a:avLst/>
                    <a:gdLst>
                      <a:gd name="T0" fmla="*/ 0 w 3"/>
                      <a:gd name="T1" fmla="*/ 2 h 8"/>
                      <a:gd name="T2" fmla="*/ 1 w 3"/>
                      <a:gd name="T3" fmla="*/ 7 h 8"/>
                      <a:gd name="T4" fmla="*/ 2 w 3"/>
                      <a:gd name="T5" fmla="*/ 7 h 8"/>
                      <a:gd name="T6" fmla="*/ 3 w 3"/>
                      <a:gd name="T7" fmla="*/ 5 h 8"/>
                      <a:gd name="T8" fmla="*/ 1 w 3"/>
                      <a:gd name="T9" fmla="*/ 5 h 8"/>
                      <a:gd name="T10" fmla="*/ 1 w 3"/>
                      <a:gd name="T11" fmla="*/ 7 h 8"/>
                      <a:gd name="T12" fmla="*/ 2 w 3"/>
                      <a:gd name="T13" fmla="*/ 7 h 8"/>
                      <a:gd name="T14" fmla="*/ 2 w 3"/>
                      <a:gd name="T15" fmla="*/ 2 h 8"/>
                      <a:gd name="T16" fmla="*/ 0 w 3"/>
                      <a:gd name="T17" fmla="*/ 2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8">
                        <a:moveTo>
                          <a:pt x="0" y="2"/>
                        </a:moveTo>
                        <a:cubicBezTo>
                          <a:pt x="0" y="3"/>
                          <a:pt x="0" y="5"/>
                          <a:pt x="1" y="7"/>
                        </a:cubicBezTo>
                        <a:cubicBezTo>
                          <a:pt x="1" y="8"/>
                          <a:pt x="2" y="8"/>
                          <a:pt x="2" y="7"/>
                        </a:cubicBezTo>
                        <a:cubicBezTo>
                          <a:pt x="3" y="6"/>
                          <a:pt x="3" y="6"/>
                          <a:pt x="3" y="5"/>
                        </a:cubicBezTo>
                        <a:cubicBezTo>
                          <a:pt x="3" y="4"/>
                          <a:pt x="1" y="4"/>
                          <a:pt x="1" y="5"/>
                        </a:cubicBezTo>
                        <a:cubicBezTo>
                          <a:pt x="1" y="5"/>
                          <a:pt x="1" y="6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5"/>
                          <a:pt x="2" y="3"/>
                          <a:pt x="2" y="2"/>
                        </a:cubicBezTo>
                        <a:cubicBezTo>
                          <a:pt x="2" y="0"/>
                          <a:pt x="0" y="0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0" name="Freeform 393">
                    <a:extLst>
                      <a:ext uri="{FF2B5EF4-FFF2-40B4-BE49-F238E27FC236}">
                        <a16:creationId xmlns="" xmlns:a16="http://schemas.microsoft.com/office/drawing/2014/main" id="{68C6DBCB-573A-48C4-8543-F699CD750F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1" y="1729"/>
                    <a:ext cx="4" cy="7"/>
                  </a:xfrm>
                  <a:custGeom>
                    <a:avLst/>
                    <a:gdLst>
                      <a:gd name="T0" fmla="*/ 0 w 5"/>
                      <a:gd name="T1" fmla="*/ 2 h 10"/>
                      <a:gd name="T2" fmla="*/ 2 w 5"/>
                      <a:gd name="T3" fmla="*/ 7 h 10"/>
                      <a:gd name="T4" fmla="*/ 4 w 5"/>
                      <a:gd name="T5" fmla="*/ 7 h 10"/>
                      <a:gd name="T6" fmla="*/ 4 w 5"/>
                      <a:gd name="T7" fmla="*/ 2 h 10"/>
                      <a:gd name="T8" fmla="*/ 2 w 5"/>
                      <a:gd name="T9" fmla="*/ 2 h 10"/>
                      <a:gd name="T10" fmla="*/ 3 w 5"/>
                      <a:gd name="T11" fmla="*/ 7 h 10"/>
                      <a:gd name="T12" fmla="*/ 4 w 5"/>
                      <a:gd name="T13" fmla="*/ 7 h 10"/>
                      <a:gd name="T14" fmla="*/ 4 w 5"/>
                      <a:gd name="T15" fmla="*/ 3 h 10"/>
                      <a:gd name="T16" fmla="*/ 3 w 5"/>
                      <a:gd name="T17" fmla="*/ 3 h 10"/>
                      <a:gd name="T18" fmla="*/ 3 w 5"/>
                      <a:gd name="T19" fmla="*/ 9 h 10"/>
                      <a:gd name="T20" fmla="*/ 5 w 5"/>
                      <a:gd name="T21" fmla="*/ 9 h 10"/>
                      <a:gd name="T22" fmla="*/ 5 w 5"/>
                      <a:gd name="T23" fmla="*/ 7 h 10"/>
                      <a:gd name="T24" fmla="*/ 3 w 5"/>
                      <a:gd name="T25" fmla="*/ 7 h 10"/>
                      <a:gd name="T26" fmla="*/ 3 w 5"/>
                      <a:gd name="T27" fmla="*/ 9 h 10"/>
                      <a:gd name="T28" fmla="*/ 5 w 5"/>
                      <a:gd name="T29" fmla="*/ 9 h 10"/>
                      <a:gd name="T30" fmla="*/ 4 w 5"/>
                      <a:gd name="T31" fmla="*/ 3 h 10"/>
                      <a:gd name="T32" fmla="*/ 3 w 5"/>
                      <a:gd name="T33" fmla="*/ 3 h 10"/>
                      <a:gd name="T34" fmla="*/ 3 w 5"/>
                      <a:gd name="T35" fmla="*/ 7 h 10"/>
                      <a:gd name="T36" fmla="*/ 4 w 5"/>
                      <a:gd name="T37" fmla="*/ 7 h 10"/>
                      <a:gd name="T38" fmla="*/ 4 w 5"/>
                      <a:gd name="T39" fmla="*/ 2 h 10"/>
                      <a:gd name="T40" fmla="*/ 2 w 5"/>
                      <a:gd name="T41" fmla="*/ 2 h 10"/>
                      <a:gd name="T42" fmla="*/ 2 w 5"/>
                      <a:gd name="T43" fmla="*/ 7 h 10"/>
                      <a:gd name="T44" fmla="*/ 3 w 5"/>
                      <a:gd name="T45" fmla="*/ 6 h 10"/>
                      <a:gd name="T46" fmla="*/ 2 w 5"/>
                      <a:gd name="T47" fmla="*/ 1 h 10"/>
                      <a:gd name="T48" fmla="*/ 0 w 5"/>
                      <a:gd name="T49" fmla="*/ 2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5" h="10">
                        <a:moveTo>
                          <a:pt x="0" y="2"/>
                        </a:moveTo>
                        <a:cubicBezTo>
                          <a:pt x="1" y="3"/>
                          <a:pt x="1" y="5"/>
                          <a:pt x="2" y="7"/>
                        </a:cubicBezTo>
                        <a:cubicBezTo>
                          <a:pt x="2" y="8"/>
                          <a:pt x="4" y="7"/>
                          <a:pt x="4" y="7"/>
                        </a:cubicBezTo>
                        <a:cubicBezTo>
                          <a:pt x="4" y="5"/>
                          <a:pt x="3" y="4"/>
                          <a:pt x="4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4"/>
                          <a:pt x="2" y="5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4" y="6"/>
                          <a:pt x="4" y="4"/>
                          <a:pt x="4" y="3"/>
                        </a:cubicBezTo>
                        <a:cubicBezTo>
                          <a:pt x="4" y="3"/>
                          <a:pt x="3" y="3"/>
                          <a:pt x="3" y="3"/>
                        </a:cubicBezTo>
                        <a:cubicBezTo>
                          <a:pt x="3" y="5"/>
                          <a:pt x="3" y="7"/>
                          <a:pt x="3" y="9"/>
                        </a:cubicBezTo>
                        <a:cubicBezTo>
                          <a:pt x="4" y="9"/>
                          <a:pt x="4" y="9"/>
                          <a:pt x="5" y="9"/>
                        </a:cubicBezTo>
                        <a:cubicBezTo>
                          <a:pt x="5" y="8"/>
                          <a:pt x="5" y="8"/>
                          <a:pt x="5" y="7"/>
                        </a:cubicBezTo>
                        <a:cubicBezTo>
                          <a:pt x="5" y="6"/>
                          <a:pt x="3" y="6"/>
                          <a:pt x="3" y="7"/>
                        </a:cubicBezTo>
                        <a:cubicBezTo>
                          <a:pt x="3" y="8"/>
                          <a:pt x="3" y="8"/>
                          <a:pt x="3" y="9"/>
                        </a:cubicBezTo>
                        <a:cubicBezTo>
                          <a:pt x="3" y="10"/>
                          <a:pt x="5" y="10"/>
                          <a:pt x="5" y="9"/>
                        </a:cubicBezTo>
                        <a:cubicBezTo>
                          <a:pt x="5" y="7"/>
                          <a:pt x="5" y="4"/>
                          <a:pt x="4" y="3"/>
                        </a:cubicBezTo>
                        <a:cubicBezTo>
                          <a:pt x="4" y="2"/>
                          <a:pt x="3" y="2"/>
                          <a:pt x="3" y="3"/>
                        </a:cubicBezTo>
                        <a:cubicBezTo>
                          <a:pt x="2" y="4"/>
                          <a:pt x="3" y="5"/>
                          <a:pt x="3" y="7"/>
                        </a:cubicBezTo>
                        <a:cubicBezTo>
                          <a:pt x="3" y="7"/>
                          <a:pt x="4" y="7"/>
                          <a:pt x="4" y="7"/>
                        </a:cubicBezTo>
                        <a:cubicBezTo>
                          <a:pt x="4" y="5"/>
                          <a:pt x="4" y="3"/>
                          <a:pt x="4" y="2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3"/>
                          <a:pt x="2" y="5"/>
                          <a:pt x="2" y="7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4"/>
                          <a:pt x="3" y="2"/>
                          <a:pt x="2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1" name="Freeform 394">
                    <a:extLst>
                      <a:ext uri="{FF2B5EF4-FFF2-40B4-BE49-F238E27FC236}">
                        <a16:creationId xmlns="" xmlns:a16="http://schemas.microsoft.com/office/drawing/2014/main" id="{D268AD44-3FBA-47D2-AF46-CFE12B1031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" y="1731"/>
                    <a:ext cx="3" cy="5"/>
                  </a:xfrm>
                  <a:custGeom>
                    <a:avLst/>
                    <a:gdLst>
                      <a:gd name="T0" fmla="*/ 1 w 5"/>
                      <a:gd name="T1" fmla="*/ 1 h 7"/>
                      <a:gd name="T2" fmla="*/ 1 w 5"/>
                      <a:gd name="T3" fmla="*/ 6 h 7"/>
                      <a:gd name="T4" fmla="*/ 2 w 5"/>
                      <a:gd name="T5" fmla="*/ 5 h 7"/>
                      <a:gd name="T6" fmla="*/ 2 w 5"/>
                      <a:gd name="T7" fmla="*/ 5 h 7"/>
                      <a:gd name="T8" fmla="*/ 1 w 5"/>
                      <a:gd name="T9" fmla="*/ 5 h 7"/>
                      <a:gd name="T10" fmla="*/ 3 w 5"/>
                      <a:gd name="T11" fmla="*/ 7 h 7"/>
                      <a:gd name="T12" fmla="*/ 4 w 5"/>
                      <a:gd name="T13" fmla="*/ 7 h 7"/>
                      <a:gd name="T14" fmla="*/ 4 w 5"/>
                      <a:gd name="T15" fmla="*/ 3 h 7"/>
                      <a:gd name="T16" fmla="*/ 2 w 5"/>
                      <a:gd name="T17" fmla="*/ 3 h 7"/>
                      <a:gd name="T18" fmla="*/ 3 w 5"/>
                      <a:gd name="T19" fmla="*/ 6 h 7"/>
                      <a:gd name="T20" fmla="*/ 4 w 5"/>
                      <a:gd name="T21" fmla="*/ 6 h 7"/>
                      <a:gd name="T22" fmla="*/ 2 w 5"/>
                      <a:gd name="T23" fmla="*/ 3 h 7"/>
                      <a:gd name="T24" fmla="*/ 1 w 5"/>
                      <a:gd name="T25" fmla="*/ 4 h 7"/>
                      <a:gd name="T26" fmla="*/ 1 w 5"/>
                      <a:gd name="T27" fmla="*/ 6 h 7"/>
                      <a:gd name="T28" fmla="*/ 2 w 5"/>
                      <a:gd name="T29" fmla="*/ 6 h 7"/>
                      <a:gd name="T30" fmla="*/ 2 w 5"/>
                      <a:gd name="T31" fmla="*/ 1 h 7"/>
                      <a:gd name="T32" fmla="*/ 1 w 5"/>
                      <a:gd name="T33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5" h="7">
                        <a:moveTo>
                          <a:pt x="1" y="1"/>
                        </a:moveTo>
                        <a:cubicBezTo>
                          <a:pt x="1" y="3"/>
                          <a:pt x="1" y="4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1" y="5"/>
                          <a:pt x="1" y="5"/>
                        </a:cubicBezTo>
                        <a:cubicBezTo>
                          <a:pt x="2" y="5"/>
                          <a:pt x="2" y="6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4" y="4"/>
                          <a:pt x="4" y="3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4"/>
                          <a:pt x="3" y="5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3" y="5"/>
                          <a:pt x="3" y="4"/>
                          <a:pt x="2" y="3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0" y="5"/>
                          <a:pt x="0" y="5"/>
                          <a:pt x="1" y="6"/>
                        </a:cubicBezTo>
                        <a:cubicBezTo>
                          <a:pt x="1" y="7"/>
                          <a:pt x="2" y="7"/>
                          <a:pt x="2" y="6"/>
                        </a:cubicBezTo>
                        <a:cubicBezTo>
                          <a:pt x="2" y="4"/>
                          <a:pt x="2" y="3"/>
                          <a:pt x="2" y="1"/>
                        </a:cubicBezTo>
                        <a:cubicBezTo>
                          <a:pt x="3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2" name="Freeform 395">
                    <a:extLst>
                      <a:ext uri="{FF2B5EF4-FFF2-40B4-BE49-F238E27FC236}">
                        <a16:creationId xmlns="" xmlns:a16="http://schemas.microsoft.com/office/drawing/2014/main" id="{F2DE4388-4F19-43E2-B8C2-20DCE58F72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3" y="1731"/>
                    <a:ext cx="4" cy="4"/>
                  </a:xfrm>
                  <a:custGeom>
                    <a:avLst/>
                    <a:gdLst>
                      <a:gd name="T0" fmla="*/ 1 w 6"/>
                      <a:gd name="T1" fmla="*/ 1 h 6"/>
                      <a:gd name="T2" fmla="*/ 2 w 6"/>
                      <a:gd name="T3" fmla="*/ 5 h 6"/>
                      <a:gd name="T4" fmla="*/ 4 w 6"/>
                      <a:gd name="T5" fmla="*/ 5 h 6"/>
                      <a:gd name="T6" fmla="*/ 4 w 6"/>
                      <a:gd name="T7" fmla="*/ 1 h 6"/>
                      <a:gd name="T8" fmla="*/ 2 w 6"/>
                      <a:gd name="T9" fmla="*/ 1 h 6"/>
                      <a:gd name="T10" fmla="*/ 3 w 6"/>
                      <a:gd name="T11" fmla="*/ 4 h 6"/>
                      <a:gd name="T12" fmla="*/ 5 w 6"/>
                      <a:gd name="T13" fmla="*/ 4 h 6"/>
                      <a:gd name="T14" fmla="*/ 5 w 6"/>
                      <a:gd name="T15" fmla="*/ 1 h 6"/>
                      <a:gd name="T16" fmla="*/ 3 w 6"/>
                      <a:gd name="T17" fmla="*/ 1 h 6"/>
                      <a:gd name="T18" fmla="*/ 4 w 6"/>
                      <a:gd name="T19" fmla="*/ 4 h 6"/>
                      <a:gd name="T20" fmla="*/ 6 w 6"/>
                      <a:gd name="T21" fmla="*/ 4 h 6"/>
                      <a:gd name="T22" fmla="*/ 6 w 6"/>
                      <a:gd name="T23" fmla="*/ 2 h 6"/>
                      <a:gd name="T24" fmla="*/ 4 w 6"/>
                      <a:gd name="T25" fmla="*/ 2 h 6"/>
                      <a:gd name="T26" fmla="*/ 4 w 6"/>
                      <a:gd name="T27" fmla="*/ 4 h 6"/>
                      <a:gd name="T28" fmla="*/ 6 w 6"/>
                      <a:gd name="T29" fmla="*/ 4 h 6"/>
                      <a:gd name="T30" fmla="*/ 5 w 6"/>
                      <a:gd name="T31" fmla="*/ 1 h 6"/>
                      <a:gd name="T32" fmla="*/ 3 w 6"/>
                      <a:gd name="T33" fmla="*/ 1 h 6"/>
                      <a:gd name="T34" fmla="*/ 3 w 6"/>
                      <a:gd name="T35" fmla="*/ 4 h 6"/>
                      <a:gd name="T36" fmla="*/ 5 w 6"/>
                      <a:gd name="T37" fmla="*/ 4 h 6"/>
                      <a:gd name="T38" fmla="*/ 4 w 6"/>
                      <a:gd name="T39" fmla="*/ 0 h 6"/>
                      <a:gd name="T40" fmla="*/ 2 w 6"/>
                      <a:gd name="T41" fmla="*/ 1 h 6"/>
                      <a:gd name="T42" fmla="*/ 2 w 6"/>
                      <a:gd name="T43" fmla="*/ 5 h 6"/>
                      <a:gd name="T44" fmla="*/ 4 w 6"/>
                      <a:gd name="T45" fmla="*/ 5 h 6"/>
                      <a:gd name="T46" fmla="*/ 2 w 6"/>
                      <a:gd name="T47" fmla="*/ 0 h 6"/>
                      <a:gd name="T48" fmla="*/ 1 w 6"/>
                      <a:gd name="T49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" h="6">
                        <a:moveTo>
                          <a:pt x="1" y="1"/>
                        </a:moveTo>
                        <a:cubicBezTo>
                          <a:pt x="2" y="2"/>
                          <a:pt x="2" y="4"/>
                          <a:pt x="2" y="5"/>
                        </a:cubicBezTo>
                        <a:cubicBezTo>
                          <a:pt x="3" y="6"/>
                          <a:pt x="4" y="6"/>
                          <a:pt x="4" y="5"/>
                        </a:cubicBezTo>
                        <a:cubicBezTo>
                          <a:pt x="4" y="3"/>
                          <a:pt x="4" y="2"/>
                          <a:pt x="4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3" y="2"/>
                          <a:pt x="3" y="4"/>
                          <a:pt x="3" y="4"/>
                        </a:cubicBezTo>
                        <a:cubicBezTo>
                          <a:pt x="3" y="5"/>
                          <a:pt x="5" y="5"/>
                          <a:pt x="5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4" y="2"/>
                          <a:pt x="4" y="3"/>
                          <a:pt x="4" y="4"/>
                        </a:cubicBezTo>
                        <a:cubicBezTo>
                          <a:pt x="4" y="5"/>
                          <a:pt x="6" y="5"/>
                          <a:pt x="6" y="4"/>
                        </a:cubicBezTo>
                        <a:cubicBezTo>
                          <a:pt x="6" y="3"/>
                          <a:pt x="6" y="3"/>
                          <a:pt x="6" y="2"/>
                        </a:cubicBezTo>
                        <a:cubicBezTo>
                          <a:pt x="6" y="1"/>
                          <a:pt x="4" y="1"/>
                          <a:pt x="4" y="2"/>
                        </a:cubicBezTo>
                        <a:cubicBezTo>
                          <a:pt x="4" y="3"/>
                          <a:pt x="4" y="3"/>
                          <a:pt x="4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5" y="3"/>
                          <a:pt x="5" y="2"/>
                          <a:pt x="5" y="1"/>
                        </a:cubicBez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3" y="2"/>
                          <a:pt x="3" y="3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4" y="3"/>
                          <a:pt x="5" y="1"/>
                          <a:pt x="4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2"/>
                          <a:pt x="2" y="3"/>
                          <a:pt x="2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3"/>
                          <a:pt x="4" y="0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3" name="Freeform 396">
                    <a:extLst>
                      <a:ext uri="{FF2B5EF4-FFF2-40B4-BE49-F238E27FC236}">
                        <a16:creationId xmlns="" xmlns:a16="http://schemas.microsoft.com/office/drawing/2014/main" id="{28FF8DD0-67EE-4C39-A332-E3EB5DE9CE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1" y="1334"/>
                    <a:ext cx="21" cy="27"/>
                  </a:xfrm>
                  <a:custGeom>
                    <a:avLst/>
                    <a:gdLst>
                      <a:gd name="T0" fmla="*/ 7 w 31"/>
                      <a:gd name="T1" fmla="*/ 16 h 41"/>
                      <a:gd name="T2" fmla="*/ 11 w 31"/>
                      <a:gd name="T3" fmla="*/ 4 h 41"/>
                      <a:gd name="T4" fmla="*/ 19 w 31"/>
                      <a:gd name="T5" fmla="*/ 3 h 41"/>
                      <a:gd name="T6" fmla="*/ 24 w 31"/>
                      <a:gd name="T7" fmla="*/ 21 h 41"/>
                      <a:gd name="T8" fmla="*/ 16 w 31"/>
                      <a:gd name="T9" fmla="*/ 40 h 41"/>
                      <a:gd name="T10" fmla="*/ 18 w 31"/>
                      <a:gd name="T11" fmla="*/ 40 h 41"/>
                      <a:gd name="T12" fmla="*/ 24 w 31"/>
                      <a:gd name="T13" fmla="*/ 23 h 41"/>
                      <a:gd name="T14" fmla="*/ 29 w 31"/>
                      <a:gd name="T15" fmla="*/ 16 h 41"/>
                      <a:gd name="T16" fmla="*/ 21 w 31"/>
                      <a:gd name="T17" fmla="*/ 2 h 41"/>
                      <a:gd name="T18" fmla="*/ 4 w 31"/>
                      <a:gd name="T19" fmla="*/ 7 h 41"/>
                      <a:gd name="T20" fmla="*/ 6 w 31"/>
                      <a:gd name="T21" fmla="*/ 18 h 41"/>
                      <a:gd name="T22" fmla="*/ 7 w 31"/>
                      <a:gd name="T23" fmla="*/ 16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1" h="41">
                        <a:moveTo>
                          <a:pt x="7" y="16"/>
                        </a:moveTo>
                        <a:cubicBezTo>
                          <a:pt x="0" y="14"/>
                          <a:pt x="7" y="5"/>
                          <a:pt x="11" y="4"/>
                        </a:cubicBezTo>
                        <a:cubicBezTo>
                          <a:pt x="14" y="3"/>
                          <a:pt x="16" y="3"/>
                          <a:pt x="19" y="3"/>
                        </a:cubicBezTo>
                        <a:cubicBezTo>
                          <a:pt x="28" y="5"/>
                          <a:pt x="29" y="14"/>
                          <a:pt x="24" y="21"/>
                        </a:cubicBezTo>
                        <a:cubicBezTo>
                          <a:pt x="19" y="27"/>
                          <a:pt x="15" y="31"/>
                          <a:pt x="16" y="40"/>
                        </a:cubicBezTo>
                        <a:cubicBezTo>
                          <a:pt x="16" y="41"/>
                          <a:pt x="18" y="41"/>
                          <a:pt x="18" y="40"/>
                        </a:cubicBezTo>
                        <a:cubicBezTo>
                          <a:pt x="17" y="33"/>
                          <a:pt x="20" y="28"/>
                          <a:pt x="24" y="23"/>
                        </a:cubicBezTo>
                        <a:cubicBezTo>
                          <a:pt x="26" y="21"/>
                          <a:pt x="28" y="19"/>
                          <a:pt x="29" y="16"/>
                        </a:cubicBezTo>
                        <a:cubicBezTo>
                          <a:pt x="31" y="10"/>
                          <a:pt x="26" y="5"/>
                          <a:pt x="21" y="2"/>
                        </a:cubicBezTo>
                        <a:cubicBezTo>
                          <a:pt x="15" y="0"/>
                          <a:pt x="9" y="2"/>
                          <a:pt x="4" y="7"/>
                        </a:cubicBezTo>
                        <a:cubicBezTo>
                          <a:pt x="1" y="10"/>
                          <a:pt x="1" y="16"/>
                          <a:pt x="6" y="18"/>
                        </a:cubicBezTo>
                        <a:cubicBezTo>
                          <a:pt x="7" y="18"/>
                          <a:pt x="8" y="17"/>
                          <a:pt x="7" y="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4" name="Freeform 397">
                    <a:extLst>
                      <a:ext uri="{FF2B5EF4-FFF2-40B4-BE49-F238E27FC236}">
                        <a16:creationId xmlns="" xmlns:a16="http://schemas.microsoft.com/office/drawing/2014/main" id="{65762486-D321-44EA-84EE-40B8075D38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8" y="1363"/>
                    <a:ext cx="8" cy="8"/>
                  </a:xfrm>
                  <a:custGeom>
                    <a:avLst/>
                    <a:gdLst>
                      <a:gd name="T0" fmla="*/ 9 w 12"/>
                      <a:gd name="T1" fmla="*/ 1 h 11"/>
                      <a:gd name="T2" fmla="*/ 2 w 12"/>
                      <a:gd name="T3" fmla="*/ 2 h 11"/>
                      <a:gd name="T4" fmla="*/ 2 w 12"/>
                      <a:gd name="T5" fmla="*/ 7 h 11"/>
                      <a:gd name="T6" fmla="*/ 11 w 12"/>
                      <a:gd name="T7" fmla="*/ 2 h 11"/>
                      <a:gd name="T8" fmla="*/ 9 w 12"/>
                      <a:gd name="T9" fmla="*/ 3 h 11"/>
                      <a:gd name="T10" fmla="*/ 3 w 12"/>
                      <a:gd name="T11" fmla="*/ 6 h 11"/>
                      <a:gd name="T12" fmla="*/ 4 w 12"/>
                      <a:gd name="T13" fmla="*/ 3 h 11"/>
                      <a:gd name="T14" fmla="*/ 8 w 12"/>
                      <a:gd name="T15" fmla="*/ 2 h 11"/>
                      <a:gd name="T16" fmla="*/ 9 w 12"/>
                      <a:gd name="T17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2" h="11">
                        <a:moveTo>
                          <a:pt x="9" y="1"/>
                        </a:moveTo>
                        <a:cubicBezTo>
                          <a:pt x="6" y="0"/>
                          <a:pt x="4" y="0"/>
                          <a:pt x="2" y="2"/>
                        </a:cubicBezTo>
                        <a:cubicBezTo>
                          <a:pt x="0" y="3"/>
                          <a:pt x="0" y="6"/>
                          <a:pt x="2" y="7"/>
                        </a:cubicBezTo>
                        <a:cubicBezTo>
                          <a:pt x="5" y="11"/>
                          <a:pt x="12" y="7"/>
                          <a:pt x="11" y="2"/>
                        </a:cubicBezTo>
                        <a:cubicBezTo>
                          <a:pt x="11" y="1"/>
                          <a:pt x="9" y="2"/>
                          <a:pt x="9" y="3"/>
                        </a:cubicBezTo>
                        <a:cubicBezTo>
                          <a:pt x="10" y="6"/>
                          <a:pt x="5" y="8"/>
                          <a:pt x="3" y="6"/>
                        </a:cubicBezTo>
                        <a:cubicBezTo>
                          <a:pt x="2" y="5"/>
                          <a:pt x="2" y="3"/>
                          <a:pt x="4" y="3"/>
                        </a:cubicBezTo>
                        <a:cubicBezTo>
                          <a:pt x="5" y="2"/>
                          <a:pt x="7" y="2"/>
                          <a:pt x="8" y="2"/>
                        </a:cubicBezTo>
                        <a:cubicBezTo>
                          <a:pt x="9" y="3"/>
                          <a:pt x="10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5" name="Freeform 398">
                    <a:extLst>
                      <a:ext uri="{FF2B5EF4-FFF2-40B4-BE49-F238E27FC236}">
                        <a16:creationId xmlns="" xmlns:a16="http://schemas.microsoft.com/office/drawing/2014/main" id="{E98AF1E4-45AA-40A4-9191-36865B8C7C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4"/>
                      <a:gd name="T2" fmla="*/ 2 w 2"/>
                      <a:gd name="T3" fmla="*/ 0 h 4"/>
                      <a:gd name="T4" fmla="*/ 1 w 2"/>
                      <a:gd name="T5" fmla="*/ 0 h 4"/>
                      <a:gd name="T6" fmla="*/ 0 w 2"/>
                      <a:gd name="T7" fmla="*/ 3 h 4"/>
                      <a:gd name="T8" fmla="*/ 0 w 2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4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6" name="Freeform 399">
                    <a:extLst>
                      <a:ext uri="{FF2B5EF4-FFF2-40B4-BE49-F238E27FC236}">
                        <a16:creationId xmlns="" xmlns:a16="http://schemas.microsoft.com/office/drawing/2014/main" id="{E58DA731-2594-44AB-BD30-0A610559B9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" y="1365"/>
                    <a:ext cx="2" cy="2"/>
                  </a:xfrm>
                  <a:custGeom>
                    <a:avLst/>
                    <a:gdLst>
                      <a:gd name="T0" fmla="*/ 1 w 3"/>
                      <a:gd name="T1" fmla="*/ 4 h 4"/>
                      <a:gd name="T2" fmla="*/ 3 w 3"/>
                      <a:gd name="T3" fmla="*/ 1 h 4"/>
                      <a:gd name="T4" fmla="*/ 2 w 3"/>
                      <a:gd name="T5" fmla="*/ 0 h 4"/>
                      <a:gd name="T6" fmla="*/ 0 w 3"/>
                      <a:gd name="T7" fmla="*/ 4 h 4"/>
                      <a:gd name="T8" fmla="*/ 1 w 3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1" y="4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1"/>
                          <a:pt x="1" y="2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7" name="Freeform 400">
                    <a:extLst>
                      <a:ext uri="{FF2B5EF4-FFF2-40B4-BE49-F238E27FC236}">
                        <a16:creationId xmlns="" xmlns:a16="http://schemas.microsoft.com/office/drawing/2014/main" id="{39466D6F-7583-4B87-9F83-B0713EFA4C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8" name="Freeform 401">
                    <a:extLst>
                      <a:ext uri="{FF2B5EF4-FFF2-40B4-BE49-F238E27FC236}">
                        <a16:creationId xmlns="" xmlns:a16="http://schemas.microsoft.com/office/drawing/2014/main" id="{90981757-2F44-42D5-8917-8EE43FC6C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0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0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" name="Freeform 402">
                    <a:extLst>
                      <a:ext uri="{FF2B5EF4-FFF2-40B4-BE49-F238E27FC236}">
                        <a16:creationId xmlns="" xmlns:a16="http://schemas.microsoft.com/office/drawing/2014/main" id="{0FACEACD-5584-4C3C-B724-6572CFB4D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1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0" y="3"/>
                          <a:pt x="1" y="2"/>
                          <a:pt x="3" y="1"/>
                        </a:cubicBezTo>
                        <a:cubicBezTo>
                          <a:pt x="3" y="1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0" name="Freeform 403">
                    <a:extLst>
                      <a:ext uri="{FF2B5EF4-FFF2-40B4-BE49-F238E27FC236}">
                        <a16:creationId xmlns="" xmlns:a16="http://schemas.microsoft.com/office/drawing/2014/main" id="{E9ADE6B9-AE59-4795-83B4-1F28B634C2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3"/>
                      <a:gd name="T1" fmla="*/ 5 h 5"/>
                      <a:gd name="T2" fmla="*/ 3 w 3"/>
                      <a:gd name="T3" fmla="*/ 1 h 5"/>
                      <a:gd name="T4" fmla="*/ 2 w 3"/>
                      <a:gd name="T5" fmla="*/ 0 h 5"/>
                      <a:gd name="T6" fmla="*/ 0 w 3"/>
                      <a:gd name="T7" fmla="*/ 5 h 5"/>
                      <a:gd name="T8" fmla="*/ 0 w 3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2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1" name="Freeform 404">
                    <a:extLst>
                      <a:ext uri="{FF2B5EF4-FFF2-40B4-BE49-F238E27FC236}">
                        <a16:creationId xmlns="" xmlns:a16="http://schemas.microsoft.com/office/drawing/2014/main" id="{F387782C-9542-4081-9EB5-39426FA3B9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2" y="1365"/>
                    <a:ext cx="2" cy="3"/>
                  </a:xfrm>
                  <a:custGeom>
                    <a:avLst/>
                    <a:gdLst>
                      <a:gd name="T0" fmla="*/ 0 w 2"/>
                      <a:gd name="T1" fmla="*/ 5 h 5"/>
                      <a:gd name="T2" fmla="*/ 2 w 2"/>
                      <a:gd name="T3" fmla="*/ 1 h 5"/>
                      <a:gd name="T4" fmla="*/ 2 w 2"/>
                      <a:gd name="T5" fmla="*/ 1 h 5"/>
                      <a:gd name="T6" fmla="*/ 0 w 2"/>
                      <a:gd name="T7" fmla="*/ 5 h 5"/>
                      <a:gd name="T8" fmla="*/ 0 w 2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5">
                        <a:moveTo>
                          <a:pt x="0" y="5"/>
                        </a:moveTo>
                        <a:cubicBezTo>
                          <a:pt x="1" y="3"/>
                          <a:pt x="1" y="2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1" y="2"/>
                          <a:pt x="0" y="3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2" name="Freeform 405">
                    <a:extLst>
                      <a:ext uri="{FF2B5EF4-FFF2-40B4-BE49-F238E27FC236}">
                        <a16:creationId xmlns="" xmlns:a16="http://schemas.microsoft.com/office/drawing/2014/main" id="{3CA96747-F258-489F-9D4A-C004BC2E13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03" y="1365"/>
                    <a:ext cx="1" cy="2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2 w 2"/>
                      <a:gd name="T3" fmla="*/ 0 h 3"/>
                      <a:gd name="T4" fmla="*/ 1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3" name="Freeform 406">
                    <a:extLst>
                      <a:ext uri="{FF2B5EF4-FFF2-40B4-BE49-F238E27FC236}">
                        <a16:creationId xmlns="" xmlns:a16="http://schemas.microsoft.com/office/drawing/2014/main" id="{E72A8736-DE2D-43D9-B360-7A59666769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22" y="1736"/>
                    <a:ext cx="24" cy="24"/>
                  </a:xfrm>
                  <a:custGeom>
                    <a:avLst/>
                    <a:gdLst>
                      <a:gd name="T0" fmla="*/ 24 w 35"/>
                      <a:gd name="T1" fmla="*/ 2 h 36"/>
                      <a:gd name="T2" fmla="*/ 9 w 35"/>
                      <a:gd name="T3" fmla="*/ 6 h 36"/>
                      <a:gd name="T4" fmla="*/ 6 w 35"/>
                      <a:gd name="T5" fmla="*/ 17 h 36"/>
                      <a:gd name="T6" fmla="*/ 0 w 35"/>
                      <a:gd name="T7" fmla="*/ 35 h 36"/>
                      <a:gd name="T8" fmla="*/ 1 w 35"/>
                      <a:gd name="T9" fmla="*/ 36 h 36"/>
                      <a:gd name="T10" fmla="*/ 12 w 35"/>
                      <a:gd name="T11" fmla="*/ 35 h 36"/>
                      <a:gd name="T12" fmla="*/ 14 w 35"/>
                      <a:gd name="T13" fmla="*/ 33 h 36"/>
                      <a:gd name="T14" fmla="*/ 15 w 35"/>
                      <a:gd name="T15" fmla="*/ 31 h 36"/>
                      <a:gd name="T16" fmla="*/ 15 w 35"/>
                      <a:gd name="T17" fmla="*/ 31 h 36"/>
                      <a:gd name="T18" fmla="*/ 18 w 35"/>
                      <a:gd name="T19" fmla="*/ 36 h 36"/>
                      <a:gd name="T20" fmla="*/ 24 w 35"/>
                      <a:gd name="T21" fmla="*/ 36 h 36"/>
                      <a:gd name="T22" fmla="*/ 29 w 35"/>
                      <a:gd name="T23" fmla="*/ 36 h 36"/>
                      <a:gd name="T24" fmla="*/ 33 w 35"/>
                      <a:gd name="T25" fmla="*/ 35 h 36"/>
                      <a:gd name="T26" fmla="*/ 33 w 35"/>
                      <a:gd name="T27" fmla="*/ 36 h 36"/>
                      <a:gd name="T28" fmla="*/ 34 w 35"/>
                      <a:gd name="T29" fmla="*/ 36 h 36"/>
                      <a:gd name="T30" fmla="*/ 34 w 35"/>
                      <a:gd name="T31" fmla="*/ 35 h 36"/>
                      <a:gd name="T32" fmla="*/ 27 w 35"/>
                      <a:gd name="T33" fmla="*/ 34 h 36"/>
                      <a:gd name="T34" fmla="*/ 17 w 35"/>
                      <a:gd name="T35" fmla="*/ 32 h 36"/>
                      <a:gd name="T36" fmla="*/ 16 w 35"/>
                      <a:gd name="T37" fmla="*/ 27 h 36"/>
                      <a:gd name="T38" fmla="*/ 14 w 35"/>
                      <a:gd name="T39" fmla="*/ 27 h 36"/>
                      <a:gd name="T40" fmla="*/ 13 w 35"/>
                      <a:gd name="T41" fmla="*/ 31 h 36"/>
                      <a:gd name="T42" fmla="*/ 4 w 35"/>
                      <a:gd name="T43" fmla="*/ 35 h 36"/>
                      <a:gd name="T44" fmla="*/ 3 w 35"/>
                      <a:gd name="T45" fmla="*/ 31 h 36"/>
                      <a:gd name="T46" fmla="*/ 6 w 35"/>
                      <a:gd name="T47" fmla="*/ 22 h 36"/>
                      <a:gd name="T48" fmla="*/ 10 w 35"/>
                      <a:gd name="T49" fmla="*/ 8 h 36"/>
                      <a:gd name="T50" fmla="*/ 24 w 35"/>
                      <a:gd name="T51" fmla="*/ 3 h 36"/>
                      <a:gd name="T52" fmla="*/ 24 w 35"/>
                      <a:gd name="T53" fmla="*/ 2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5" h="36">
                        <a:moveTo>
                          <a:pt x="24" y="2"/>
                        </a:moveTo>
                        <a:cubicBezTo>
                          <a:pt x="19" y="2"/>
                          <a:pt x="12" y="0"/>
                          <a:pt x="9" y="6"/>
                        </a:cubicBezTo>
                        <a:cubicBezTo>
                          <a:pt x="8" y="9"/>
                          <a:pt x="7" y="13"/>
                          <a:pt x="6" y="17"/>
                        </a:cubicBezTo>
                        <a:cubicBezTo>
                          <a:pt x="4" y="23"/>
                          <a:pt x="2" y="29"/>
                          <a:pt x="0" y="35"/>
                        </a:cubicBezTo>
                        <a:cubicBezTo>
                          <a:pt x="0" y="36"/>
                          <a:pt x="0" y="36"/>
                          <a:pt x="1" y="36"/>
                        </a:cubicBezTo>
                        <a:cubicBezTo>
                          <a:pt x="5" y="36"/>
                          <a:pt x="9" y="36"/>
                          <a:pt x="12" y="35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4" y="32"/>
                          <a:pt x="15" y="31"/>
                          <a:pt x="15" y="31"/>
                        </a:cubicBezTo>
                        <a:cubicBezTo>
                          <a:pt x="15" y="29"/>
                          <a:pt x="15" y="29"/>
                          <a:pt x="15" y="31"/>
                        </a:cubicBezTo>
                        <a:cubicBezTo>
                          <a:pt x="15" y="32"/>
                          <a:pt x="16" y="35"/>
                          <a:pt x="18" y="36"/>
                        </a:cubicBezTo>
                        <a:cubicBezTo>
                          <a:pt x="20" y="36"/>
                          <a:pt x="22" y="36"/>
                          <a:pt x="24" y="36"/>
                        </a:cubicBezTo>
                        <a:cubicBezTo>
                          <a:pt x="26" y="36"/>
                          <a:pt x="27" y="36"/>
                          <a:pt x="29" y="36"/>
                        </a:cubicBezTo>
                        <a:cubicBezTo>
                          <a:pt x="29" y="36"/>
                          <a:pt x="35" y="35"/>
                          <a:pt x="33" y="35"/>
                        </a:cubicBezTo>
                        <a:cubicBezTo>
                          <a:pt x="32" y="35"/>
                          <a:pt x="32" y="36"/>
                          <a:pt x="33" y="36"/>
                        </a:cubicBezTo>
                        <a:cubicBezTo>
                          <a:pt x="34" y="36"/>
                          <a:pt x="34" y="36"/>
                          <a:pt x="34" y="36"/>
                        </a:cubicBezTo>
                        <a:cubicBezTo>
                          <a:pt x="35" y="36"/>
                          <a:pt x="35" y="35"/>
                          <a:pt x="34" y="35"/>
                        </a:cubicBezTo>
                        <a:cubicBezTo>
                          <a:pt x="33" y="34"/>
                          <a:pt x="29" y="34"/>
                          <a:pt x="27" y="34"/>
                        </a:cubicBezTo>
                        <a:cubicBezTo>
                          <a:pt x="24" y="34"/>
                          <a:pt x="18" y="36"/>
                          <a:pt x="17" y="32"/>
                        </a:cubicBezTo>
                        <a:cubicBezTo>
                          <a:pt x="16" y="31"/>
                          <a:pt x="16" y="29"/>
                          <a:pt x="16" y="27"/>
                        </a:cubicBezTo>
                        <a:cubicBezTo>
                          <a:pt x="16" y="26"/>
                          <a:pt x="15" y="27"/>
                          <a:pt x="14" y="27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2" y="35"/>
                          <a:pt x="7" y="35"/>
                          <a:pt x="4" y="35"/>
                        </a:cubicBezTo>
                        <a:cubicBezTo>
                          <a:pt x="1" y="35"/>
                          <a:pt x="2" y="33"/>
                          <a:pt x="3" y="31"/>
                        </a:cubicBezTo>
                        <a:cubicBezTo>
                          <a:pt x="4" y="28"/>
                          <a:pt x="5" y="25"/>
                          <a:pt x="6" y="22"/>
                        </a:cubicBezTo>
                        <a:cubicBezTo>
                          <a:pt x="7" y="17"/>
                          <a:pt x="9" y="13"/>
                          <a:pt x="10" y="8"/>
                        </a:cubicBezTo>
                        <a:cubicBezTo>
                          <a:pt x="12" y="1"/>
                          <a:pt x="19" y="3"/>
                          <a:pt x="24" y="3"/>
                        </a:cubicBezTo>
                        <a:cubicBezTo>
                          <a:pt x="25" y="3"/>
                          <a:pt x="25" y="2"/>
                          <a:pt x="24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="" xmlns:a16="http://schemas.microsoft.com/office/drawing/2014/main" id="{E1627651-F6BE-44C2-906B-0670E442655D}"/>
                    </a:ext>
                  </a:extLst>
                </p:cNvPr>
                <p:cNvGrpSpPr/>
                <p:nvPr/>
              </p:nvGrpSpPr>
              <p:grpSpPr>
                <a:xfrm>
                  <a:off x="819150" y="2128838"/>
                  <a:ext cx="293688" cy="666750"/>
                  <a:chOff x="819150" y="2128838"/>
                  <a:chExt cx="293688" cy="666750"/>
                </a:xfrm>
                <a:grpFill/>
              </p:grpSpPr>
              <p:sp>
                <p:nvSpPr>
                  <p:cNvPr id="23" name="Freeform 82">
                    <a:extLst>
                      <a:ext uri="{FF2B5EF4-FFF2-40B4-BE49-F238E27FC236}">
                        <a16:creationId xmlns="" xmlns:a16="http://schemas.microsoft.com/office/drawing/2014/main" id="{CB177810-D007-438A-B601-674B939555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671763"/>
                    <a:ext cx="87313" cy="77788"/>
                  </a:xfrm>
                  <a:custGeom>
                    <a:avLst/>
                    <a:gdLst>
                      <a:gd name="T0" fmla="*/ 66 w 82"/>
                      <a:gd name="T1" fmla="*/ 4 h 73"/>
                      <a:gd name="T2" fmla="*/ 13 w 82"/>
                      <a:gd name="T3" fmla="*/ 22 h 73"/>
                      <a:gd name="T4" fmla="*/ 26 w 82"/>
                      <a:gd name="T5" fmla="*/ 66 h 73"/>
                      <a:gd name="T6" fmla="*/ 76 w 82"/>
                      <a:gd name="T7" fmla="*/ 51 h 73"/>
                      <a:gd name="T8" fmla="*/ 58 w 82"/>
                      <a:gd name="T9" fmla="*/ 3 h 73"/>
                      <a:gd name="T10" fmla="*/ 58 w 82"/>
                      <a:gd name="T11" fmla="*/ 4 h 73"/>
                      <a:gd name="T12" fmla="*/ 78 w 82"/>
                      <a:gd name="T13" fmla="*/ 31 h 73"/>
                      <a:gd name="T14" fmla="*/ 69 w 82"/>
                      <a:gd name="T15" fmla="*/ 60 h 73"/>
                      <a:gd name="T16" fmla="*/ 21 w 82"/>
                      <a:gd name="T17" fmla="*/ 62 h 73"/>
                      <a:gd name="T18" fmla="*/ 18 w 82"/>
                      <a:gd name="T19" fmla="*/ 18 h 73"/>
                      <a:gd name="T20" fmla="*/ 65 w 82"/>
                      <a:gd name="T21" fmla="*/ 6 h 73"/>
                      <a:gd name="T22" fmla="*/ 66 w 82"/>
                      <a:gd name="T23" fmla="*/ 4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2" h="73">
                        <a:moveTo>
                          <a:pt x="66" y="4"/>
                        </a:moveTo>
                        <a:cubicBezTo>
                          <a:pt x="47" y="0"/>
                          <a:pt x="25" y="7"/>
                          <a:pt x="13" y="22"/>
                        </a:cubicBezTo>
                        <a:cubicBezTo>
                          <a:pt x="0" y="38"/>
                          <a:pt x="8" y="59"/>
                          <a:pt x="26" y="66"/>
                        </a:cubicBezTo>
                        <a:cubicBezTo>
                          <a:pt x="45" y="73"/>
                          <a:pt x="67" y="71"/>
                          <a:pt x="76" y="51"/>
                        </a:cubicBezTo>
                        <a:cubicBezTo>
                          <a:pt x="82" y="37"/>
                          <a:pt x="80" y="0"/>
                          <a:pt x="58" y="3"/>
                        </a:cubicBezTo>
                        <a:cubicBezTo>
                          <a:pt x="57" y="3"/>
                          <a:pt x="57" y="4"/>
                          <a:pt x="58" y="4"/>
                        </a:cubicBezTo>
                        <a:cubicBezTo>
                          <a:pt x="72" y="2"/>
                          <a:pt x="77" y="21"/>
                          <a:pt x="78" y="31"/>
                        </a:cubicBezTo>
                        <a:cubicBezTo>
                          <a:pt x="79" y="41"/>
                          <a:pt x="76" y="52"/>
                          <a:pt x="69" y="60"/>
                        </a:cubicBezTo>
                        <a:cubicBezTo>
                          <a:pt x="57" y="73"/>
                          <a:pt x="35" y="69"/>
                          <a:pt x="21" y="62"/>
                        </a:cubicBezTo>
                        <a:cubicBezTo>
                          <a:pt x="4" y="52"/>
                          <a:pt x="6" y="31"/>
                          <a:pt x="18" y="18"/>
                        </a:cubicBezTo>
                        <a:cubicBezTo>
                          <a:pt x="30" y="7"/>
                          <a:pt x="49" y="2"/>
                          <a:pt x="65" y="6"/>
                        </a:cubicBezTo>
                        <a:cubicBezTo>
                          <a:pt x="66" y="6"/>
                          <a:pt x="66" y="5"/>
                          <a:pt x="66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83">
                    <a:extLst>
                      <a:ext uri="{FF2B5EF4-FFF2-40B4-BE49-F238E27FC236}">
                        <a16:creationId xmlns="" xmlns:a16="http://schemas.microsoft.com/office/drawing/2014/main" id="{6E391435-C9CE-411A-865A-46B3D25BC6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709863"/>
                    <a:ext cx="33338" cy="34925"/>
                  </a:xfrm>
                  <a:custGeom>
                    <a:avLst/>
                    <a:gdLst>
                      <a:gd name="T0" fmla="*/ 2 w 31"/>
                      <a:gd name="T1" fmla="*/ 29 h 33"/>
                      <a:gd name="T2" fmla="*/ 0 w 31"/>
                      <a:gd name="T3" fmla="*/ 31 h 33"/>
                      <a:gd name="T4" fmla="*/ 1 w 31"/>
                      <a:gd name="T5" fmla="*/ 32 h 33"/>
                      <a:gd name="T6" fmla="*/ 6 w 31"/>
                      <a:gd name="T7" fmla="*/ 17 h 33"/>
                      <a:gd name="T8" fmla="*/ 8 w 31"/>
                      <a:gd name="T9" fmla="*/ 9 h 33"/>
                      <a:gd name="T10" fmla="*/ 8 w 31"/>
                      <a:gd name="T11" fmla="*/ 5 h 33"/>
                      <a:gd name="T12" fmla="*/ 10 w 31"/>
                      <a:gd name="T13" fmla="*/ 3 h 33"/>
                      <a:gd name="T14" fmla="*/ 30 w 31"/>
                      <a:gd name="T15" fmla="*/ 27 h 33"/>
                      <a:gd name="T16" fmla="*/ 31 w 31"/>
                      <a:gd name="T17" fmla="*/ 26 h 33"/>
                      <a:gd name="T18" fmla="*/ 9 w 31"/>
                      <a:gd name="T19" fmla="*/ 0 h 33"/>
                      <a:gd name="T20" fmla="*/ 8 w 31"/>
                      <a:gd name="T21" fmla="*/ 0 h 33"/>
                      <a:gd name="T22" fmla="*/ 0 w 31"/>
                      <a:gd name="T23" fmla="*/ 31 h 33"/>
                      <a:gd name="T24" fmla="*/ 1 w 31"/>
                      <a:gd name="T25" fmla="*/ 32 h 33"/>
                      <a:gd name="T26" fmla="*/ 3 w 31"/>
                      <a:gd name="T27" fmla="*/ 30 h 33"/>
                      <a:gd name="T28" fmla="*/ 2 w 31"/>
                      <a:gd name="T29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1" h="33">
                        <a:moveTo>
                          <a:pt x="2" y="29"/>
                        </a:moveTo>
                        <a:cubicBezTo>
                          <a:pt x="1" y="30"/>
                          <a:pt x="1" y="30"/>
                          <a:pt x="0" y="31"/>
                        </a:cubicBezTo>
                        <a:cubicBezTo>
                          <a:pt x="1" y="31"/>
                          <a:pt x="1" y="31"/>
                          <a:pt x="1" y="32"/>
                        </a:cubicBezTo>
                        <a:cubicBezTo>
                          <a:pt x="4" y="27"/>
                          <a:pt x="5" y="22"/>
                          <a:pt x="6" y="17"/>
                        </a:cubicBezTo>
                        <a:cubicBezTo>
                          <a:pt x="7" y="15"/>
                          <a:pt x="7" y="12"/>
                          <a:pt x="8" y="9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9" y="3"/>
                          <a:pt x="8" y="1"/>
                          <a:pt x="10" y="3"/>
                        </a:cubicBezTo>
                        <a:cubicBezTo>
                          <a:pt x="16" y="12"/>
                          <a:pt x="27" y="17"/>
                          <a:pt x="30" y="27"/>
                        </a:cubicBezTo>
                        <a:cubicBezTo>
                          <a:pt x="30" y="28"/>
                          <a:pt x="31" y="27"/>
                          <a:pt x="31" y="26"/>
                        </a:cubicBezTo>
                        <a:cubicBezTo>
                          <a:pt x="28" y="15"/>
                          <a:pt x="15" y="1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5" y="11"/>
                          <a:pt x="5" y="21"/>
                          <a:pt x="0" y="31"/>
                        </a:cubicBezTo>
                        <a:cubicBezTo>
                          <a:pt x="0" y="32"/>
                          <a:pt x="1" y="33"/>
                          <a:pt x="1" y="32"/>
                        </a:cubicBezTo>
                        <a:cubicBezTo>
                          <a:pt x="2" y="31"/>
                          <a:pt x="2" y="31"/>
                          <a:pt x="3" y="30"/>
                        </a:cubicBezTo>
                        <a:cubicBezTo>
                          <a:pt x="3" y="30"/>
                          <a:pt x="2" y="29"/>
                          <a:pt x="2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84">
                    <a:extLst>
                      <a:ext uri="{FF2B5EF4-FFF2-40B4-BE49-F238E27FC236}">
                        <a16:creationId xmlns="" xmlns:a16="http://schemas.microsoft.com/office/drawing/2014/main" id="{DFEF0A92-5576-4CA7-A27F-2E7944F63B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713038"/>
                    <a:ext cx="28575" cy="33338"/>
                  </a:xfrm>
                  <a:custGeom>
                    <a:avLst/>
                    <a:gdLst>
                      <a:gd name="T0" fmla="*/ 4 w 28"/>
                      <a:gd name="T1" fmla="*/ 26 h 32"/>
                      <a:gd name="T2" fmla="*/ 5 w 28"/>
                      <a:gd name="T3" fmla="*/ 19 h 32"/>
                      <a:gd name="T4" fmla="*/ 9 w 28"/>
                      <a:gd name="T5" fmla="*/ 26 h 32"/>
                      <a:gd name="T6" fmla="*/ 13 w 28"/>
                      <a:gd name="T7" fmla="*/ 27 h 32"/>
                      <a:gd name="T8" fmla="*/ 16 w 28"/>
                      <a:gd name="T9" fmla="*/ 28 h 32"/>
                      <a:gd name="T10" fmla="*/ 22 w 28"/>
                      <a:gd name="T11" fmla="*/ 27 h 32"/>
                      <a:gd name="T12" fmla="*/ 14 w 28"/>
                      <a:gd name="T13" fmla="*/ 14 h 32"/>
                      <a:gd name="T14" fmla="*/ 22 w 28"/>
                      <a:gd name="T15" fmla="*/ 15 h 32"/>
                      <a:gd name="T16" fmla="*/ 9 w 28"/>
                      <a:gd name="T17" fmla="*/ 8 h 32"/>
                      <a:gd name="T18" fmla="*/ 11 w 28"/>
                      <a:gd name="T19" fmla="*/ 5 h 32"/>
                      <a:gd name="T20" fmla="*/ 10 w 28"/>
                      <a:gd name="T21" fmla="*/ 16 h 32"/>
                      <a:gd name="T22" fmla="*/ 9 w 28"/>
                      <a:gd name="T23" fmla="*/ 14 h 32"/>
                      <a:gd name="T24" fmla="*/ 10 w 28"/>
                      <a:gd name="T25" fmla="*/ 27 h 32"/>
                      <a:gd name="T26" fmla="*/ 8 w 28"/>
                      <a:gd name="T27" fmla="*/ 30 h 32"/>
                      <a:gd name="T28" fmla="*/ 12 w 28"/>
                      <a:gd name="T29" fmla="*/ 28 h 32"/>
                      <a:gd name="T30" fmla="*/ 17 w 28"/>
                      <a:gd name="T31" fmla="*/ 28 h 32"/>
                      <a:gd name="T32" fmla="*/ 22 w 28"/>
                      <a:gd name="T33" fmla="*/ 26 h 32"/>
                      <a:gd name="T34" fmla="*/ 19 w 28"/>
                      <a:gd name="T35" fmla="*/ 21 h 32"/>
                      <a:gd name="T36" fmla="*/ 24 w 28"/>
                      <a:gd name="T37" fmla="*/ 24 h 32"/>
                      <a:gd name="T38" fmla="*/ 20 w 28"/>
                      <a:gd name="T39" fmla="*/ 26 h 32"/>
                      <a:gd name="T40" fmla="*/ 6 w 28"/>
                      <a:gd name="T41" fmla="*/ 22 h 32"/>
                      <a:gd name="T42" fmla="*/ 8 w 28"/>
                      <a:gd name="T43" fmla="*/ 22 h 32"/>
                      <a:gd name="T44" fmla="*/ 1 w 28"/>
                      <a:gd name="T45" fmla="*/ 31 h 32"/>
                      <a:gd name="T46" fmla="*/ 8 w 28"/>
                      <a:gd name="T47" fmla="*/ 24 h 32"/>
                      <a:gd name="T48" fmla="*/ 22 w 28"/>
                      <a:gd name="T49" fmla="*/ 25 h 32"/>
                      <a:gd name="T50" fmla="*/ 25 w 28"/>
                      <a:gd name="T51" fmla="*/ 25 h 32"/>
                      <a:gd name="T52" fmla="*/ 26 w 28"/>
                      <a:gd name="T53" fmla="*/ 23 h 32"/>
                      <a:gd name="T54" fmla="*/ 14 w 28"/>
                      <a:gd name="T55" fmla="*/ 23 h 32"/>
                      <a:gd name="T56" fmla="*/ 14 w 28"/>
                      <a:gd name="T57" fmla="*/ 26 h 32"/>
                      <a:gd name="T58" fmla="*/ 17 w 28"/>
                      <a:gd name="T59" fmla="*/ 25 h 32"/>
                      <a:gd name="T60" fmla="*/ 21 w 28"/>
                      <a:gd name="T61" fmla="*/ 24 h 32"/>
                      <a:gd name="T62" fmla="*/ 14 w 28"/>
                      <a:gd name="T63" fmla="*/ 26 h 32"/>
                      <a:gd name="T64" fmla="*/ 15 w 28"/>
                      <a:gd name="T65" fmla="*/ 23 h 32"/>
                      <a:gd name="T66" fmla="*/ 28 w 28"/>
                      <a:gd name="T67" fmla="*/ 23 h 32"/>
                      <a:gd name="T68" fmla="*/ 26 w 28"/>
                      <a:gd name="T69" fmla="*/ 26 h 32"/>
                      <a:gd name="T70" fmla="*/ 20 w 28"/>
                      <a:gd name="T71" fmla="*/ 21 h 32"/>
                      <a:gd name="T72" fmla="*/ 6 w 28"/>
                      <a:gd name="T73" fmla="*/ 25 h 32"/>
                      <a:gd name="T74" fmla="*/ 1 w 28"/>
                      <a:gd name="T75" fmla="*/ 25 h 32"/>
                      <a:gd name="T76" fmla="*/ 7 w 28"/>
                      <a:gd name="T77" fmla="*/ 20 h 32"/>
                      <a:gd name="T78" fmla="*/ 9 w 28"/>
                      <a:gd name="T79" fmla="*/ 31 h 32"/>
                      <a:gd name="T80" fmla="*/ 25 w 28"/>
                      <a:gd name="T81" fmla="*/ 26 h 32"/>
                      <a:gd name="T82" fmla="*/ 19 w 28"/>
                      <a:gd name="T83" fmla="*/ 28 h 32"/>
                      <a:gd name="T84" fmla="*/ 17 w 28"/>
                      <a:gd name="T85" fmla="*/ 26 h 32"/>
                      <a:gd name="T86" fmla="*/ 13 w 28"/>
                      <a:gd name="T87" fmla="*/ 28 h 32"/>
                      <a:gd name="T88" fmla="*/ 6 w 28"/>
                      <a:gd name="T89" fmla="*/ 28 h 32"/>
                      <a:gd name="T90" fmla="*/ 4 w 28"/>
                      <a:gd name="T91" fmla="*/ 28 h 32"/>
                      <a:gd name="T92" fmla="*/ 2 w 28"/>
                      <a:gd name="T93" fmla="*/ 29 h 32"/>
                      <a:gd name="T94" fmla="*/ 4 w 28"/>
                      <a:gd name="T95" fmla="*/ 27 h 32"/>
                      <a:gd name="T96" fmla="*/ 9 w 28"/>
                      <a:gd name="T97" fmla="*/ 25 h 32"/>
                      <a:gd name="T98" fmla="*/ 8 w 28"/>
                      <a:gd name="T99" fmla="*/ 5 h 32"/>
                      <a:gd name="T100" fmla="*/ 9 w 28"/>
                      <a:gd name="T101" fmla="*/ 6 h 32"/>
                      <a:gd name="T102" fmla="*/ 19 w 28"/>
                      <a:gd name="T103" fmla="*/ 16 h 32"/>
                      <a:gd name="T104" fmla="*/ 14 w 28"/>
                      <a:gd name="T105" fmla="*/ 11 h 32"/>
                      <a:gd name="T106" fmla="*/ 18 w 28"/>
                      <a:gd name="T107" fmla="*/ 19 h 32"/>
                      <a:gd name="T108" fmla="*/ 19 w 28"/>
                      <a:gd name="T109" fmla="*/ 17 h 32"/>
                      <a:gd name="T110" fmla="*/ 15 w 28"/>
                      <a:gd name="T111" fmla="*/ 14 h 32"/>
                      <a:gd name="T112" fmla="*/ 13 w 28"/>
                      <a:gd name="T113" fmla="*/ 13 h 32"/>
                      <a:gd name="T114" fmla="*/ 10 w 28"/>
                      <a:gd name="T115" fmla="*/ 6 h 32"/>
                      <a:gd name="T116" fmla="*/ 7 w 28"/>
                      <a:gd name="T117" fmla="*/ 1 h 32"/>
                      <a:gd name="T118" fmla="*/ 6 w 28"/>
                      <a:gd name="T119" fmla="*/ 9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8" h="32">
                        <a:moveTo>
                          <a:pt x="2" y="27"/>
                        </a:moveTo>
                        <a:cubicBezTo>
                          <a:pt x="4" y="22"/>
                          <a:pt x="5" y="18"/>
                          <a:pt x="7" y="14"/>
                        </a:cubicBezTo>
                        <a:cubicBezTo>
                          <a:pt x="6" y="14"/>
                          <a:pt x="6" y="13"/>
                          <a:pt x="5" y="13"/>
                        </a:cubicBezTo>
                        <a:cubicBezTo>
                          <a:pt x="4" y="17"/>
                          <a:pt x="4" y="21"/>
                          <a:pt x="3" y="25"/>
                        </a:cubicBezTo>
                        <a:cubicBezTo>
                          <a:pt x="3" y="25"/>
                          <a:pt x="4" y="25"/>
                          <a:pt x="4" y="25"/>
                        </a:cubicBezTo>
                        <a:cubicBezTo>
                          <a:pt x="5" y="20"/>
                          <a:pt x="6" y="15"/>
                          <a:pt x="7" y="9"/>
                        </a:cubicBezTo>
                        <a:cubicBezTo>
                          <a:pt x="7" y="9"/>
                          <a:pt x="6" y="9"/>
                          <a:pt x="6" y="9"/>
                        </a:cubicBezTo>
                        <a:cubicBezTo>
                          <a:pt x="6" y="15"/>
                          <a:pt x="4" y="20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0"/>
                          <a:pt x="7" y="14"/>
                          <a:pt x="8" y="7"/>
                        </a:cubicBezTo>
                        <a:cubicBezTo>
                          <a:pt x="8" y="7"/>
                          <a:pt x="7" y="7"/>
                          <a:pt x="7" y="7"/>
                        </a:cubicBezTo>
                        <a:cubicBezTo>
                          <a:pt x="7" y="8"/>
                          <a:pt x="7" y="8"/>
                          <a:pt x="7" y="9"/>
                        </a:cubicBezTo>
                        <a:cubicBezTo>
                          <a:pt x="7" y="9"/>
                          <a:pt x="7" y="9"/>
                          <a:pt x="8" y="9"/>
                        </a:cubicBezTo>
                        <a:cubicBezTo>
                          <a:pt x="8" y="6"/>
                          <a:pt x="8" y="3"/>
                          <a:pt x="8" y="1"/>
                        </a:cubicBezTo>
                        <a:cubicBezTo>
                          <a:pt x="8" y="1"/>
                          <a:pt x="7" y="1"/>
                          <a:pt x="7" y="1"/>
                        </a:cubicBezTo>
                        <a:cubicBezTo>
                          <a:pt x="7" y="7"/>
                          <a:pt x="5" y="13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4"/>
                          <a:pt x="7" y="9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10" y="10"/>
                          <a:pt x="8" y="17"/>
                          <a:pt x="7" y="23"/>
                        </a:cubicBezTo>
                        <a:cubicBezTo>
                          <a:pt x="8" y="23"/>
                          <a:pt x="8" y="23"/>
                          <a:pt x="9" y="23"/>
                        </a:cubicBezTo>
                        <a:cubicBezTo>
                          <a:pt x="8" y="17"/>
                          <a:pt x="10" y="12"/>
                          <a:pt x="11" y="7"/>
                        </a:cubicBezTo>
                        <a:cubicBezTo>
                          <a:pt x="11" y="7"/>
                          <a:pt x="10" y="6"/>
                          <a:pt x="10" y="6"/>
                        </a:cubicBezTo>
                        <a:cubicBezTo>
                          <a:pt x="10" y="13"/>
                          <a:pt x="10" y="20"/>
                          <a:pt x="9" y="26"/>
                        </a:cubicBezTo>
                        <a:cubicBezTo>
                          <a:pt x="10" y="26"/>
                          <a:pt x="10" y="26"/>
                          <a:pt x="10" y="26"/>
                        </a:cubicBezTo>
                        <a:cubicBezTo>
                          <a:pt x="11" y="21"/>
                          <a:pt x="12" y="15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6"/>
                          <a:pt x="12" y="22"/>
                          <a:pt x="11" y="28"/>
                        </a:cubicBezTo>
                        <a:cubicBezTo>
                          <a:pt x="11" y="28"/>
                          <a:pt x="11" y="28"/>
                          <a:pt x="12" y="28"/>
                        </a:cubicBezTo>
                        <a:cubicBezTo>
                          <a:pt x="12" y="23"/>
                          <a:pt x="13" y="18"/>
                          <a:pt x="14" y="13"/>
                        </a:cubicBezTo>
                        <a:cubicBezTo>
                          <a:pt x="14" y="13"/>
                          <a:pt x="13" y="13"/>
                          <a:pt x="13" y="13"/>
                        </a:cubicBezTo>
                        <a:cubicBezTo>
                          <a:pt x="14" y="18"/>
                          <a:pt x="13" y="22"/>
                          <a:pt x="13" y="27"/>
                        </a:cubicBezTo>
                        <a:cubicBezTo>
                          <a:pt x="13" y="27"/>
                          <a:pt x="14" y="27"/>
                          <a:pt x="14" y="27"/>
                        </a:cubicBezTo>
                        <a:cubicBezTo>
                          <a:pt x="14" y="22"/>
                          <a:pt x="14" y="17"/>
                          <a:pt x="16" y="12"/>
                        </a:cubicBezTo>
                        <a:cubicBezTo>
                          <a:pt x="15" y="12"/>
                          <a:pt x="15" y="12"/>
                          <a:pt x="14" y="12"/>
                        </a:cubicBezTo>
                        <a:cubicBezTo>
                          <a:pt x="15" y="17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6" y="18"/>
                          <a:pt x="17" y="14"/>
                        </a:cubicBezTo>
                        <a:cubicBezTo>
                          <a:pt x="16" y="14"/>
                          <a:pt x="16" y="14"/>
                          <a:pt x="15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7" y="28"/>
                          <a:pt x="17" y="28"/>
                          <a:pt x="18" y="28"/>
                        </a:cubicBezTo>
                        <a:cubicBezTo>
                          <a:pt x="17" y="23"/>
                          <a:pt x="18" y="19"/>
                          <a:pt x="19" y="15"/>
                        </a:cubicBezTo>
                        <a:cubicBezTo>
                          <a:pt x="18" y="15"/>
                          <a:pt x="18" y="15"/>
                          <a:pt x="17" y="15"/>
                        </a:cubicBezTo>
                        <a:cubicBezTo>
                          <a:pt x="18" y="19"/>
                          <a:pt x="18" y="23"/>
                          <a:pt x="18" y="28"/>
                        </a:cubicBezTo>
                        <a:cubicBezTo>
                          <a:pt x="19" y="28"/>
                          <a:pt x="19" y="28"/>
                          <a:pt x="19" y="28"/>
                        </a:cubicBezTo>
                        <a:cubicBezTo>
                          <a:pt x="19" y="24"/>
                          <a:pt x="20" y="20"/>
                          <a:pt x="20" y="17"/>
                        </a:cubicBezTo>
                        <a:cubicBezTo>
                          <a:pt x="20" y="17"/>
                          <a:pt x="19" y="17"/>
                          <a:pt x="19" y="17"/>
                        </a:cubicBezTo>
                        <a:cubicBezTo>
                          <a:pt x="21" y="20"/>
                          <a:pt x="21" y="23"/>
                          <a:pt x="22" y="27"/>
                        </a:cubicBezTo>
                        <a:cubicBezTo>
                          <a:pt x="22" y="27"/>
                          <a:pt x="23" y="27"/>
                          <a:pt x="23" y="26"/>
                        </a:cubicBezTo>
                        <a:cubicBezTo>
                          <a:pt x="22" y="24"/>
                          <a:pt x="20" y="18"/>
                          <a:pt x="26" y="25"/>
                        </a:cubicBezTo>
                        <a:cubicBezTo>
                          <a:pt x="26" y="24"/>
                          <a:pt x="26" y="24"/>
                          <a:pt x="27" y="24"/>
                        </a:cubicBezTo>
                        <a:cubicBezTo>
                          <a:pt x="24" y="22"/>
                          <a:pt x="21" y="20"/>
                          <a:pt x="19" y="18"/>
                        </a:cubicBezTo>
                        <a:cubicBezTo>
                          <a:pt x="19" y="19"/>
                          <a:pt x="18" y="19"/>
                          <a:pt x="18" y="20"/>
                        </a:cubicBezTo>
                        <a:cubicBezTo>
                          <a:pt x="19" y="20"/>
                          <a:pt x="21" y="21"/>
                          <a:pt x="22" y="22"/>
                        </a:cubicBezTo>
                        <a:cubicBezTo>
                          <a:pt x="22" y="22"/>
                          <a:pt x="23" y="22"/>
                          <a:pt x="23" y="21"/>
                        </a:cubicBezTo>
                        <a:cubicBezTo>
                          <a:pt x="20" y="19"/>
                          <a:pt x="16" y="17"/>
                          <a:pt x="14" y="14"/>
                        </a:cubicBezTo>
                        <a:cubicBezTo>
                          <a:pt x="14" y="14"/>
                          <a:pt x="13" y="14"/>
                          <a:pt x="13" y="15"/>
                        </a:cubicBezTo>
                        <a:cubicBezTo>
                          <a:pt x="16" y="16"/>
                          <a:pt x="19" y="19"/>
                          <a:pt x="22" y="21"/>
                        </a:cubicBezTo>
                        <a:cubicBezTo>
                          <a:pt x="23" y="22"/>
                          <a:pt x="24" y="21"/>
                          <a:pt x="23" y="20"/>
                        </a:cubicBezTo>
                        <a:cubicBezTo>
                          <a:pt x="20" y="17"/>
                          <a:pt x="17" y="14"/>
                          <a:pt x="15" y="10"/>
                        </a:cubicBezTo>
                        <a:cubicBezTo>
                          <a:pt x="15" y="11"/>
                          <a:pt x="15" y="11"/>
                          <a:pt x="14" y="11"/>
                        </a:cubicBezTo>
                        <a:cubicBezTo>
                          <a:pt x="19" y="13"/>
                          <a:pt x="23" y="18"/>
                          <a:pt x="25" y="22"/>
                        </a:cubicBezTo>
                        <a:cubicBezTo>
                          <a:pt x="25" y="22"/>
                          <a:pt x="26" y="22"/>
                          <a:pt x="26" y="22"/>
                        </a:cubicBezTo>
                        <a:cubicBezTo>
                          <a:pt x="24" y="20"/>
                          <a:pt x="23" y="18"/>
                          <a:pt x="22" y="15"/>
                        </a:cubicBezTo>
                        <a:cubicBezTo>
                          <a:pt x="22" y="15"/>
                          <a:pt x="21" y="15"/>
                          <a:pt x="21" y="16"/>
                        </a:cubicBezTo>
                        <a:cubicBezTo>
                          <a:pt x="23" y="18"/>
                          <a:pt x="24" y="20"/>
                          <a:pt x="24" y="23"/>
                        </a:cubicBezTo>
                        <a:cubicBezTo>
                          <a:pt x="25" y="23"/>
                          <a:pt x="25" y="23"/>
                          <a:pt x="26" y="23"/>
                        </a:cubicBezTo>
                        <a:cubicBezTo>
                          <a:pt x="24" y="20"/>
                          <a:pt x="22" y="18"/>
                          <a:pt x="21" y="16"/>
                        </a:cubicBezTo>
                        <a:cubicBezTo>
                          <a:pt x="20" y="15"/>
                          <a:pt x="19" y="16"/>
                          <a:pt x="19" y="16"/>
                        </a:cubicBezTo>
                        <a:cubicBezTo>
                          <a:pt x="20" y="18"/>
                          <a:pt x="21" y="19"/>
                          <a:pt x="21" y="21"/>
                        </a:cubicBezTo>
                        <a:cubicBezTo>
                          <a:pt x="22" y="21"/>
                          <a:pt x="22" y="20"/>
                          <a:pt x="22" y="20"/>
                        </a:cubicBezTo>
                        <a:cubicBezTo>
                          <a:pt x="18" y="16"/>
                          <a:pt x="14" y="11"/>
                          <a:pt x="9" y="8"/>
                        </a:cubicBezTo>
                        <a:cubicBezTo>
                          <a:pt x="8" y="7"/>
                          <a:pt x="7" y="8"/>
                          <a:pt x="8" y="9"/>
                        </a:cubicBezTo>
                        <a:cubicBezTo>
                          <a:pt x="10" y="12"/>
                          <a:pt x="13" y="14"/>
                          <a:pt x="17" y="15"/>
                        </a:cubicBezTo>
                        <a:cubicBezTo>
                          <a:pt x="17" y="15"/>
                          <a:pt x="18" y="14"/>
                          <a:pt x="17" y="14"/>
                        </a:cubicBezTo>
                        <a:cubicBezTo>
                          <a:pt x="15" y="11"/>
                          <a:pt x="13" y="8"/>
                          <a:pt x="10" y="5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11" y="8"/>
                          <a:pt x="13" y="10"/>
                          <a:pt x="15" y="12"/>
                        </a:cubicBezTo>
                        <a:cubicBezTo>
                          <a:pt x="16" y="13"/>
                          <a:pt x="17" y="12"/>
                          <a:pt x="17" y="12"/>
                        </a:cubicBezTo>
                        <a:cubicBezTo>
                          <a:pt x="15" y="9"/>
                          <a:pt x="13" y="7"/>
                          <a:pt x="11" y="5"/>
                        </a:cubicBezTo>
                        <a:cubicBezTo>
                          <a:pt x="11" y="5"/>
                          <a:pt x="10" y="5"/>
                          <a:pt x="10" y="6"/>
                        </a:cubicBezTo>
                        <a:cubicBezTo>
                          <a:pt x="14" y="7"/>
                          <a:pt x="15" y="10"/>
                          <a:pt x="17" y="13"/>
                        </a:cubicBezTo>
                        <a:cubicBezTo>
                          <a:pt x="17" y="13"/>
                          <a:pt x="17" y="12"/>
                          <a:pt x="18" y="12"/>
                        </a:cubicBezTo>
                        <a:cubicBezTo>
                          <a:pt x="14" y="10"/>
                          <a:pt x="12" y="7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9"/>
                          <a:pt x="9" y="14"/>
                          <a:pt x="10" y="19"/>
                        </a:cubicBezTo>
                        <a:cubicBezTo>
                          <a:pt x="10" y="20"/>
                          <a:pt x="12" y="19"/>
                          <a:pt x="12" y="18"/>
                        </a:cubicBezTo>
                        <a:cubicBezTo>
                          <a:pt x="11" y="17"/>
                          <a:pt x="11" y="17"/>
                          <a:pt x="10" y="16"/>
                        </a:cubicBezTo>
                        <a:cubicBezTo>
                          <a:pt x="10" y="15"/>
                          <a:pt x="9" y="15"/>
                          <a:pt x="9" y="16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2"/>
                          <a:pt x="8" y="22"/>
                          <a:pt x="8" y="21"/>
                        </a:cubicBezTo>
                        <a:cubicBezTo>
                          <a:pt x="9" y="19"/>
                          <a:pt x="9" y="17"/>
                          <a:pt x="9" y="14"/>
                        </a:cubicBezTo>
                        <a:cubicBezTo>
                          <a:pt x="9" y="13"/>
                          <a:pt x="7" y="13"/>
                          <a:pt x="7" y="14"/>
                        </a:cubicBezTo>
                        <a:cubicBezTo>
                          <a:pt x="7" y="18"/>
                          <a:pt x="7" y="21"/>
                          <a:pt x="7" y="25"/>
                        </a:cubicBezTo>
                        <a:cubicBezTo>
                          <a:pt x="7" y="26"/>
                          <a:pt x="8" y="26"/>
                          <a:pt x="9" y="25"/>
                        </a:cubicBezTo>
                        <a:cubicBezTo>
                          <a:pt x="9" y="21"/>
                          <a:pt x="9" y="17"/>
                          <a:pt x="9" y="14"/>
                        </a:cubicBezTo>
                        <a:cubicBezTo>
                          <a:pt x="9" y="13"/>
                          <a:pt x="8" y="13"/>
                          <a:pt x="8" y="14"/>
                        </a:cubicBezTo>
                        <a:cubicBezTo>
                          <a:pt x="7" y="18"/>
                          <a:pt x="7" y="22"/>
                          <a:pt x="7" y="25"/>
                        </a:cubicBezTo>
                        <a:cubicBezTo>
                          <a:pt x="6" y="26"/>
                          <a:pt x="8" y="26"/>
                          <a:pt x="8" y="26"/>
                        </a:cubicBezTo>
                        <a:cubicBezTo>
                          <a:pt x="8" y="25"/>
                          <a:pt x="9" y="24"/>
                          <a:pt x="9" y="23"/>
                        </a:cubicBezTo>
                        <a:cubicBezTo>
                          <a:pt x="9" y="22"/>
                          <a:pt x="8" y="22"/>
                          <a:pt x="8" y="22"/>
                        </a:cubicBezTo>
                        <a:cubicBezTo>
                          <a:pt x="7" y="23"/>
                          <a:pt x="5" y="24"/>
                          <a:pt x="4" y="25"/>
                        </a:cubicBezTo>
                        <a:cubicBezTo>
                          <a:pt x="4" y="26"/>
                          <a:pt x="4" y="26"/>
                          <a:pt x="4" y="27"/>
                        </a:cubicBezTo>
                        <a:cubicBezTo>
                          <a:pt x="6" y="27"/>
                          <a:pt x="8" y="27"/>
                          <a:pt x="10" y="27"/>
                        </a:cubicBezTo>
                        <a:cubicBezTo>
                          <a:pt x="11" y="27"/>
                          <a:pt x="11" y="25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2" y="25"/>
                          <a:pt x="3" y="26"/>
                        </a:cubicBezTo>
                        <a:cubicBezTo>
                          <a:pt x="4" y="27"/>
                          <a:pt x="5" y="27"/>
                          <a:pt x="6" y="28"/>
                        </a:cubicBezTo>
                        <a:cubicBezTo>
                          <a:pt x="6" y="28"/>
                          <a:pt x="6" y="27"/>
                          <a:pt x="6" y="27"/>
                        </a:cubicBezTo>
                        <a:cubicBezTo>
                          <a:pt x="5" y="27"/>
                          <a:pt x="4" y="27"/>
                          <a:pt x="2" y="27"/>
                        </a:cubicBezTo>
                        <a:cubicBezTo>
                          <a:pt x="1" y="27"/>
                          <a:pt x="1" y="28"/>
                          <a:pt x="2" y="28"/>
                        </a:cubicBezTo>
                        <a:cubicBezTo>
                          <a:pt x="4" y="30"/>
                          <a:pt x="6" y="30"/>
                          <a:pt x="8" y="30"/>
                        </a:cubicBezTo>
                        <a:cubicBezTo>
                          <a:pt x="9" y="30"/>
                          <a:pt x="9" y="29"/>
                          <a:pt x="8" y="29"/>
                        </a:cubicBezTo>
                        <a:cubicBezTo>
                          <a:pt x="6" y="28"/>
                          <a:pt x="4" y="28"/>
                          <a:pt x="2" y="28"/>
                        </a:cubicBezTo>
                        <a:cubicBezTo>
                          <a:pt x="1" y="28"/>
                          <a:pt x="1" y="29"/>
                          <a:pt x="2" y="29"/>
                        </a:cubicBezTo>
                        <a:cubicBezTo>
                          <a:pt x="4" y="30"/>
                          <a:pt x="7" y="31"/>
                          <a:pt x="10" y="30"/>
                        </a:cubicBezTo>
                        <a:cubicBezTo>
                          <a:pt x="10" y="30"/>
                          <a:pt x="11" y="29"/>
                          <a:pt x="10" y="29"/>
                        </a:cubicBezTo>
                        <a:cubicBezTo>
                          <a:pt x="8" y="28"/>
                          <a:pt x="6" y="27"/>
                          <a:pt x="4" y="27"/>
                        </a:cubicBezTo>
                        <a:cubicBezTo>
                          <a:pt x="4" y="27"/>
                          <a:pt x="4" y="28"/>
                          <a:pt x="4" y="28"/>
                        </a:cubicBezTo>
                        <a:cubicBezTo>
                          <a:pt x="7" y="28"/>
                          <a:pt x="9" y="28"/>
                          <a:pt x="12" y="28"/>
                        </a:cubicBezTo>
                        <a:cubicBezTo>
                          <a:pt x="13" y="28"/>
                          <a:pt x="13" y="27"/>
                          <a:pt x="12" y="27"/>
                        </a:cubicBezTo>
                        <a:cubicBezTo>
                          <a:pt x="9" y="27"/>
                          <a:pt x="7" y="26"/>
                          <a:pt x="4" y="26"/>
                        </a:cubicBezTo>
                        <a:cubicBezTo>
                          <a:pt x="3" y="26"/>
                          <a:pt x="3" y="28"/>
                          <a:pt x="4" y="28"/>
                        </a:cubicBezTo>
                        <a:cubicBezTo>
                          <a:pt x="8" y="28"/>
                          <a:pt x="12" y="28"/>
                          <a:pt x="16" y="27"/>
                        </a:cubicBezTo>
                        <a:cubicBezTo>
                          <a:pt x="17" y="27"/>
                          <a:pt x="16" y="26"/>
                          <a:pt x="16" y="26"/>
                        </a:cubicBezTo>
                        <a:cubicBezTo>
                          <a:pt x="12" y="26"/>
                          <a:pt x="9" y="25"/>
                          <a:pt x="6" y="27"/>
                        </a:cubicBezTo>
                        <a:cubicBezTo>
                          <a:pt x="5" y="27"/>
                          <a:pt x="5" y="28"/>
                          <a:pt x="6" y="28"/>
                        </a:cubicBezTo>
                        <a:cubicBezTo>
                          <a:pt x="10" y="30"/>
                          <a:pt x="14" y="30"/>
                          <a:pt x="17" y="28"/>
                        </a:cubicBezTo>
                        <a:cubicBezTo>
                          <a:pt x="18" y="28"/>
                          <a:pt x="18" y="27"/>
                          <a:pt x="17" y="27"/>
                        </a:cubicBezTo>
                        <a:cubicBezTo>
                          <a:pt x="15" y="26"/>
                          <a:pt x="13" y="26"/>
                          <a:pt x="11" y="26"/>
                        </a:cubicBezTo>
                        <a:cubicBezTo>
                          <a:pt x="10" y="26"/>
                          <a:pt x="10" y="28"/>
                          <a:pt x="11" y="28"/>
                        </a:cubicBezTo>
                        <a:cubicBezTo>
                          <a:pt x="14" y="28"/>
                          <a:pt x="17" y="29"/>
                          <a:pt x="20" y="28"/>
                        </a:cubicBezTo>
                        <a:cubicBezTo>
                          <a:pt x="21" y="28"/>
                          <a:pt x="21" y="27"/>
                          <a:pt x="20" y="27"/>
                        </a:cubicBezTo>
                        <a:cubicBezTo>
                          <a:pt x="18" y="26"/>
                          <a:pt x="15" y="26"/>
                          <a:pt x="13" y="27"/>
                        </a:cubicBezTo>
                        <a:cubicBezTo>
                          <a:pt x="12" y="27"/>
                          <a:pt x="12" y="28"/>
                          <a:pt x="13" y="28"/>
                        </a:cubicBezTo>
                        <a:cubicBezTo>
                          <a:pt x="17" y="29"/>
                          <a:pt x="19" y="28"/>
                          <a:pt x="22" y="26"/>
                        </a:cubicBezTo>
                        <a:cubicBezTo>
                          <a:pt x="23" y="26"/>
                          <a:pt x="23" y="25"/>
                          <a:pt x="22" y="25"/>
                        </a:cubicBezTo>
                        <a:cubicBezTo>
                          <a:pt x="20" y="25"/>
                          <a:pt x="19" y="24"/>
                          <a:pt x="17" y="24"/>
                        </a:cubicBezTo>
                        <a:cubicBezTo>
                          <a:pt x="17" y="25"/>
                          <a:pt x="17" y="25"/>
                          <a:pt x="17" y="26"/>
                        </a:cubicBezTo>
                        <a:cubicBezTo>
                          <a:pt x="18" y="24"/>
                          <a:pt x="19" y="23"/>
                          <a:pt x="20" y="22"/>
                        </a:cubicBezTo>
                        <a:cubicBezTo>
                          <a:pt x="20" y="22"/>
                          <a:pt x="20" y="22"/>
                          <a:pt x="19" y="21"/>
                        </a:cubicBezTo>
                        <a:cubicBezTo>
                          <a:pt x="18" y="23"/>
                          <a:pt x="17" y="24"/>
                          <a:pt x="16" y="25"/>
                        </a:cubicBezTo>
                        <a:cubicBezTo>
                          <a:pt x="16" y="26"/>
                          <a:pt x="17" y="26"/>
                          <a:pt x="17" y="26"/>
                        </a:cubicBezTo>
                        <a:cubicBezTo>
                          <a:pt x="18" y="24"/>
                          <a:pt x="18" y="23"/>
                          <a:pt x="19" y="21"/>
                        </a:cubicBezTo>
                        <a:cubicBezTo>
                          <a:pt x="19" y="21"/>
                          <a:pt x="19" y="21"/>
                          <a:pt x="18" y="21"/>
                        </a:cubicBezTo>
                        <a:cubicBezTo>
                          <a:pt x="18" y="23"/>
                          <a:pt x="17" y="25"/>
                          <a:pt x="17" y="27"/>
                        </a:cubicBezTo>
                        <a:cubicBezTo>
                          <a:pt x="16" y="27"/>
                          <a:pt x="17" y="28"/>
                          <a:pt x="18" y="28"/>
                        </a:cubicBezTo>
                        <a:cubicBezTo>
                          <a:pt x="19" y="27"/>
                          <a:pt x="21" y="26"/>
                          <a:pt x="22" y="25"/>
                        </a:cubicBezTo>
                        <a:cubicBezTo>
                          <a:pt x="22" y="25"/>
                          <a:pt x="22" y="24"/>
                          <a:pt x="22" y="24"/>
                        </a:cubicBezTo>
                        <a:cubicBezTo>
                          <a:pt x="20" y="25"/>
                          <a:pt x="19" y="26"/>
                          <a:pt x="18" y="27"/>
                        </a:cubicBezTo>
                        <a:cubicBezTo>
                          <a:pt x="17" y="28"/>
                          <a:pt x="18" y="29"/>
                          <a:pt x="19" y="28"/>
                        </a:cubicBezTo>
                        <a:cubicBezTo>
                          <a:pt x="21" y="27"/>
                          <a:pt x="22" y="25"/>
                          <a:pt x="24" y="24"/>
                        </a:cubicBezTo>
                        <a:cubicBezTo>
                          <a:pt x="24" y="24"/>
                          <a:pt x="24" y="23"/>
                          <a:pt x="23" y="23"/>
                        </a:cubicBezTo>
                        <a:cubicBezTo>
                          <a:pt x="22" y="24"/>
                          <a:pt x="21" y="25"/>
                          <a:pt x="20" y="26"/>
                        </a:cubicBezTo>
                        <a:cubicBezTo>
                          <a:pt x="21" y="26"/>
                          <a:pt x="21" y="26"/>
                          <a:pt x="21" y="27"/>
                        </a:cubicBezTo>
                        <a:cubicBezTo>
                          <a:pt x="21" y="27"/>
                          <a:pt x="24" y="23"/>
                          <a:pt x="23" y="25"/>
                        </a:cubicBezTo>
                        <a:cubicBezTo>
                          <a:pt x="23" y="26"/>
                          <a:pt x="24" y="26"/>
                          <a:pt x="25" y="26"/>
                        </a:cubicBezTo>
                        <a:cubicBezTo>
                          <a:pt x="25" y="25"/>
                          <a:pt x="25" y="25"/>
                          <a:pt x="26" y="25"/>
                        </a:cubicBezTo>
                        <a:cubicBezTo>
                          <a:pt x="26" y="24"/>
                          <a:pt x="26" y="23"/>
                          <a:pt x="25" y="24"/>
                        </a:cubicBezTo>
                        <a:cubicBezTo>
                          <a:pt x="23" y="25"/>
                          <a:pt x="22" y="25"/>
                          <a:pt x="20" y="26"/>
                        </a:cubicBezTo>
                        <a:cubicBezTo>
                          <a:pt x="20" y="27"/>
                          <a:pt x="20" y="27"/>
                          <a:pt x="21" y="27"/>
                        </a:cubicBezTo>
                        <a:cubicBezTo>
                          <a:pt x="22" y="27"/>
                          <a:pt x="23" y="26"/>
                          <a:pt x="25" y="26"/>
                        </a:cubicBezTo>
                        <a:cubicBezTo>
                          <a:pt x="24" y="25"/>
                          <a:pt x="24" y="25"/>
                          <a:pt x="24" y="24"/>
                        </a:cubicBezTo>
                        <a:cubicBezTo>
                          <a:pt x="21" y="27"/>
                          <a:pt x="18" y="28"/>
                          <a:pt x="14" y="29"/>
                        </a:cubicBezTo>
                        <a:cubicBezTo>
                          <a:pt x="6" y="31"/>
                          <a:pt x="6" y="24"/>
                          <a:pt x="6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5" y="19"/>
                          <a:pt x="5" y="21"/>
                          <a:pt x="5" y="22"/>
                        </a:cubicBezTo>
                        <a:cubicBezTo>
                          <a:pt x="5" y="22"/>
                          <a:pt x="6" y="22"/>
                          <a:pt x="6" y="22"/>
                        </a:cubicBezTo>
                        <a:cubicBezTo>
                          <a:pt x="6" y="18"/>
                          <a:pt x="6" y="15"/>
                          <a:pt x="7" y="12"/>
                        </a:cubicBezTo>
                        <a:cubicBezTo>
                          <a:pt x="6" y="12"/>
                          <a:pt x="6" y="12"/>
                          <a:pt x="5" y="12"/>
                        </a:cubicBezTo>
                        <a:cubicBezTo>
                          <a:pt x="6" y="14"/>
                          <a:pt x="7" y="17"/>
                          <a:pt x="7" y="20"/>
                        </a:cubicBezTo>
                        <a:cubicBezTo>
                          <a:pt x="7" y="20"/>
                          <a:pt x="7" y="20"/>
                          <a:pt x="8" y="20"/>
                        </a:cubicBezTo>
                        <a:cubicBezTo>
                          <a:pt x="8" y="16"/>
                          <a:pt x="8" y="12"/>
                          <a:pt x="9" y="8"/>
                        </a:cubicBezTo>
                        <a:cubicBezTo>
                          <a:pt x="9" y="8"/>
                          <a:pt x="8" y="8"/>
                          <a:pt x="8" y="8"/>
                        </a:cubicBezTo>
                        <a:cubicBezTo>
                          <a:pt x="7" y="13"/>
                          <a:pt x="7" y="17"/>
                          <a:pt x="7" y="22"/>
                        </a:cubicBezTo>
                        <a:cubicBezTo>
                          <a:pt x="7" y="22"/>
                          <a:pt x="7" y="22"/>
                          <a:pt x="8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3"/>
                          <a:pt x="7" y="12"/>
                          <a:pt x="7" y="13"/>
                        </a:cubicBezTo>
                        <a:cubicBezTo>
                          <a:pt x="6" y="17"/>
                          <a:pt x="5" y="22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3" y="25"/>
                          <a:pt x="3" y="24"/>
                          <a:pt x="4" y="23"/>
                        </a:cubicBezTo>
                        <a:cubicBezTo>
                          <a:pt x="4" y="22"/>
                          <a:pt x="3" y="21"/>
                          <a:pt x="3" y="22"/>
                        </a:cubicBezTo>
                        <a:cubicBezTo>
                          <a:pt x="1" y="25"/>
                          <a:pt x="0" y="27"/>
                          <a:pt x="0" y="31"/>
                        </a:cubicBezTo>
                        <a:cubicBezTo>
                          <a:pt x="0" y="31"/>
                          <a:pt x="1" y="31"/>
                          <a:pt x="1" y="31"/>
                        </a:cubicBezTo>
                        <a:cubicBezTo>
                          <a:pt x="3" y="27"/>
                          <a:pt x="5" y="23"/>
                          <a:pt x="7" y="19"/>
                        </a:cubicBezTo>
                        <a:cubicBezTo>
                          <a:pt x="7" y="19"/>
                          <a:pt x="6" y="19"/>
                          <a:pt x="6" y="19"/>
                        </a:cubicBezTo>
                        <a:cubicBezTo>
                          <a:pt x="6" y="21"/>
                          <a:pt x="6" y="23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2"/>
                          <a:pt x="8" y="20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6" y="20"/>
                          <a:pt x="7" y="22"/>
                          <a:pt x="7" y="24"/>
                        </a:cubicBezTo>
                        <a:cubicBezTo>
                          <a:pt x="7" y="25"/>
                          <a:pt x="8" y="25"/>
                          <a:pt x="8" y="24"/>
                        </a:cubicBezTo>
                        <a:cubicBezTo>
                          <a:pt x="9" y="22"/>
                          <a:pt x="9" y="20"/>
                          <a:pt x="10" y="17"/>
                        </a:cubicBezTo>
                        <a:cubicBezTo>
                          <a:pt x="10" y="17"/>
                          <a:pt x="9" y="17"/>
                          <a:pt x="9" y="17"/>
                        </a:cubicBezTo>
                        <a:cubicBezTo>
                          <a:pt x="11" y="22"/>
                          <a:pt x="15" y="26"/>
                          <a:pt x="20" y="21"/>
                        </a:cubicBezTo>
                        <a:cubicBezTo>
                          <a:pt x="20" y="21"/>
                          <a:pt x="19" y="20"/>
                          <a:pt x="19" y="20"/>
                        </a:cubicBezTo>
                        <a:cubicBezTo>
                          <a:pt x="17" y="22"/>
                          <a:pt x="17" y="23"/>
                          <a:pt x="16" y="24"/>
                        </a:cubicBezTo>
                        <a:cubicBezTo>
                          <a:pt x="15" y="25"/>
                          <a:pt x="16" y="25"/>
                          <a:pt x="16" y="25"/>
                        </a:cubicBezTo>
                        <a:cubicBezTo>
                          <a:pt x="19" y="26"/>
                          <a:pt x="20" y="26"/>
                          <a:pt x="22" y="26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19" y="25"/>
                          <a:pt x="18" y="27"/>
                          <a:pt x="17" y="29"/>
                        </a:cubicBezTo>
                        <a:cubicBezTo>
                          <a:pt x="17" y="29"/>
                          <a:pt x="17" y="30"/>
                          <a:pt x="18" y="30"/>
                        </a:cubicBezTo>
                        <a:cubicBezTo>
                          <a:pt x="20" y="30"/>
                          <a:pt x="21" y="29"/>
                          <a:pt x="23" y="28"/>
                        </a:cubicBezTo>
                        <a:cubicBezTo>
                          <a:pt x="24" y="28"/>
                          <a:pt x="24" y="27"/>
                          <a:pt x="23" y="27"/>
                        </a:cubicBezTo>
                        <a:cubicBezTo>
                          <a:pt x="22" y="27"/>
                          <a:pt x="21" y="27"/>
                          <a:pt x="21" y="28"/>
                        </a:cubicBezTo>
                        <a:cubicBezTo>
                          <a:pt x="21" y="28"/>
                          <a:pt x="21" y="28"/>
                          <a:pt x="21" y="29"/>
                        </a:cubicBezTo>
                        <a:cubicBezTo>
                          <a:pt x="23" y="28"/>
                          <a:pt x="24" y="27"/>
                          <a:pt x="26" y="26"/>
                        </a:cubicBezTo>
                        <a:cubicBezTo>
                          <a:pt x="26" y="26"/>
                          <a:pt x="26" y="25"/>
                          <a:pt x="25" y="25"/>
                        </a:cubicBezTo>
                        <a:cubicBezTo>
                          <a:pt x="24" y="25"/>
                          <a:pt x="24" y="26"/>
                          <a:pt x="23" y="26"/>
                        </a:cubicBezTo>
                        <a:cubicBezTo>
                          <a:pt x="23" y="26"/>
                          <a:pt x="23" y="27"/>
                          <a:pt x="24" y="27"/>
                        </a:cubicBezTo>
                        <a:cubicBezTo>
                          <a:pt x="24" y="26"/>
                          <a:pt x="25" y="24"/>
                          <a:pt x="26" y="23"/>
                        </a:cubicBezTo>
                        <a:cubicBezTo>
                          <a:pt x="26" y="23"/>
                          <a:pt x="26" y="23"/>
                          <a:pt x="25" y="22"/>
                        </a:cubicBezTo>
                        <a:cubicBezTo>
                          <a:pt x="25" y="23"/>
                          <a:pt x="24" y="24"/>
                          <a:pt x="24" y="24"/>
                        </a:cubicBezTo>
                        <a:cubicBezTo>
                          <a:pt x="23" y="25"/>
                          <a:pt x="24" y="26"/>
                          <a:pt x="25" y="25"/>
                        </a:cubicBezTo>
                        <a:cubicBezTo>
                          <a:pt x="26" y="25"/>
                          <a:pt x="26" y="24"/>
                          <a:pt x="27" y="23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6" y="24"/>
                          <a:pt x="25" y="25"/>
                        </a:cubicBezTo>
                        <a:cubicBezTo>
                          <a:pt x="25" y="25"/>
                          <a:pt x="26" y="26"/>
                          <a:pt x="26" y="26"/>
                        </a:cubicBezTo>
                        <a:cubicBezTo>
                          <a:pt x="27" y="25"/>
                          <a:pt x="27" y="25"/>
                          <a:pt x="27" y="25"/>
                        </a:cubicBezTo>
                        <a:cubicBezTo>
                          <a:pt x="28" y="25"/>
                          <a:pt x="28" y="24"/>
                          <a:pt x="27" y="24"/>
                        </a:cubicBezTo>
                        <a:cubicBezTo>
                          <a:pt x="23" y="21"/>
                          <a:pt x="19" y="18"/>
                          <a:pt x="15" y="15"/>
                        </a:cubicBezTo>
                        <a:cubicBezTo>
                          <a:pt x="14" y="15"/>
                          <a:pt x="14" y="15"/>
                          <a:pt x="14" y="16"/>
                        </a:cubicBezTo>
                        <a:cubicBezTo>
                          <a:pt x="12" y="18"/>
                          <a:pt x="12" y="20"/>
                          <a:pt x="12" y="23"/>
                        </a:cubicBezTo>
                        <a:cubicBezTo>
                          <a:pt x="12" y="24"/>
                          <a:pt x="14" y="24"/>
                          <a:pt x="14" y="23"/>
                        </a:cubicBezTo>
                        <a:cubicBezTo>
                          <a:pt x="14" y="20"/>
                          <a:pt x="14" y="18"/>
                          <a:pt x="13" y="15"/>
                        </a:cubicBezTo>
                        <a:cubicBezTo>
                          <a:pt x="13" y="15"/>
                          <a:pt x="12" y="15"/>
                          <a:pt x="12" y="16"/>
                        </a:cubicBezTo>
                        <a:cubicBezTo>
                          <a:pt x="13" y="18"/>
                          <a:pt x="14" y="20"/>
                          <a:pt x="15" y="23"/>
                        </a:cubicBezTo>
                        <a:cubicBezTo>
                          <a:pt x="16" y="22"/>
                          <a:pt x="16" y="22"/>
                          <a:pt x="17" y="22"/>
                        </a:cubicBezTo>
                        <a:cubicBezTo>
                          <a:pt x="16" y="21"/>
                          <a:pt x="15" y="20"/>
                          <a:pt x="14" y="18"/>
                        </a:cubicBezTo>
                        <a:cubicBezTo>
                          <a:pt x="14" y="18"/>
                          <a:pt x="13" y="18"/>
                          <a:pt x="13" y="18"/>
                        </a:cubicBezTo>
                        <a:cubicBezTo>
                          <a:pt x="12" y="21"/>
                          <a:pt x="12" y="24"/>
                          <a:pt x="12" y="26"/>
                        </a:cubicBezTo>
                        <a:cubicBezTo>
                          <a:pt x="12" y="27"/>
                          <a:pt x="14" y="27"/>
                          <a:pt x="14" y="26"/>
                        </a:cubicBezTo>
                        <a:cubicBezTo>
                          <a:pt x="14" y="25"/>
                          <a:pt x="15" y="24"/>
                          <a:pt x="15" y="23"/>
                        </a:cubicBezTo>
                        <a:cubicBezTo>
                          <a:pt x="15" y="23"/>
                          <a:pt x="14" y="23"/>
                          <a:pt x="14" y="22"/>
                        </a:cubicBezTo>
                        <a:cubicBezTo>
                          <a:pt x="14" y="24"/>
                          <a:pt x="14" y="25"/>
                          <a:pt x="14" y="26"/>
                        </a:cubicBezTo>
                        <a:cubicBezTo>
                          <a:pt x="14" y="27"/>
                          <a:pt x="15" y="27"/>
                          <a:pt x="15" y="26"/>
                        </a:cubicBezTo>
                        <a:cubicBezTo>
                          <a:pt x="15" y="25"/>
                          <a:pt x="16" y="23"/>
                          <a:pt x="16" y="22"/>
                        </a:cubicBezTo>
                        <a:cubicBezTo>
                          <a:pt x="16" y="22"/>
                          <a:pt x="15" y="22"/>
                          <a:pt x="15" y="22"/>
                        </a:cubicBezTo>
                        <a:cubicBezTo>
                          <a:pt x="15" y="23"/>
                          <a:pt x="15" y="24"/>
                          <a:pt x="16" y="25"/>
                        </a:cubicBezTo>
                        <a:cubicBezTo>
                          <a:pt x="16" y="26"/>
                          <a:pt x="17" y="26"/>
                          <a:pt x="17" y="25"/>
                        </a:cubicBezTo>
                        <a:cubicBezTo>
                          <a:pt x="17" y="23"/>
                          <a:pt x="17" y="22"/>
                          <a:pt x="19" y="21"/>
                        </a:cubicBezTo>
                        <a:cubicBezTo>
                          <a:pt x="20" y="22"/>
                          <a:pt x="20" y="23"/>
                          <a:pt x="21" y="24"/>
                        </a:cubicBezTo>
                        <a:cubicBezTo>
                          <a:pt x="22" y="25"/>
                          <a:pt x="23" y="24"/>
                          <a:pt x="22" y="24"/>
                        </a:cubicBezTo>
                        <a:cubicBezTo>
                          <a:pt x="21" y="21"/>
                          <a:pt x="21" y="18"/>
                          <a:pt x="20" y="16"/>
                        </a:cubicBezTo>
                        <a:cubicBezTo>
                          <a:pt x="19" y="16"/>
                          <a:pt x="19" y="16"/>
                          <a:pt x="19" y="16"/>
                        </a:cubicBezTo>
                        <a:cubicBezTo>
                          <a:pt x="19" y="16"/>
                          <a:pt x="19" y="16"/>
                          <a:pt x="18" y="16"/>
                        </a:cubicBezTo>
                        <a:cubicBezTo>
                          <a:pt x="18" y="16"/>
                          <a:pt x="18" y="18"/>
                          <a:pt x="19" y="17"/>
                        </a:cubicBezTo>
                        <a:cubicBezTo>
                          <a:pt x="18" y="18"/>
                          <a:pt x="21" y="23"/>
                          <a:pt x="21" y="24"/>
                        </a:cubicBezTo>
                        <a:cubicBezTo>
                          <a:pt x="22" y="24"/>
                          <a:pt x="22" y="24"/>
                          <a:pt x="22" y="24"/>
                        </a:cubicBezTo>
                        <a:cubicBezTo>
                          <a:pt x="21" y="22"/>
                          <a:pt x="20" y="20"/>
                          <a:pt x="19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6" y="20"/>
                          <a:pt x="15" y="22"/>
                          <a:pt x="16" y="25"/>
                        </a:cubicBezTo>
                        <a:cubicBezTo>
                          <a:pt x="16" y="25"/>
                          <a:pt x="16" y="25"/>
                          <a:pt x="17" y="25"/>
                        </a:cubicBezTo>
                        <a:cubicBezTo>
                          <a:pt x="17" y="24"/>
                          <a:pt x="16" y="22"/>
                          <a:pt x="16" y="21"/>
                        </a:cubicBezTo>
                        <a:cubicBezTo>
                          <a:pt x="16" y="21"/>
                          <a:pt x="15" y="21"/>
                          <a:pt x="15" y="21"/>
                        </a:cubicBezTo>
                        <a:cubicBezTo>
                          <a:pt x="14" y="23"/>
                          <a:pt x="14" y="24"/>
                          <a:pt x="14" y="26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4"/>
                          <a:pt x="15" y="22"/>
                        </a:cubicBezTo>
                        <a:cubicBezTo>
                          <a:pt x="15" y="22"/>
                          <a:pt x="14" y="22"/>
                          <a:pt x="14" y="22"/>
                        </a:cubicBezTo>
                        <a:cubicBezTo>
                          <a:pt x="13" y="24"/>
                          <a:pt x="13" y="25"/>
                          <a:pt x="12" y="26"/>
                        </a:cubicBezTo>
                        <a:cubicBezTo>
                          <a:pt x="13" y="26"/>
                          <a:pt x="13" y="26"/>
                          <a:pt x="14" y="26"/>
                        </a:cubicBezTo>
                        <a:cubicBezTo>
                          <a:pt x="14" y="24"/>
                          <a:pt x="14" y="22"/>
                          <a:pt x="14" y="19"/>
                        </a:cubicBezTo>
                        <a:cubicBezTo>
                          <a:pt x="14" y="19"/>
                          <a:pt x="13" y="19"/>
                          <a:pt x="13" y="19"/>
                        </a:cubicBezTo>
                        <a:cubicBezTo>
                          <a:pt x="14" y="20"/>
                          <a:pt x="15" y="21"/>
                          <a:pt x="15" y="23"/>
                        </a:cubicBezTo>
                        <a:cubicBezTo>
                          <a:pt x="16" y="23"/>
                          <a:pt x="17" y="23"/>
                          <a:pt x="17" y="22"/>
                        </a:cubicBezTo>
                        <a:cubicBezTo>
                          <a:pt x="16" y="20"/>
                          <a:pt x="15" y="17"/>
                          <a:pt x="13" y="15"/>
                        </a:cubicBezTo>
                        <a:cubicBezTo>
                          <a:pt x="13" y="14"/>
                          <a:pt x="12" y="15"/>
                          <a:pt x="12" y="15"/>
                        </a:cubicBezTo>
                        <a:cubicBezTo>
                          <a:pt x="12" y="18"/>
                          <a:pt x="12" y="21"/>
                          <a:pt x="12" y="23"/>
                        </a:cubicBezTo>
                        <a:cubicBezTo>
                          <a:pt x="13" y="23"/>
                          <a:pt x="13" y="23"/>
                          <a:pt x="14" y="23"/>
                        </a:cubicBezTo>
                        <a:cubicBezTo>
                          <a:pt x="13" y="9"/>
                          <a:pt x="22" y="26"/>
                          <a:pt x="26" y="24"/>
                        </a:cubicBezTo>
                        <a:cubicBezTo>
                          <a:pt x="26" y="25"/>
                          <a:pt x="26" y="25"/>
                          <a:pt x="27" y="25"/>
                        </a:cubicBezTo>
                        <a:cubicBezTo>
                          <a:pt x="27" y="24"/>
                          <a:pt x="27" y="24"/>
                          <a:pt x="28" y="23"/>
                        </a:cubicBezTo>
                        <a:cubicBezTo>
                          <a:pt x="28" y="22"/>
                          <a:pt x="27" y="22"/>
                          <a:pt x="27" y="22"/>
                        </a:cubicBezTo>
                        <a:cubicBezTo>
                          <a:pt x="25" y="23"/>
                          <a:pt x="25" y="23"/>
                          <a:pt x="24" y="24"/>
                        </a:cubicBezTo>
                        <a:cubicBezTo>
                          <a:pt x="24" y="25"/>
                          <a:pt x="24" y="25"/>
                          <a:pt x="25" y="25"/>
                        </a:cubicBezTo>
                        <a:cubicBezTo>
                          <a:pt x="25" y="25"/>
                          <a:pt x="26" y="24"/>
                          <a:pt x="26" y="23"/>
                        </a:cubicBezTo>
                        <a:cubicBezTo>
                          <a:pt x="27" y="23"/>
                          <a:pt x="26" y="22"/>
                          <a:pt x="25" y="22"/>
                        </a:cubicBezTo>
                        <a:cubicBezTo>
                          <a:pt x="24" y="24"/>
                          <a:pt x="23" y="25"/>
                          <a:pt x="22" y="26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4" y="27"/>
                          <a:pt x="25" y="27"/>
                          <a:pt x="26" y="26"/>
                        </a:cubicBezTo>
                        <a:cubicBezTo>
                          <a:pt x="25" y="26"/>
                          <a:pt x="25" y="26"/>
                          <a:pt x="25" y="25"/>
                        </a:cubicBezTo>
                        <a:cubicBezTo>
                          <a:pt x="23" y="26"/>
                          <a:pt x="22" y="27"/>
                          <a:pt x="20" y="28"/>
                        </a:cubicBezTo>
                        <a:cubicBezTo>
                          <a:pt x="20" y="28"/>
                          <a:pt x="20" y="29"/>
                          <a:pt x="21" y="29"/>
                        </a:cubicBezTo>
                        <a:cubicBezTo>
                          <a:pt x="22" y="29"/>
                          <a:pt x="23" y="29"/>
                          <a:pt x="23" y="28"/>
                        </a:cubicBezTo>
                        <a:cubicBezTo>
                          <a:pt x="23" y="28"/>
                          <a:pt x="23" y="28"/>
                          <a:pt x="23" y="27"/>
                        </a:cubicBezTo>
                        <a:cubicBezTo>
                          <a:pt x="19" y="28"/>
                          <a:pt x="19" y="27"/>
                          <a:pt x="22" y="26"/>
                        </a:cubicBezTo>
                        <a:cubicBezTo>
                          <a:pt x="23" y="25"/>
                          <a:pt x="22" y="24"/>
                          <a:pt x="22" y="24"/>
                        </a:cubicBezTo>
                        <a:cubicBezTo>
                          <a:pt x="18" y="25"/>
                          <a:pt x="16" y="24"/>
                          <a:pt x="20" y="21"/>
                        </a:cubicBezTo>
                        <a:cubicBezTo>
                          <a:pt x="19" y="21"/>
                          <a:pt x="19" y="21"/>
                          <a:pt x="19" y="20"/>
                        </a:cubicBezTo>
                        <a:cubicBezTo>
                          <a:pt x="14" y="22"/>
                          <a:pt x="11" y="21"/>
                          <a:pt x="10" y="17"/>
                        </a:cubicBezTo>
                        <a:cubicBezTo>
                          <a:pt x="10" y="17"/>
                          <a:pt x="9" y="16"/>
                          <a:pt x="9" y="17"/>
                        </a:cubicBezTo>
                        <a:cubicBezTo>
                          <a:pt x="8" y="19"/>
                          <a:pt x="7" y="21"/>
                          <a:pt x="7" y="24"/>
                        </a:cubicBezTo>
                        <a:cubicBezTo>
                          <a:pt x="7" y="24"/>
                          <a:pt x="8" y="24"/>
                          <a:pt x="8" y="24"/>
                        </a:cubicBezTo>
                        <a:cubicBezTo>
                          <a:pt x="8" y="22"/>
                          <a:pt x="8" y="20"/>
                          <a:pt x="8" y="17"/>
                        </a:cubicBezTo>
                        <a:cubicBezTo>
                          <a:pt x="8" y="16"/>
                          <a:pt x="7" y="17"/>
                          <a:pt x="7" y="17"/>
                        </a:cubicBezTo>
                        <a:cubicBezTo>
                          <a:pt x="6" y="20"/>
                          <a:pt x="6" y="22"/>
                          <a:pt x="6" y="25"/>
                        </a:cubicBezTo>
                        <a:cubicBezTo>
                          <a:pt x="6" y="25"/>
                          <a:pt x="7" y="25"/>
                          <a:pt x="7" y="25"/>
                        </a:cubicBezTo>
                        <a:cubicBezTo>
                          <a:pt x="7" y="23"/>
                          <a:pt x="7" y="21"/>
                          <a:pt x="7" y="19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4" y="23"/>
                          <a:pt x="2" y="26"/>
                          <a:pt x="0" y="30"/>
                        </a:cubicBezTo>
                        <a:cubicBezTo>
                          <a:pt x="0" y="30"/>
                          <a:pt x="1" y="30"/>
                          <a:pt x="1" y="31"/>
                        </a:cubicBezTo>
                        <a:cubicBezTo>
                          <a:pt x="1" y="28"/>
                          <a:pt x="2" y="25"/>
                          <a:pt x="4" y="23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2" y="23"/>
                          <a:pt x="2" y="24"/>
                          <a:pt x="1" y="25"/>
                        </a:cubicBezTo>
                        <a:cubicBezTo>
                          <a:pt x="1" y="25"/>
                          <a:pt x="2" y="26"/>
                          <a:pt x="2" y="26"/>
                        </a:cubicBezTo>
                        <a:cubicBezTo>
                          <a:pt x="6" y="22"/>
                          <a:pt x="7" y="18"/>
                          <a:pt x="9" y="13"/>
                        </a:cubicBezTo>
                        <a:cubicBezTo>
                          <a:pt x="8" y="13"/>
                          <a:pt x="8" y="13"/>
                          <a:pt x="7" y="13"/>
                        </a:cubicBezTo>
                        <a:cubicBezTo>
                          <a:pt x="7" y="16"/>
                          <a:pt x="6" y="19"/>
                          <a:pt x="6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9" y="17"/>
                          <a:pt x="9" y="13"/>
                          <a:pt x="9" y="8"/>
                        </a:cubicBezTo>
                        <a:cubicBezTo>
                          <a:pt x="9" y="7"/>
                          <a:pt x="8" y="7"/>
                          <a:pt x="8" y="8"/>
                        </a:cubicBezTo>
                        <a:cubicBezTo>
                          <a:pt x="6" y="12"/>
                          <a:pt x="6" y="16"/>
                          <a:pt x="7" y="20"/>
                        </a:cubicBezTo>
                        <a:cubicBezTo>
                          <a:pt x="7" y="21"/>
                          <a:pt x="8" y="21"/>
                          <a:pt x="8" y="20"/>
                        </a:cubicBezTo>
                        <a:cubicBezTo>
                          <a:pt x="8" y="17"/>
                          <a:pt x="8" y="14"/>
                          <a:pt x="7" y="11"/>
                        </a:cubicBezTo>
                        <a:cubicBezTo>
                          <a:pt x="7" y="11"/>
                          <a:pt x="6" y="11"/>
                          <a:pt x="5" y="11"/>
                        </a:cubicBezTo>
                        <a:cubicBezTo>
                          <a:pt x="5" y="15"/>
                          <a:pt x="5" y="18"/>
                          <a:pt x="5" y="22"/>
                        </a:cubicBezTo>
                        <a:cubicBezTo>
                          <a:pt x="5" y="23"/>
                          <a:pt x="6" y="23"/>
                          <a:pt x="6" y="22"/>
                        </a:cubicBezTo>
                        <a:cubicBezTo>
                          <a:pt x="6" y="21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5" y="18"/>
                        </a:cubicBezTo>
                        <a:cubicBezTo>
                          <a:pt x="4" y="23"/>
                          <a:pt x="3" y="29"/>
                          <a:pt x="9" y="31"/>
                        </a:cubicBezTo>
                        <a:cubicBezTo>
                          <a:pt x="14" y="32"/>
                          <a:pt x="21" y="29"/>
                          <a:pt x="25" y="25"/>
                        </a:cubicBezTo>
                        <a:cubicBezTo>
                          <a:pt x="26" y="25"/>
                          <a:pt x="25" y="24"/>
                          <a:pt x="24" y="24"/>
                        </a:cubicBezTo>
                        <a:cubicBezTo>
                          <a:pt x="23" y="25"/>
                          <a:pt x="21" y="26"/>
                          <a:pt x="20" y="26"/>
                        </a:cubicBezTo>
                        <a:cubicBezTo>
                          <a:pt x="19" y="27"/>
                          <a:pt x="20" y="28"/>
                          <a:pt x="21" y="27"/>
                        </a:cubicBezTo>
                        <a:cubicBezTo>
                          <a:pt x="22" y="27"/>
                          <a:pt x="24" y="26"/>
                          <a:pt x="26" y="25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4" y="24"/>
                          <a:pt x="24" y="24"/>
                          <a:pt x="24" y="25"/>
                        </a:cubicBezTo>
                        <a:cubicBezTo>
                          <a:pt x="24" y="25"/>
                          <a:pt x="24" y="25"/>
                          <a:pt x="25" y="26"/>
                        </a:cubicBezTo>
                        <a:cubicBezTo>
                          <a:pt x="25" y="24"/>
                          <a:pt x="25" y="24"/>
                          <a:pt x="25" y="23"/>
                        </a:cubicBezTo>
                        <a:cubicBezTo>
                          <a:pt x="25" y="22"/>
                          <a:pt x="24" y="22"/>
                          <a:pt x="24" y="22"/>
                        </a:cubicBezTo>
                        <a:cubicBezTo>
                          <a:pt x="22" y="23"/>
                          <a:pt x="21" y="25"/>
                          <a:pt x="20" y="26"/>
                        </a:cubicBezTo>
                        <a:cubicBezTo>
                          <a:pt x="20" y="26"/>
                          <a:pt x="21" y="27"/>
                          <a:pt x="21" y="27"/>
                        </a:cubicBezTo>
                        <a:cubicBezTo>
                          <a:pt x="22" y="26"/>
                          <a:pt x="23" y="25"/>
                          <a:pt x="24" y="24"/>
                        </a:cubicBezTo>
                        <a:cubicBezTo>
                          <a:pt x="25" y="23"/>
                          <a:pt x="24" y="22"/>
                          <a:pt x="23" y="23"/>
                        </a:cubicBezTo>
                        <a:cubicBezTo>
                          <a:pt x="22" y="24"/>
                          <a:pt x="20" y="26"/>
                          <a:pt x="18" y="27"/>
                        </a:cubicBezTo>
                        <a:cubicBezTo>
                          <a:pt x="18" y="27"/>
                          <a:pt x="19" y="28"/>
                          <a:pt x="19" y="28"/>
                        </a:cubicBezTo>
                        <a:cubicBezTo>
                          <a:pt x="20" y="27"/>
                          <a:pt x="21" y="26"/>
                          <a:pt x="23" y="25"/>
                        </a:cubicBezTo>
                        <a:cubicBezTo>
                          <a:pt x="23" y="24"/>
                          <a:pt x="22" y="23"/>
                          <a:pt x="22" y="24"/>
                        </a:cubicBezTo>
                        <a:cubicBezTo>
                          <a:pt x="20" y="25"/>
                          <a:pt x="19" y="25"/>
                          <a:pt x="17" y="26"/>
                        </a:cubicBezTo>
                        <a:cubicBezTo>
                          <a:pt x="17" y="27"/>
                          <a:pt x="18" y="27"/>
                          <a:pt x="18" y="27"/>
                        </a:cubicBezTo>
                        <a:cubicBezTo>
                          <a:pt x="20" y="25"/>
                          <a:pt x="20" y="23"/>
                          <a:pt x="20" y="21"/>
                        </a:cubicBezTo>
                        <a:cubicBezTo>
                          <a:pt x="19" y="20"/>
                          <a:pt x="19" y="20"/>
                          <a:pt x="18" y="20"/>
                        </a:cubicBezTo>
                        <a:cubicBezTo>
                          <a:pt x="17" y="22"/>
                          <a:pt x="16" y="24"/>
                          <a:pt x="16" y="26"/>
                        </a:cubicBezTo>
                        <a:cubicBezTo>
                          <a:pt x="16" y="26"/>
                          <a:pt x="17" y="27"/>
                          <a:pt x="17" y="26"/>
                        </a:cubicBezTo>
                        <a:cubicBezTo>
                          <a:pt x="18" y="25"/>
                          <a:pt x="19" y="23"/>
                          <a:pt x="20" y="22"/>
                        </a:cubicBezTo>
                        <a:cubicBezTo>
                          <a:pt x="21" y="21"/>
                          <a:pt x="20" y="21"/>
                          <a:pt x="19" y="21"/>
                        </a:cubicBezTo>
                        <a:cubicBezTo>
                          <a:pt x="18" y="22"/>
                          <a:pt x="17" y="23"/>
                          <a:pt x="16" y="25"/>
                        </a:cubicBezTo>
                        <a:cubicBezTo>
                          <a:pt x="16" y="25"/>
                          <a:pt x="16" y="26"/>
                          <a:pt x="17" y="26"/>
                        </a:cubicBezTo>
                        <a:cubicBezTo>
                          <a:pt x="18" y="26"/>
                          <a:pt x="20" y="26"/>
                          <a:pt x="22" y="26"/>
                        </a:cubicBezTo>
                        <a:cubicBezTo>
                          <a:pt x="22" y="26"/>
                          <a:pt x="22" y="26"/>
                          <a:pt x="21" y="25"/>
                        </a:cubicBezTo>
                        <a:cubicBezTo>
                          <a:pt x="19" y="27"/>
                          <a:pt x="16" y="27"/>
                          <a:pt x="13" y="27"/>
                        </a:cubicBezTo>
                        <a:cubicBezTo>
                          <a:pt x="13" y="28"/>
                          <a:pt x="13" y="28"/>
                          <a:pt x="13" y="28"/>
                        </a:cubicBezTo>
                        <a:cubicBezTo>
                          <a:pt x="15" y="28"/>
                          <a:pt x="18" y="27"/>
                          <a:pt x="20" y="28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17" y="27"/>
                          <a:pt x="14" y="27"/>
                          <a:pt x="11" y="26"/>
                        </a:cubicBezTo>
                        <a:cubicBezTo>
                          <a:pt x="11" y="27"/>
                          <a:pt x="11" y="27"/>
                          <a:pt x="11" y="28"/>
                        </a:cubicBezTo>
                        <a:cubicBezTo>
                          <a:pt x="13" y="28"/>
                          <a:pt x="15" y="28"/>
                          <a:pt x="17" y="28"/>
                        </a:cubicBezTo>
                        <a:cubicBezTo>
                          <a:pt x="17" y="28"/>
                          <a:pt x="17" y="28"/>
                          <a:pt x="17" y="27"/>
                        </a:cubicBezTo>
                        <a:cubicBezTo>
                          <a:pt x="13" y="29"/>
                          <a:pt x="10" y="28"/>
                          <a:pt x="6" y="27"/>
                        </a:cubicBezTo>
                        <a:cubicBezTo>
                          <a:pt x="6" y="27"/>
                          <a:pt x="6" y="28"/>
                          <a:pt x="6" y="28"/>
                        </a:cubicBezTo>
                        <a:cubicBezTo>
                          <a:pt x="10" y="27"/>
                          <a:pt x="12" y="27"/>
                          <a:pt x="16" y="27"/>
                        </a:cubicBezTo>
                        <a:cubicBezTo>
                          <a:pt x="15" y="27"/>
                          <a:pt x="15" y="26"/>
                          <a:pt x="15" y="26"/>
                        </a:cubicBezTo>
                        <a:cubicBezTo>
                          <a:pt x="11" y="27"/>
                          <a:pt x="8" y="26"/>
                          <a:pt x="4" y="26"/>
                        </a:cubicBezTo>
                        <a:cubicBezTo>
                          <a:pt x="4" y="27"/>
                          <a:pt x="4" y="27"/>
                          <a:pt x="4" y="28"/>
                        </a:cubicBezTo>
                        <a:cubicBezTo>
                          <a:pt x="6" y="28"/>
                          <a:pt x="9" y="28"/>
                          <a:pt x="12" y="28"/>
                        </a:cubicBezTo>
                        <a:cubicBezTo>
                          <a:pt x="12" y="28"/>
                          <a:pt x="12" y="28"/>
                          <a:pt x="12" y="27"/>
                        </a:cubicBezTo>
                        <a:cubicBezTo>
                          <a:pt x="9" y="27"/>
                          <a:pt x="7" y="27"/>
                          <a:pt x="4" y="27"/>
                        </a:cubicBezTo>
                        <a:cubicBezTo>
                          <a:pt x="3" y="27"/>
                          <a:pt x="3" y="28"/>
                          <a:pt x="4" y="28"/>
                        </a:cubicBezTo>
                        <a:cubicBezTo>
                          <a:pt x="6" y="29"/>
                          <a:pt x="8" y="29"/>
                          <a:pt x="9" y="30"/>
                        </a:cubicBezTo>
                        <a:cubicBezTo>
                          <a:pt x="10" y="30"/>
                          <a:pt x="10" y="29"/>
                          <a:pt x="10" y="29"/>
                        </a:cubicBezTo>
                        <a:cubicBezTo>
                          <a:pt x="7" y="29"/>
                          <a:pt x="5" y="29"/>
                          <a:pt x="2" y="28"/>
                        </a:cubicBezTo>
                        <a:cubicBezTo>
                          <a:pt x="2" y="28"/>
                          <a:pt x="2" y="29"/>
                          <a:pt x="2" y="29"/>
                        </a:cubicBezTo>
                        <a:cubicBezTo>
                          <a:pt x="4" y="29"/>
                          <a:pt x="6" y="30"/>
                          <a:pt x="8" y="30"/>
                        </a:cubicBezTo>
                        <a:cubicBezTo>
                          <a:pt x="8" y="30"/>
                          <a:pt x="8" y="29"/>
                          <a:pt x="8" y="29"/>
                        </a:cubicBezTo>
                        <a:cubicBezTo>
                          <a:pt x="6" y="29"/>
                          <a:pt x="4" y="28"/>
                          <a:pt x="2" y="27"/>
                        </a:cubicBezTo>
                        <a:cubicBezTo>
                          <a:pt x="2" y="28"/>
                          <a:pt x="2" y="28"/>
                          <a:pt x="2" y="29"/>
                        </a:cubicBezTo>
                        <a:cubicBezTo>
                          <a:pt x="4" y="29"/>
                          <a:pt x="5" y="28"/>
                          <a:pt x="6" y="28"/>
                        </a:cubicBezTo>
                        <a:cubicBezTo>
                          <a:pt x="7" y="28"/>
                          <a:pt x="7" y="28"/>
                          <a:pt x="7" y="27"/>
                        </a:cubicBezTo>
                        <a:cubicBezTo>
                          <a:pt x="6" y="26"/>
                          <a:pt x="5" y="26"/>
                          <a:pt x="4" y="25"/>
                        </a:cubicBezTo>
                        <a:cubicBezTo>
                          <a:pt x="4" y="25"/>
                          <a:pt x="4" y="26"/>
                          <a:pt x="3" y="26"/>
                        </a:cubicBezTo>
                        <a:cubicBezTo>
                          <a:pt x="5" y="26"/>
                          <a:pt x="8" y="26"/>
                          <a:pt x="10" y="27"/>
                        </a:cubicBezTo>
                        <a:cubicBezTo>
                          <a:pt x="10" y="26"/>
                          <a:pt x="10" y="26"/>
                          <a:pt x="10" y="25"/>
                        </a:cubicBezTo>
                        <a:cubicBezTo>
                          <a:pt x="8" y="25"/>
                          <a:pt x="6" y="25"/>
                          <a:pt x="4" y="25"/>
                        </a:cubicBezTo>
                        <a:cubicBezTo>
                          <a:pt x="3" y="25"/>
                          <a:pt x="3" y="27"/>
                          <a:pt x="4" y="27"/>
                        </a:cubicBezTo>
                        <a:cubicBezTo>
                          <a:pt x="7" y="27"/>
                          <a:pt x="10" y="26"/>
                          <a:pt x="9" y="22"/>
                        </a:cubicBezTo>
                        <a:cubicBezTo>
                          <a:pt x="9" y="22"/>
                          <a:pt x="8" y="21"/>
                          <a:pt x="8" y="22"/>
                        </a:cubicBezTo>
                        <a:cubicBezTo>
                          <a:pt x="7" y="24"/>
                          <a:pt x="7" y="24"/>
                          <a:pt x="7" y="25"/>
                        </a:cubicBezTo>
                        <a:cubicBezTo>
                          <a:pt x="7" y="25"/>
                          <a:pt x="7" y="25"/>
                          <a:pt x="8" y="25"/>
                        </a:cubicBezTo>
                        <a:cubicBezTo>
                          <a:pt x="8" y="22"/>
                          <a:pt x="9" y="18"/>
                          <a:pt x="9" y="14"/>
                        </a:cubicBezTo>
                        <a:cubicBezTo>
                          <a:pt x="9" y="14"/>
                          <a:pt x="8" y="14"/>
                          <a:pt x="8" y="14"/>
                        </a:cubicBezTo>
                        <a:cubicBezTo>
                          <a:pt x="8" y="17"/>
                          <a:pt x="8" y="21"/>
                          <a:pt x="7" y="25"/>
                        </a:cubicBezTo>
                        <a:cubicBezTo>
                          <a:pt x="8" y="25"/>
                          <a:pt x="8" y="25"/>
                          <a:pt x="9" y="25"/>
                        </a:cubicBezTo>
                        <a:cubicBezTo>
                          <a:pt x="9" y="21"/>
                          <a:pt x="9" y="18"/>
                          <a:pt x="9" y="14"/>
                        </a:cubicBezTo>
                        <a:cubicBezTo>
                          <a:pt x="8" y="14"/>
                          <a:pt x="8" y="14"/>
                          <a:pt x="7" y="14"/>
                        </a:cubicBezTo>
                        <a:cubicBezTo>
                          <a:pt x="8" y="17"/>
                          <a:pt x="7" y="19"/>
                          <a:pt x="7" y="21"/>
                        </a:cubicBezTo>
                        <a:cubicBezTo>
                          <a:pt x="7" y="21"/>
                          <a:pt x="8" y="21"/>
                          <a:pt x="8" y="21"/>
                        </a:cubicBezTo>
                        <a:cubicBezTo>
                          <a:pt x="8" y="21"/>
                          <a:pt x="9" y="15"/>
                          <a:pt x="10" y="19"/>
                        </a:cubicBezTo>
                        <a:cubicBezTo>
                          <a:pt x="11" y="19"/>
                          <a:pt x="11" y="19"/>
                          <a:pt x="12" y="18"/>
                        </a:cubicBezTo>
                        <a:cubicBezTo>
                          <a:pt x="10" y="14"/>
                          <a:pt x="10" y="9"/>
                          <a:pt x="9" y="4"/>
                        </a:cubicBezTo>
                        <a:cubicBezTo>
                          <a:pt x="9" y="5"/>
                          <a:pt x="8" y="5"/>
                          <a:pt x="8" y="5"/>
                        </a:cubicBezTo>
                        <a:cubicBezTo>
                          <a:pt x="11" y="8"/>
                          <a:pt x="14" y="11"/>
                          <a:pt x="17" y="13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6" y="9"/>
                          <a:pt x="15" y="6"/>
                          <a:pt x="11" y="5"/>
                        </a:cubicBezTo>
                        <a:cubicBezTo>
                          <a:pt x="10" y="4"/>
                          <a:pt x="9" y="5"/>
                          <a:pt x="10" y="6"/>
                        </a:cubicBezTo>
                        <a:cubicBezTo>
                          <a:pt x="12" y="8"/>
                          <a:pt x="14" y="10"/>
                          <a:pt x="15" y="12"/>
                        </a:cubicBezTo>
                        <a:cubicBezTo>
                          <a:pt x="16" y="12"/>
                          <a:pt x="16" y="12"/>
                          <a:pt x="16" y="11"/>
                        </a:cubicBezTo>
                        <a:cubicBezTo>
                          <a:pt x="14" y="9"/>
                          <a:pt x="12" y="7"/>
                          <a:pt x="10" y="5"/>
                        </a:cubicBezTo>
                        <a:cubicBezTo>
                          <a:pt x="9" y="5"/>
                          <a:pt x="8" y="6"/>
                          <a:pt x="9" y="6"/>
                        </a:cubicBezTo>
                        <a:cubicBezTo>
                          <a:pt x="11" y="9"/>
                          <a:pt x="14" y="12"/>
                          <a:pt x="16" y="15"/>
                        </a:cubicBezTo>
                        <a:cubicBezTo>
                          <a:pt x="16" y="14"/>
                          <a:pt x="17" y="14"/>
                          <a:pt x="17" y="14"/>
                        </a:cubicBezTo>
                        <a:cubicBezTo>
                          <a:pt x="14" y="12"/>
                          <a:pt x="11" y="11"/>
                          <a:pt x="9" y="8"/>
                        </a:cubicBezTo>
                        <a:cubicBezTo>
                          <a:pt x="9" y="8"/>
                          <a:pt x="8" y="9"/>
                          <a:pt x="8" y="9"/>
                        </a:cubicBezTo>
                        <a:cubicBezTo>
                          <a:pt x="13" y="12"/>
                          <a:pt x="17" y="17"/>
                          <a:pt x="21" y="21"/>
                        </a:cubicBezTo>
                        <a:cubicBezTo>
                          <a:pt x="22" y="22"/>
                          <a:pt x="23" y="21"/>
                          <a:pt x="23" y="21"/>
                        </a:cubicBezTo>
                        <a:cubicBezTo>
                          <a:pt x="22" y="19"/>
                          <a:pt x="21" y="17"/>
                          <a:pt x="21" y="16"/>
                        </a:cubicBezTo>
                        <a:cubicBezTo>
                          <a:pt x="20" y="16"/>
                          <a:pt x="20" y="16"/>
                          <a:pt x="19" y="16"/>
                        </a:cubicBezTo>
                        <a:cubicBezTo>
                          <a:pt x="21" y="19"/>
                          <a:pt x="23" y="21"/>
                          <a:pt x="25" y="24"/>
                        </a:cubicBezTo>
                        <a:cubicBezTo>
                          <a:pt x="25" y="24"/>
                          <a:pt x="26" y="24"/>
                          <a:pt x="26" y="23"/>
                        </a:cubicBezTo>
                        <a:cubicBezTo>
                          <a:pt x="25" y="20"/>
                          <a:pt x="24" y="17"/>
                          <a:pt x="22" y="15"/>
                        </a:cubicBezTo>
                        <a:cubicBezTo>
                          <a:pt x="22" y="14"/>
                          <a:pt x="20" y="15"/>
                          <a:pt x="21" y="16"/>
                        </a:cubicBezTo>
                        <a:cubicBezTo>
                          <a:pt x="22" y="18"/>
                          <a:pt x="23" y="20"/>
                          <a:pt x="25" y="23"/>
                        </a:cubicBezTo>
                        <a:cubicBezTo>
                          <a:pt x="26" y="23"/>
                          <a:pt x="27" y="22"/>
                          <a:pt x="26" y="22"/>
                        </a:cubicBezTo>
                        <a:cubicBezTo>
                          <a:pt x="24" y="17"/>
                          <a:pt x="20" y="12"/>
                          <a:pt x="15" y="10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6" y="15"/>
                          <a:pt x="19" y="18"/>
                          <a:pt x="22" y="21"/>
                        </a:cubicBezTo>
                        <a:cubicBezTo>
                          <a:pt x="22" y="21"/>
                          <a:pt x="23" y="20"/>
                          <a:pt x="23" y="20"/>
                        </a:cubicBezTo>
                        <a:cubicBezTo>
                          <a:pt x="20" y="18"/>
                          <a:pt x="17" y="15"/>
                          <a:pt x="14" y="13"/>
                        </a:cubicBezTo>
                        <a:cubicBezTo>
                          <a:pt x="13" y="13"/>
                          <a:pt x="12" y="14"/>
                          <a:pt x="13" y="15"/>
                        </a:cubicBezTo>
                        <a:cubicBezTo>
                          <a:pt x="16" y="18"/>
                          <a:pt x="19" y="20"/>
                          <a:pt x="22" y="23"/>
                        </a:cubicBezTo>
                        <a:cubicBezTo>
                          <a:pt x="23" y="23"/>
                          <a:pt x="24" y="22"/>
                          <a:pt x="23" y="21"/>
                        </a:cubicBezTo>
                        <a:cubicBezTo>
                          <a:pt x="22" y="20"/>
                          <a:pt x="20" y="19"/>
                          <a:pt x="19" y="18"/>
                        </a:cubicBezTo>
                        <a:cubicBezTo>
                          <a:pt x="18" y="18"/>
                          <a:pt x="17" y="19"/>
                          <a:pt x="18" y="19"/>
                        </a:cubicBezTo>
                        <a:cubicBezTo>
                          <a:pt x="20" y="21"/>
                          <a:pt x="23" y="23"/>
                          <a:pt x="26" y="25"/>
                        </a:cubicBezTo>
                        <a:cubicBezTo>
                          <a:pt x="26" y="25"/>
                          <a:pt x="27" y="25"/>
                          <a:pt x="27" y="24"/>
                        </a:cubicBezTo>
                        <a:cubicBezTo>
                          <a:pt x="25" y="22"/>
                          <a:pt x="24" y="21"/>
                          <a:pt x="21" y="20"/>
                        </a:cubicBezTo>
                        <a:cubicBezTo>
                          <a:pt x="21" y="20"/>
                          <a:pt x="20" y="20"/>
                          <a:pt x="21" y="21"/>
                        </a:cubicBezTo>
                        <a:cubicBezTo>
                          <a:pt x="21" y="23"/>
                          <a:pt x="21" y="25"/>
                          <a:pt x="22" y="27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2" y="23"/>
                          <a:pt x="22" y="19"/>
                          <a:pt x="20" y="16"/>
                        </a:cubicBezTo>
                        <a:cubicBezTo>
                          <a:pt x="20" y="16"/>
                          <a:pt x="19" y="16"/>
                          <a:pt x="19" y="17"/>
                        </a:cubicBezTo>
                        <a:cubicBezTo>
                          <a:pt x="18" y="20"/>
                          <a:pt x="18" y="24"/>
                          <a:pt x="18" y="28"/>
                        </a:cubicBezTo>
                        <a:cubicBezTo>
                          <a:pt x="18" y="29"/>
                          <a:pt x="19" y="29"/>
                          <a:pt x="19" y="28"/>
                        </a:cubicBezTo>
                        <a:cubicBezTo>
                          <a:pt x="20" y="23"/>
                          <a:pt x="20" y="19"/>
                          <a:pt x="19" y="14"/>
                        </a:cubicBezTo>
                        <a:cubicBezTo>
                          <a:pt x="19" y="14"/>
                          <a:pt x="18" y="14"/>
                          <a:pt x="17" y="14"/>
                        </a:cubicBezTo>
                        <a:cubicBezTo>
                          <a:pt x="16" y="19"/>
                          <a:pt x="16" y="23"/>
                          <a:pt x="16" y="28"/>
                        </a:cubicBezTo>
                        <a:cubicBezTo>
                          <a:pt x="16" y="29"/>
                          <a:pt x="18" y="29"/>
                          <a:pt x="18" y="28"/>
                        </a:cubicBezTo>
                        <a:cubicBezTo>
                          <a:pt x="18" y="23"/>
                          <a:pt x="18" y="19"/>
                          <a:pt x="17" y="14"/>
                        </a:cubicBezTo>
                        <a:cubicBezTo>
                          <a:pt x="17" y="13"/>
                          <a:pt x="16" y="13"/>
                          <a:pt x="15" y="14"/>
                        </a:cubicBezTo>
                        <a:cubicBezTo>
                          <a:pt x="15" y="18"/>
                          <a:pt x="15" y="22"/>
                          <a:pt x="15" y="27"/>
                        </a:cubicBezTo>
                        <a:cubicBezTo>
                          <a:pt x="15" y="27"/>
                          <a:pt x="16" y="27"/>
                          <a:pt x="16" y="27"/>
                        </a:cubicBezTo>
                        <a:cubicBezTo>
                          <a:pt x="16" y="22"/>
                          <a:pt x="17" y="17"/>
                          <a:pt x="16" y="12"/>
                        </a:cubicBezTo>
                        <a:cubicBezTo>
                          <a:pt x="16" y="11"/>
                          <a:pt x="15" y="11"/>
                          <a:pt x="14" y="12"/>
                        </a:cubicBezTo>
                        <a:cubicBezTo>
                          <a:pt x="13" y="17"/>
                          <a:pt x="13" y="22"/>
                          <a:pt x="13" y="27"/>
                        </a:cubicBezTo>
                        <a:cubicBezTo>
                          <a:pt x="13" y="28"/>
                          <a:pt x="14" y="28"/>
                          <a:pt x="14" y="27"/>
                        </a:cubicBezTo>
                        <a:cubicBezTo>
                          <a:pt x="14" y="22"/>
                          <a:pt x="16" y="17"/>
                          <a:pt x="14" y="13"/>
                        </a:cubicBezTo>
                        <a:cubicBezTo>
                          <a:pt x="14" y="12"/>
                          <a:pt x="13" y="12"/>
                          <a:pt x="13" y="13"/>
                        </a:cubicBezTo>
                        <a:cubicBezTo>
                          <a:pt x="11" y="18"/>
                          <a:pt x="10" y="22"/>
                          <a:pt x="11" y="28"/>
                        </a:cubicBezTo>
                        <a:cubicBezTo>
                          <a:pt x="11" y="28"/>
                          <a:pt x="12" y="29"/>
                          <a:pt x="12" y="28"/>
                        </a:cubicBezTo>
                        <a:cubicBezTo>
                          <a:pt x="13" y="22"/>
                          <a:pt x="14" y="16"/>
                          <a:pt x="14" y="10"/>
                        </a:cubicBezTo>
                        <a:cubicBezTo>
                          <a:pt x="14" y="9"/>
                          <a:pt x="13" y="9"/>
                          <a:pt x="13" y="10"/>
                        </a:cubicBezTo>
                        <a:cubicBezTo>
                          <a:pt x="10" y="15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0" y="26"/>
                        </a:cubicBezTo>
                        <a:cubicBezTo>
                          <a:pt x="11" y="20"/>
                          <a:pt x="12" y="13"/>
                          <a:pt x="11" y="6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12"/>
                          <a:pt x="7" y="17"/>
                          <a:pt x="7" y="23"/>
                        </a:cubicBezTo>
                        <a:cubicBezTo>
                          <a:pt x="7" y="24"/>
                          <a:pt x="8" y="24"/>
                          <a:pt x="9" y="23"/>
                        </a:cubicBezTo>
                        <a:cubicBezTo>
                          <a:pt x="9" y="17"/>
                          <a:pt x="11" y="10"/>
                          <a:pt x="9" y="4"/>
                        </a:cubicBezTo>
                        <a:cubicBezTo>
                          <a:pt x="9" y="3"/>
                          <a:pt x="8" y="3"/>
                          <a:pt x="8" y="4"/>
                        </a:cubicBezTo>
                        <a:cubicBezTo>
                          <a:pt x="6" y="9"/>
                          <a:pt x="5" y="14"/>
                          <a:pt x="5" y="19"/>
                        </a:cubicBezTo>
                        <a:cubicBezTo>
                          <a:pt x="5" y="20"/>
                          <a:pt x="6" y="20"/>
                          <a:pt x="6" y="19"/>
                        </a:cubicBezTo>
                        <a:cubicBezTo>
                          <a:pt x="7" y="13"/>
                          <a:pt x="8" y="7"/>
                          <a:pt x="8" y="1"/>
                        </a:cubicBezTo>
                        <a:cubicBezTo>
                          <a:pt x="8" y="0"/>
                          <a:pt x="7" y="0"/>
                          <a:pt x="7" y="1"/>
                        </a:cubicBezTo>
                        <a:cubicBezTo>
                          <a:pt x="7" y="3"/>
                          <a:pt x="7" y="6"/>
                          <a:pt x="7" y="9"/>
                        </a:cubicBezTo>
                        <a:cubicBezTo>
                          <a:pt x="7" y="10"/>
                          <a:pt x="8" y="10"/>
                          <a:pt x="8" y="9"/>
                        </a:cubicBezTo>
                        <a:cubicBezTo>
                          <a:pt x="8" y="8"/>
                          <a:pt x="8" y="8"/>
                          <a:pt x="8" y="7"/>
                        </a:cubicBezTo>
                        <a:cubicBezTo>
                          <a:pt x="8" y="6"/>
                          <a:pt x="7" y="6"/>
                          <a:pt x="7" y="7"/>
                        </a:cubicBezTo>
                        <a:cubicBezTo>
                          <a:pt x="6" y="14"/>
                          <a:pt x="5" y="20"/>
                          <a:pt x="4" y="26"/>
                        </a:cubicBezTo>
                        <a:cubicBezTo>
                          <a:pt x="3" y="27"/>
                          <a:pt x="5" y="27"/>
                          <a:pt x="5" y="26"/>
                        </a:cubicBezTo>
                        <a:cubicBezTo>
                          <a:pt x="6" y="21"/>
                          <a:pt x="7" y="15"/>
                          <a:pt x="7" y="9"/>
                        </a:cubicBezTo>
                        <a:cubicBezTo>
                          <a:pt x="7" y="8"/>
                          <a:pt x="6" y="8"/>
                          <a:pt x="6" y="9"/>
                        </a:cubicBezTo>
                        <a:cubicBezTo>
                          <a:pt x="5" y="14"/>
                          <a:pt x="4" y="20"/>
                          <a:pt x="3" y="25"/>
                        </a:cubicBezTo>
                        <a:cubicBezTo>
                          <a:pt x="2" y="26"/>
                          <a:pt x="4" y="26"/>
                          <a:pt x="4" y="25"/>
                        </a:cubicBezTo>
                        <a:cubicBezTo>
                          <a:pt x="5" y="22"/>
                          <a:pt x="6" y="18"/>
                          <a:pt x="7" y="14"/>
                        </a:cubicBezTo>
                        <a:cubicBezTo>
                          <a:pt x="7" y="13"/>
                          <a:pt x="6" y="12"/>
                          <a:pt x="5" y="13"/>
                        </a:cubicBezTo>
                        <a:cubicBezTo>
                          <a:pt x="4" y="18"/>
                          <a:pt x="2" y="22"/>
                          <a:pt x="1" y="26"/>
                        </a:cubicBezTo>
                        <a:cubicBezTo>
                          <a:pt x="1" y="27"/>
                          <a:pt x="2" y="28"/>
                          <a:pt x="2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85">
                    <a:extLst>
                      <a:ext uri="{FF2B5EF4-FFF2-40B4-BE49-F238E27FC236}">
                        <a16:creationId xmlns="" xmlns:a16="http://schemas.microsoft.com/office/drawing/2014/main" id="{BCE4BD42-E5E2-403D-9DF4-A2E04ECA03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185988"/>
                    <a:ext cx="28575" cy="34925"/>
                  </a:xfrm>
                  <a:custGeom>
                    <a:avLst/>
                    <a:gdLst>
                      <a:gd name="T0" fmla="*/ 23 w 26"/>
                      <a:gd name="T1" fmla="*/ 6 h 32"/>
                      <a:gd name="T2" fmla="*/ 7 w 26"/>
                      <a:gd name="T3" fmla="*/ 8 h 32"/>
                      <a:gd name="T4" fmla="*/ 13 w 26"/>
                      <a:gd name="T5" fmla="*/ 14 h 32"/>
                      <a:gd name="T6" fmla="*/ 22 w 26"/>
                      <a:gd name="T7" fmla="*/ 22 h 32"/>
                      <a:gd name="T8" fmla="*/ 11 w 26"/>
                      <a:gd name="T9" fmla="*/ 28 h 32"/>
                      <a:gd name="T10" fmla="*/ 4 w 26"/>
                      <a:gd name="T11" fmla="*/ 24 h 32"/>
                      <a:gd name="T12" fmla="*/ 6 w 26"/>
                      <a:gd name="T13" fmla="*/ 15 h 32"/>
                      <a:gd name="T14" fmla="*/ 5 w 26"/>
                      <a:gd name="T15" fmla="*/ 14 h 32"/>
                      <a:gd name="T16" fmla="*/ 6 w 26"/>
                      <a:gd name="T17" fmla="*/ 27 h 32"/>
                      <a:gd name="T18" fmla="*/ 21 w 26"/>
                      <a:gd name="T19" fmla="*/ 29 h 32"/>
                      <a:gd name="T20" fmla="*/ 20 w 26"/>
                      <a:gd name="T21" fmla="*/ 17 h 32"/>
                      <a:gd name="T22" fmla="*/ 10 w 26"/>
                      <a:gd name="T23" fmla="*/ 10 h 32"/>
                      <a:gd name="T24" fmla="*/ 13 w 26"/>
                      <a:gd name="T25" fmla="*/ 3 h 32"/>
                      <a:gd name="T26" fmla="*/ 22 w 26"/>
                      <a:gd name="T27" fmla="*/ 6 h 32"/>
                      <a:gd name="T28" fmla="*/ 23 w 26"/>
                      <a:gd name="T29" fmla="*/ 6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6" h="32">
                        <a:moveTo>
                          <a:pt x="23" y="6"/>
                        </a:moveTo>
                        <a:cubicBezTo>
                          <a:pt x="20" y="0"/>
                          <a:pt x="7" y="0"/>
                          <a:pt x="7" y="8"/>
                        </a:cubicBezTo>
                        <a:cubicBezTo>
                          <a:pt x="7" y="11"/>
                          <a:pt x="11" y="13"/>
                          <a:pt x="13" y="14"/>
                        </a:cubicBezTo>
                        <a:cubicBezTo>
                          <a:pt x="16" y="16"/>
                          <a:pt x="21" y="18"/>
                          <a:pt x="22" y="22"/>
                        </a:cubicBezTo>
                        <a:cubicBezTo>
                          <a:pt x="25" y="29"/>
                          <a:pt x="16" y="30"/>
                          <a:pt x="11" y="28"/>
                        </a:cubicBezTo>
                        <a:cubicBezTo>
                          <a:pt x="9" y="28"/>
                          <a:pt x="6" y="26"/>
                          <a:pt x="4" y="24"/>
                        </a:cubicBezTo>
                        <a:cubicBezTo>
                          <a:pt x="2" y="21"/>
                          <a:pt x="4" y="17"/>
                          <a:pt x="6" y="15"/>
                        </a:cubicBezTo>
                        <a:cubicBezTo>
                          <a:pt x="6" y="14"/>
                          <a:pt x="5" y="13"/>
                          <a:pt x="5" y="14"/>
                        </a:cubicBezTo>
                        <a:cubicBezTo>
                          <a:pt x="1" y="18"/>
                          <a:pt x="0" y="24"/>
                          <a:pt x="6" y="27"/>
                        </a:cubicBezTo>
                        <a:cubicBezTo>
                          <a:pt x="10" y="30"/>
                          <a:pt x="16" y="32"/>
                          <a:pt x="21" y="29"/>
                        </a:cubicBezTo>
                        <a:cubicBezTo>
                          <a:pt x="26" y="27"/>
                          <a:pt x="24" y="20"/>
                          <a:pt x="20" y="17"/>
                        </a:cubicBezTo>
                        <a:cubicBezTo>
                          <a:pt x="17" y="14"/>
                          <a:pt x="13" y="13"/>
                          <a:pt x="10" y="10"/>
                        </a:cubicBezTo>
                        <a:cubicBezTo>
                          <a:pt x="7" y="7"/>
                          <a:pt x="10" y="4"/>
                          <a:pt x="13" y="3"/>
                        </a:cubicBezTo>
                        <a:cubicBezTo>
                          <a:pt x="16" y="2"/>
                          <a:pt x="20" y="4"/>
                          <a:pt x="22" y="6"/>
                        </a:cubicBezTo>
                        <a:cubicBezTo>
                          <a:pt x="22" y="7"/>
                          <a:pt x="24" y="7"/>
                          <a:pt x="23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86">
                    <a:extLst>
                      <a:ext uri="{FF2B5EF4-FFF2-40B4-BE49-F238E27FC236}">
                        <a16:creationId xmlns="" xmlns:a16="http://schemas.microsoft.com/office/drawing/2014/main" id="{C8258B61-E750-41C3-BE68-7D058A35FD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5675" y="2198688"/>
                    <a:ext cx="15875" cy="20638"/>
                  </a:xfrm>
                  <a:custGeom>
                    <a:avLst/>
                    <a:gdLst>
                      <a:gd name="T0" fmla="*/ 4 w 14"/>
                      <a:gd name="T1" fmla="*/ 7 h 19"/>
                      <a:gd name="T2" fmla="*/ 4 w 14"/>
                      <a:gd name="T3" fmla="*/ 2 h 19"/>
                      <a:gd name="T4" fmla="*/ 2 w 14"/>
                      <a:gd name="T5" fmla="*/ 2 h 19"/>
                      <a:gd name="T6" fmla="*/ 7 w 14"/>
                      <a:gd name="T7" fmla="*/ 19 h 19"/>
                      <a:gd name="T8" fmla="*/ 11 w 14"/>
                      <a:gd name="T9" fmla="*/ 1 h 19"/>
                      <a:gd name="T10" fmla="*/ 10 w 14"/>
                      <a:gd name="T11" fmla="*/ 1 h 19"/>
                      <a:gd name="T12" fmla="*/ 7 w 14"/>
                      <a:gd name="T13" fmla="*/ 17 h 19"/>
                      <a:gd name="T14" fmla="*/ 4 w 14"/>
                      <a:gd name="T15" fmla="*/ 2 h 19"/>
                      <a:gd name="T16" fmla="*/ 2 w 14"/>
                      <a:gd name="T17" fmla="*/ 2 h 19"/>
                      <a:gd name="T18" fmla="*/ 3 w 14"/>
                      <a:gd name="T19" fmla="*/ 7 h 19"/>
                      <a:gd name="T20" fmla="*/ 4 w 14"/>
                      <a:gd name="T21" fmla="*/ 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19">
                        <a:moveTo>
                          <a:pt x="4" y="7"/>
                        </a:moveTo>
                        <a:cubicBezTo>
                          <a:pt x="4" y="6"/>
                          <a:pt x="4" y="4"/>
                          <a:pt x="4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6"/>
                          <a:pt x="0" y="19"/>
                          <a:pt x="7" y="19"/>
                        </a:cubicBezTo>
                        <a:cubicBezTo>
                          <a:pt x="14" y="19"/>
                          <a:pt x="11" y="5"/>
                          <a:pt x="11" y="1"/>
                        </a:cubicBezTo>
                        <a:cubicBezTo>
                          <a:pt x="11" y="0"/>
                          <a:pt x="10" y="0"/>
                          <a:pt x="10" y="1"/>
                        </a:cubicBezTo>
                        <a:cubicBezTo>
                          <a:pt x="10" y="4"/>
                          <a:pt x="13" y="18"/>
                          <a:pt x="7" y="17"/>
                        </a:cubicBezTo>
                        <a:cubicBezTo>
                          <a:pt x="2" y="17"/>
                          <a:pt x="4" y="6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4"/>
                          <a:pt x="3" y="6"/>
                          <a:pt x="3" y="7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87">
                    <a:extLst>
                      <a:ext uri="{FF2B5EF4-FFF2-40B4-BE49-F238E27FC236}">
                        <a16:creationId xmlns="" xmlns:a16="http://schemas.microsoft.com/office/drawing/2014/main" id="{56F205D8-5434-4371-8192-38C5F62980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5200" y="2197101"/>
                    <a:ext cx="15875" cy="22225"/>
                  </a:xfrm>
                  <a:custGeom>
                    <a:avLst/>
                    <a:gdLst>
                      <a:gd name="T0" fmla="*/ 14 w 14"/>
                      <a:gd name="T1" fmla="*/ 8 h 20"/>
                      <a:gd name="T2" fmla="*/ 1 w 14"/>
                      <a:gd name="T3" fmla="*/ 9 h 20"/>
                      <a:gd name="T4" fmla="*/ 3 w 14"/>
                      <a:gd name="T5" fmla="*/ 18 h 20"/>
                      <a:gd name="T6" fmla="*/ 11 w 14"/>
                      <a:gd name="T7" fmla="*/ 16 h 20"/>
                      <a:gd name="T8" fmla="*/ 10 w 14"/>
                      <a:gd name="T9" fmla="*/ 15 h 20"/>
                      <a:gd name="T10" fmla="*/ 3 w 14"/>
                      <a:gd name="T11" fmla="*/ 16 h 20"/>
                      <a:gd name="T12" fmla="*/ 3 w 14"/>
                      <a:gd name="T13" fmla="*/ 8 h 20"/>
                      <a:gd name="T14" fmla="*/ 12 w 14"/>
                      <a:gd name="T15" fmla="*/ 8 h 20"/>
                      <a:gd name="T16" fmla="*/ 14 w 14"/>
                      <a:gd name="T17" fmla="*/ 8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0">
                        <a:moveTo>
                          <a:pt x="14" y="8"/>
                        </a:moveTo>
                        <a:cubicBezTo>
                          <a:pt x="12" y="0"/>
                          <a:pt x="3" y="3"/>
                          <a:pt x="1" y="9"/>
                        </a:cubicBezTo>
                        <a:cubicBezTo>
                          <a:pt x="0" y="12"/>
                          <a:pt x="0" y="16"/>
                          <a:pt x="3" y="18"/>
                        </a:cubicBezTo>
                        <a:cubicBezTo>
                          <a:pt x="6" y="20"/>
                          <a:pt x="9" y="18"/>
                          <a:pt x="11" y="16"/>
                        </a:cubicBezTo>
                        <a:cubicBezTo>
                          <a:pt x="12" y="15"/>
                          <a:pt x="11" y="14"/>
                          <a:pt x="10" y="15"/>
                        </a:cubicBezTo>
                        <a:cubicBezTo>
                          <a:pt x="8" y="17"/>
                          <a:pt x="6" y="18"/>
                          <a:pt x="3" y="16"/>
                        </a:cubicBezTo>
                        <a:cubicBezTo>
                          <a:pt x="1" y="14"/>
                          <a:pt x="1" y="11"/>
                          <a:pt x="3" y="8"/>
                        </a:cubicBezTo>
                        <a:cubicBezTo>
                          <a:pt x="5" y="4"/>
                          <a:pt x="11" y="3"/>
                          <a:pt x="12" y="8"/>
                        </a:cubicBezTo>
                        <a:cubicBezTo>
                          <a:pt x="13" y="9"/>
                          <a:pt x="14" y="9"/>
                          <a:pt x="14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8">
                    <a:extLst>
                      <a:ext uri="{FF2B5EF4-FFF2-40B4-BE49-F238E27FC236}">
                        <a16:creationId xmlns="" xmlns:a16="http://schemas.microsoft.com/office/drawing/2014/main" id="{095862DD-27ED-4774-B4F3-09E87058D7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77900" y="2195513"/>
                    <a:ext cx="12700" cy="25400"/>
                  </a:xfrm>
                  <a:custGeom>
                    <a:avLst/>
                    <a:gdLst>
                      <a:gd name="T0" fmla="*/ 12 w 13"/>
                      <a:gd name="T1" fmla="*/ 7 h 24"/>
                      <a:gd name="T2" fmla="*/ 1 w 13"/>
                      <a:gd name="T3" fmla="*/ 13 h 24"/>
                      <a:gd name="T4" fmla="*/ 12 w 13"/>
                      <a:gd name="T5" fmla="*/ 16 h 24"/>
                      <a:gd name="T6" fmla="*/ 10 w 13"/>
                      <a:gd name="T7" fmla="*/ 16 h 24"/>
                      <a:gd name="T8" fmla="*/ 2 w 13"/>
                      <a:gd name="T9" fmla="*/ 12 h 24"/>
                      <a:gd name="T10" fmla="*/ 11 w 13"/>
                      <a:gd name="T11" fmla="*/ 7 h 24"/>
                      <a:gd name="T12" fmla="*/ 12 w 13"/>
                      <a:gd name="T13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4">
                        <a:moveTo>
                          <a:pt x="12" y="7"/>
                        </a:moveTo>
                        <a:cubicBezTo>
                          <a:pt x="9" y="0"/>
                          <a:pt x="1" y="8"/>
                          <a:pt x="1" y="13"/>
                        </a:cubicBezTo>
                        <a:cubicBezTo>
                          <a:pt x="0" y="18"/>
                          <a:pt x="10" y="24"/>
                          <a:pt x="12" y="16"/>
                        </a:cubicBezTo>
                        <a:cubicBezTo>
                          <a:pt x="12" y="16"/>
                          <a:pt x="11" y="15"/>
                          <a:pt x="10" y="16"/>
                        </a:cubicBezTo>
                        <a:cubicBezTo>
                          <a:pt x="9" y="22"/>
                          <a:pt x="2" y="17"/>
                          <a:pt x="2" y="12"/>
                        </a:cubicBezTo>
                        <a:cubicBezTo>
                          <a:pt x="3" y="9"/>
                          <a:pt x="9" y="2"/>
                          <a:pt x="11" y="7"/>
                        </a:cubicBezTo>
                        <a:cubicBezTo>
                          <a:pt x="12" y="8"/>
                          <a:pt x="13" y="7"/>
                          <a:pt x="12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9">
                    <a:extLst>
                      <a:ext uri="{FF2B5EF4-FFF2-40B4-BE49-F238E27FC236}">
                        <a16:creationId xmlns="" xmlns:a16="http://schemas.microsoft.com/office/drawing/2014/main" id="{382D4794-2F4E-4209-BC07-45AA9245BC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9013" y="2197101"/>
                    <a:ext cx="15875" cy="19050"/>
                  </a:xfrm>
                  <a:custGeom>
                    <a:avLst/>
                    <a:gdLst>
                      <a:gd name="T0" fmla="*/ 4 w 15"/>
                      <a:gd name="T1" fmla="*/ 10 h 17"/>
                      <a:gd name="T2" fmla="*/ 13 w 15"/>
                      <a:gd name="T3" fmla="*/ 7 h 17"/>
                      <a:gd name="T4" fmla="*/ 13 w 15"/>
                      <a:gd name="T5" fmla="*/ 6 h 17"/>
                      <a:gd name="T6" fmla="*/ 0 w 15"/>
                      <a:gd name="T7" fmla="*/ 12 h 17"/>
                      <a:gd name="T8" fmla="*/ 5 w 15"/>
                      <a:gd name="T9" fmla="*/ 17 h 17"/>
                      <a:gd name="T10" fmla="*/ 14 w 15"/>
                      <a:gd name="T11" fmla="*/ 11 h 17"/>
                      <a:gd name="T12" fmla="*/ 13 w 15"/>
                      <a:gd name="T13" fmla="*/ 10 h 17"/>
                      <a:gd name="T14" fmla="*/ 6 w 15"/>
                      <a:gd name="T15" fmla="*/ 15 h 17"/>
                      <a:gd name="T16" fmla="*/ 2 w 15"/>
                      <a:gd name="T17" fmla="*/ 8 h 17"/>
                      <a:gd name="T18" fmla="*/ 10 w 15"/>
                      <a:gd name="T19" fmla="*/ 6 h 17"/>
                      <a:gd name="T20" fmla="*/ 7 w 15"/>
                      <a:gd name="T21" fmla="*/ 8 h 17"/>
                      <a:gd name="T22" fmla="*/ 3 w 15"/>
                      <a:gd name="T23" fmla="*/ 9 h 17"/>
                      <a:gd name="T24" fmla="*/ 4 w 15"/>
                      <a:gd name="T25" fmla="*/ 10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7">
                        <a:moveTo>
                          <a:pt x="4" y="10"/>
                        </a:moveTo>
                        <a:cubicBezTo>
                          <a:pt x="7" y="9"/>
                          <a:pt x="11" y="10"/>
                          <a:pt x="13" y="7"/>
                        </a:cubicBezTo>
                        <a:cubicBezTo>
                          <a:pt x="13" y="7"/>
                          <a:pt x="13" y="6"/>
                          <a:pt x="13" y="6"/>
                        </a:cubicBezTo>
                        <a:cubicBezTo>
                          <a:pt x="8" y="0"/>
                          <a:pt x="0" y="5"/>
                          <a:pt x="0" y="12"/>
                        </a:cubicBezTo>
                        <a:cubicBezTo>
                          <a:pt x="0" y="14"/>
                          <a:pt x="2" y="17"/>
                          <a:pt x="5" y="17"/>
                        </a:cubicBezTo>
                        <a:cubicBezTo>
                          <a:pt x="9" y="16"/>
                          <a:pt x="12" y="14"/>
                          <a:pt x="14" y="11"/>
                        </a:cubicBezTo>
                        <a:cubicBezTo>
                          <a:pt x="15" y="10"/>
                          <a:pt x="14" y="9"/>
                          <a:pt x="13" y="10"/>
                        </a:cubicBezTo>
                        <a:cubicBezTo>
                          <a:pt x="11" y="12"/>
                          <a:pt x="9" y="14"/>
                          <a:pt x="6" y="15"/>
                        </a:cubicBezTo>
                        <a:cubicBezTo>
                          <a:pt x="1" y="16"/>
                          <a:pt x="0" y="11"/>
                          <a:pt x="2" y="8"/>
                        </a:cubicBezTo>
                        <a:cubicBezTo>
                          <a:pt x="4" y="5"/>
                          <a:pt x="8" y="4"/>
                          <a:pt x="10" y="6"/>
                        </a:cubicBezTo>
                        <a:cubicBezTo>
                          <a:pt x="13" y="7"/>
                          <a:pt x="8" y="8"/>
                          <a:pt x="7" y="8"/>
                        </a:cubicBezTo>
                        <a:cubicBezTo>
                          <a:pt x="6" y="8"/>
                          <a:pt x="4" y="8"/>
                          <a:pt x="3" y="9"/>
                        </a:cubicBezTo>
                        <a:cubicBezTo>
                          <a:pt x="2" y="9"/>
                          <a:pt x="3" y="10"/>
                          <a:pt x="4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90">
                    <a:extLst>
                      <a:ext uri="{FF2B5EF4-FFF2-40B4-BE49-F238E27FC236}">
                        <a16:creationId xmlns="" xmlns:a16="http://schemas.microsoft.com/office/drawing/2014/main" id="{DDEFAC6F-DD85-4B80-88E4-E5AC9B9766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0125" y="2198688"/>
                    <a:ext cx="14288" cy="14288"/>
                  </a:xfrm>
                  <a:custGeom>
                    <a:avLst/>
                    <a:gdLst>
                      <a:gd name="T0" fmla="*/ 12 w 13"/>
                      <a:gd name="T1" fmla="*/ 3 h 14"/>
                      <a:gd name="T2" fmla="*/ 8 w 13"/>
                      <a:gd name="T3" fmla="*/ 1 h 14"/>
                      <a:gd name="T4" fmla="*/ 4 w 13"/>
                      <a:gd name="T5" fmla="*/ 3 h 14"/>
                      <a:gd name="T6" fmla="*/ 5 w 13"/>
                      <a:gd name="T7" fmla="*/ 6 h 14"/>
                      <a:gd name="T8" fmla="*/ 6 w 13"/>
                      <a:gd name="T9" fmla="*/ 9 h 14"/>
                      <a:gd name="T10" fmla="*/ 6 w 13"/>
                      <a:gd name="T11" fmla="*/ 11 h 14"/>
                      <a:gd name="T12" fmla="*/ 2 w 13"/>
                      <a:gd name="T13" fmla="*/ 12 h 14"/>
                      <a:gd name="T14" fmla="*/ 1 w 13"/>
                      <a:gd name="T15" fmla="*/ 13 h 14"/>
                      <a:gd name="T16" fmla="*/ 8 w 13"/>
                      <a:gd name="T17" fmla="*/ 9 h 14"/>
                      <a:gd name="T18" fmla="*/ 7 w 13"/>
                      <a:gd name="T19" fmla="*/ 8 h 14"/>
                      <a:gd name="T20" fmla="*/ 6 w 13"/>
                      <a:gd name="T21" fmla="*/ 5 h 14"/>
                      <a:gd name="T22" fmla="*/ 6 w 13"/>
                      <a:gd name="T23" fmla="*/ 2 h 14"/>
                      <a:gd name="T24" fmla="*/ 11 w 13"/>
                      <a:gd name="T25" fmla="*/ 4 h 14"/>
                      <a:gd name="T26" fmla="*/ 12 w 13"/>
                      <a:gd name="T27" fmla="*/ 3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3" h="14">
                        <a:moveTo>
                          <a:pt x="12" y="3"/>
                        </a:moveTo>
                        <a:cubicBezTo>
                          <a:pt x="11" y="1"/>
                          <a:pt x="10" y="0"/>
                          <a:pt x="8" y="1"/>
                        </a:cubicBezTo>
                        <a:cubicBezTo>
                          <a:pt x="6" y="1"/>
                          <a:pt x="4" y="1"/>
                          <a:pt x="4" y="3"/>
                        </a:cubicBezTo>
                        <a:cubicBezTo>
                          <a:pt x="4" y="4"/>
                          <a:pt x="5" y="5"/>
                          <a:pt x="5" y="6"/>
                        </a:cubicBezTo>
                        <a:cubicBezTo>
                          <a:pt x="5" y="7"/>
                          <a:pt x="5" y="8"/>
                          <a:pt x="6" y="9"/>
                        </a:cubicBezTo>
                        <a:cubicBezTo>
                          <a:pt x="6" y="10"/>
                          <a:pt x="7" y="10"/>
                          <a:pt x="6" y="11"/>
                        </a:cubicBezTo>
                        <a:cubicBezTo>
                          <a:pt x="5" y="12"/>
                          <a:pt x="3" y="12"/>
                          <a:pt x="2" y="12"/>
                        </a:cubicBezTo>
                        <a:cubicBezTo>
                          <a:pt x="1" y="12"/>
                          <a:pt x="0" y="13"/>
                          <a:pt x="1" y="13"/>
                        </a:cubicBezTo>
                        <a:cubicBezTo>
                          <a:pt x="3" y="14"/>
                          <a:pt x="9" y="13"/>
                          <a:pt x="8" y="9"/>
                        </a:cubicBezTo>
                        <a:cubicBezTo>
                          <a:pt x="8" y="9"/>
                          <a:pt x="7" y="9"/>
                          <a:pt x="7" y="8"/>
                        </a:cubicBezTo>
                        <a:cubicBezTo>
                          <a:pt x="6" y="8"/>
                          <a:pt x="7" y="6"/>
                          <a:pt x="6" y="5"/>
                        </a:cubicBezTo>
                        <a:cubicBezTo>
                          <a:pt x="6" y="4"/>
                          <a:pt x="5" y="3"/>
                          <a:pt x="6" y="2"/>
                        </a:cubicBezTo>
                        <a:cubicBezTo>
                          <a:pt x="8" y="2"/>
                          <a:pt x="10" y="2"/>
                          <a:pt x="11" y="4"/>
                        </a:cubicBezTo>
                        <a:cubicBezTo>
                          <a:pt x="11" y="4"/>
                          <a:pt x="13" y="4"/>
                          <a:pt x="1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91">
                    <a:extLst>
                      <a:ext uri="{FF2B5EF4-FFF2-40B4-BE49-F238E27FC236}">
                        <a16:creationId xmlns="" xmlns:a16="http://schemas.microsoft.com/office/drawing/2014/main" id="{B21E3AFD-3A99-4CDA-B89D-6C41BA01CD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195513"/>
                    <a:ext cx="14288" cy="20638"/>
                  </a:xfrm>
                  <a:custGeom>
                    <a:avLst/>
                    <a:gdLst>
                      <a:gd name="T0" fmla="*/ 12 w 13"/>
                      <a:gd name="T1" fmla="*/ 1 h 19"/>
                      <a:gd name="T2" fmla="*/ 7 w 13"/>
                      <a:gd name="T3" fmla="*/ 1 h 19"/>
                      <a:gd name="T4" fmla="*/ 5 w 13"/>
                      <a:gd name="T5" fmla="*/ 5 h 19"/>
                      <a:gd name="T6" fmla="*/ 6 w 13"/>
                      <a:gd name="T7" fmla="*/ 7 h 19"/>
                      <a:gd name="T8" fmla="*/ 9 w 13"/>
                      <a:gd name="T9" fmla="*/ 11 h 19"/>
                      <a:gd name="T10" fmla="*/ 1 w 13"/>
                      <a:gd name="T11" fmla="*/ 16 h 19"/>
                      <a:gd name="T12" fmla="*/ 0 w 13"/>
                      <a:gd name="T13" fmla="*/ 17 h 19"/>
                      <a:gd name="T14" fmla="*/ 11 w 13"/>
                      <a:gd name="T15" fmla="*/ 12 h 19"/>
                      <a:gd name="T16" fmla="*/ 9 w 13"/>
                      <a:gd name="T17" fmla="*/ 8 h 19"/>
                      <a:gd name="T18" fmla="*/ 8 w 13"/>
                      <a:gd name="T19" fmla="*/ 6 h 19"/>
                      <a:gd name="T20" fmla="*/ 11 w 13"/>
                      <a:gd name="T21" fmla="*/ 2 h 19"/>
                      <a:gd name="T22" fmla="*/ 12 w 13"/>
                      <a:gd name="T23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" h="19">
                        <a:moveTo>
                          <a:pt x="12" y="1"/>
                        </a:moveTo>
                        <a:cubicBezTo>
                          <a:pt x="10" y="0"/>
                          <a:pt x="8" y="0"/>
                          <a:pt x="7" y="1"/>
                        </a:cubicBezTo>
                        <a:cubicBezTo>
                          <a:pt x="6" y="2"/>
                          <a:pt x="4" y="4"/>
                          <a:pt x="5" y="5"/>
                        </a:cubicBezTo>
                        <a:cubicBezTo>
                          <a:pt x="5" y="6"/>
                          <a:pt x="6" y="6"/>
                          <a:pt x="6" y="7"/>
                        </a:cubicBezTo>
                        <a:cubicBezTo>
                          <a:pt x="8" y="8"/>
                          <a:pt x="8" y="9"/>
                          <a:pt x="9" y="11"/>
                        </a:cubicBezTo>
                        <a:cubicBezTo>
                          <a:pt x="11" y="15"/>
                          <a:pt x="4" y="17"/>
                          <a:pt x="1" y="16"/>
                        </a:cubicBezTo>
                        <a:cubicBezTo>
                          <a:pt x="0" y="15"/>
                          <a:pt x="0" y="17"/>
                          <a:pt x="0" y="17"/>
                        </a:cubicBezTo>
                        <a:cubicBezTo>
                          <a:pt x="5" y="19"/>
                          <a:pt x="9" y="16"/>
                          <a:pt x="11" y="12"/>
                        </a:cubicBezTo>
                        <a:cubicBezTo>
                          <a:pt x="11" y="11"/>
                          <a:pt x="9" y="9"/>
                          <a:pt x="9" y="8"/>
                        </a:cubicBezTo>
                        <a:cubicBezTo>
                          <a:pt x="9" y="7"/>
                          <a:pt x="8" y="6"/>
                          <a:pt x="8" y="6"/>
                        </a:cubicBezTo>
                        <a:cubicBezTo>
                          <a:pt x="5" y="3"/>
                          <a:pt x="8" y="1"/>
                          <a:pt x="11" y="2"/>
                        </a:cubicBezTo>
                        <a:cubicBezTo>
                          <a:pt x="12" y="2"/>
                          <a:pt x="13" y="1"/>
                          <a:pt x="1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97">
                    <a:extLst>
                      <a:ext uri="{FF2B5EF4-FFF2-40B4-BE49-F238E27FC236}">
                        <a16:creationId xmlns="" xmlns:a16="http://schemas.microsoft.com/office/drawing/2014/main" id="{D0C28560-8258-47A5-9017-0A6DB9AC9C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8388" y="2146301"/>
                    <a:ext cx="36513" cy="39688"/>
                  </a:xfrm>
                  <a:custGeom>
                    <a:avLst/>
                    <a:gdLst>
                      <a:gd name="T0" fmla="*/ 3 w 35"/>
                      <a:gd name="T1" fmla="*/ 17 h 37"/>
                      <a:gd name="T2" fmla="*/ 6 w 35"/>
                      <a:gd name="T3" fmla="*/ 13 h 37"/>
                      <a:gd name="T4" fmla="*/ 5 w 35"/>
                      <a:gd name="T5" fmla="*/ 26 h 37"/>
                      <a:gd name="T6" fmla="*/ 5 w 35"/>
                      <a:gd name="T7" fmla="*/ 30 h 37"/>
                      <a:gd name="T8" fmla="*/ 11 w 35"/>
                      <a:gd name="T9" fmla="*/ 12 h 37"/>
                      <a:gd name="T10" fmla="*/ 10 w 35"/>
                      <a:gd name="T11" fmla="*/ 32 h 37"/>
                      <a:gd name="T12" fmla="*/ 11 w 35"/>
                      <a:gd name="T13" fmla="*/ 35 h 37"/>
                      <a:gd name="T14" fmla="*/ 17 w 35"/>
                      <a:gd name="T15" fmla="*/ 13 h 37"/>
                      <a:gd name="T16" fmla="*/ 15 w 35"/>
                      <a:gd name="T17" fmla="*/ 33 h 37"/>
                      <a:gd name="T18" fmla="*/ 19 w 35"/>
                      <a:gd name="T19" fmla="*/ 14 h 37"/>
                      <a:gd name="T20" fmla="*/ 17 w 35"/>
                      <a:gd name="T21" fmla="*/ 28 h 37"/>
                      <a:gd name="T22" fmla="*/ 15 w 35"/>
                      <a:gd name="T23" fmla="*/ 36 h 37"/>
                      <a:gd name="T24" fmla="*/ 17 w 35"/>
                      <a:gd name="T25" fmla="*/ 33 h 37"/>
                      <a:gd name="T26" fmla="*/ 19 w 35"/>
                      <a:gd name="T27" fmla="*/ 10 h 37"/>
                      <a:gd name="T28" fmla="*/ 21 w 35"/>
                      <a:gd name="T29" fmla="*/ 7 h 37"/>
                      <a:gd name="T30" fmla="*/ 21 w 35"/>
                      <a:gd name="T31" fmla="*/ 15 h 37"/>
                      <a:gd name="T32" fmla="*/ 21 w 35"/>
                      <a:gd name="T33" fmla="*/ 20 h 37"/>
                      <a:gd name="T34" fmla="*/ 25 w 35"/>
                      <a:gd name="T35" fmla="*/ 7 h 37"/>
                      <a:gd name="T36" fmla="*/ 25 w 35"/>
                      <a:gd name="T37" fmla="*/ 19 h 37"/>
                      <a:gd name="T38" fmla="*/ 25 w 35"/>
                      <a:gd name="T39" fmla="*/ 21 h 37"/>
                      <a:gd name="T40" fmla="*/ 30 w 35"/>
                      <a:gd name="T41" fmla="*/ 6 h 37"/>
                      <a:gd name="T42" fmla="*/ 31 w 35"/>
                      <a:gd name="T43" fmla="*/ 14 h 37"/>
                      <a:gd name="T44" fmla="*/ 34 w 35"/>
                      <a:gd name="T45" fmla="*/ 5 h 37"/>
                      <a:gd name="T46" fmla="*/ 31 w 35"/>
                      <a:gd name="T47" fmla="*/ 18 h 37"/>
                      <a:gd name="T48" fmla="*/ 26 w 35"/>
                      <a:gd name="T49" fmla="*/ 16 h 37"/>
                      <a:gd name="T50" fmla="*/ 28 w 35"/>
                      <a:gd name="T51" fmla="*/ 5 h 37"/>
                      <a:gd name="T52" fmla="*/ 25 w 35"/>
                      <a:gd name="T53" fmla="*/ 12 h 37"/>
                      <a:gd name="T54" fmla="*/ 21 w 35"/>
                      <a:gd name="T55" fmla="*/ 20 h 37"/>
                      <a:gd name="T56" fmla="*/ 22 w 35"/>
                      <a:gd name="T57" fmla="*/ 6 h 37"/>
                      <a:gd name="T58" fmla="*/ 21 w 35"/>
                      <a:gd name="T59" fmla="*/ 5 h 37"/>
                      <a:gd name="T60" fmla="*/ 20 w 35"/>
                      <a:gd name="T61" fmla="*/ 13 h 37"/>
                      <a:gd name="T62" fmla="*/ 16 w 35"/>
                      <a:gd name="T63" fmla="*/ 34 h 37"/>
                      <a:gd name="T64" fmla="*/ 17 w 35"/>
                      <a:gd name="T65" fmla="*/ 36 h 37"/>
                      <a:gd name="T66" fmla="*/ 16 w 35"/>
                      <a:gd name="T67" fmla="*/ 31 h 37"/>
                      <a:gd name="T68" fmla="*/ 19 w 35"/>
                      <a:gd name="T69" fmla="*/ 8 h 37"/>
                      <a:gd name="T70" fmla="*/ 18 w 35"/>
                      <a:gd name="T71" fmla="*/ 10 h 37"/>
                      <a:gd name="T72" fmla="*/ 12 w 35"/>
                      <a:gd name="T73" fmla="*/ 33 h 37"/>
                      <a:gd name="T74" fmla="*/ 14 w 35"/>
                      <a:gd name="T75" fmla="*/ 8 h 37"/>
                      <a:gd name="T76" fmla="*/ 11 w 35"/>
                      <a:gd name="T77" fmla="*/ 20 h 37"/>
                      <a:gd name="T78" fmla="*/ 8 w 35"/>
                      <a:gd name="T79" fmla="*/ 24 h 37"/>
                      <a:gd name="T80" fmla="*/ 8 w 35"/>
                      <a:gd name="T81" fmla="*/ 13 h 37"/>
                      <a:gd name="T82" fmla="*/ 7 w 35"/>
                      <a:gd name="T83" fmla="*/ 11 h 37"/>
                      <a:gd name="T84" fmla="*/ 2 w 35"/>
                      <a:gd name="T85" fmla="*/ 26 h 37"/>
                      <a:gd name="T86" fmla="*/ 0 w 35"/>
                      <a:gd name="T87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5" h="37">
                        <a:moveTo>
                          <a:pt x="1" y="25"/>
                        </a:moveTo>
                        <a:cubicBezTo>
                          <a:pt x="1" y="23"/>
                          <a:pt x="2" y="22"/>
                          <a:pt x="2" y="21"/>
                        </a:cubicBezTo>
                        <a:cubicBezTo>
                          <a:pt x="4" y="18"/>
                          <a:pt x="4" y="17"/>
                          <a:pt x="3" y="17"/>
                        </a:cubicBezTo>
                        <a:cubicBezTo>
                          <a:pt x="2" y="20"/>
                          <a:pt x="1" y="23"/>
                          <a:pt x="0" y="26"/>
                        </a:cubicBezTo>
                        <a:cubicBezTo>
                          <a:pt x="1" y="26"/>
                          <a:pt x="1" y="26"/>
                          <a:pt x="2" y="26"/>
                        </a:cubicBezTo>
                        <a:cubicBezTo>
                          <a:pt x="3" y="21"/>
                          <a:pt x="4" y="17"/>
                          <a:pt x="6" y="13"/>
                        </a:cubicBezTo>
                        <a:cubicBezTo>
                          <a:pt x="5" y="15"/>
                          <a:pt x="6" y="18"/>
                          <a:pt x="5" y="20"/>
                        </a:cubicBezTo>
                        <a:cubicBezTo>
                          <a:pt x="5" y="22"/>
                          <a:pt x="4" y="24"/>
                          <a:pt x="4" y="26"/>
                        </a:cubicBezTo>
                        <a:cubicBezTo>
                          <a:pt x="4" y="27"/>
                          <a:pt x="5" y="27"/>
                          <a:pt x="5" y="26"/>
                        </a:cubicBezTo>
                        <a:cubicBezTo>
                          <a:pt x="7" y="22"/>
                          <a:pt x="7" y="17"/>
                          <a:pt x="9" y="13"/>
                        </a:cubicBezTo>
                        <a:cubicBezTo>
                          <a:pt x="9" y="13"/>
                          <a:pt x="8" y="13"/>
                          <a:pt x="8" y="13"/>
                        </a:cubicBezTo>
                        <a:cubicBezTo>
                          <a:pt x="7" y="19"/>
                          <a:pt x="5" y="24"/>
                          <a:pt x="5" y="30"/>
                        </a:cubicBezTo>
                        <a:cubicBezTo>
                          <a:pt x="5" y="31"/>
                          <a:pt x="6" y="31"/>
                          <a:pt x="6" y="31"/>
                        </a:cubicBezTo>
                        <a:cubicBezTo>
                          <a:pt x="9" y="26"/>
                          <a:pt x="10" y="20"/>
                          <a:pt x="12" y="14"/>
                        </a:cubicBezTo>
                        <a:cubicBezTo>
                          <a:pt x="13" y="12"/>
                          <a:pt x="12" y="12"/>
                          <a:pt x="11" y="12"/>
                        </a:cubicBezTo>
                        <a:cubicBezTo>
                          <a:pt x="11" y="16"/>
                          <a:pt x="10" y="19"/>
                          <a:pt x="9" y="22"/>
                        </a:cubicBezTo>
                        <a:cubicBezTo>
                          <a:pt x="9" y="25"/>
                          <a:pt x="9" y="28"/>
                          <a:pt x="8" y="32"/>
                        </a:cubicBezTo>
                        <a:cubicBezTo>
                          <a:pt x="8" y="32"/>
                          <a:pt x="9" y="33"/>
                          <a:pt x="10" y="32"/>
                        </a:cubicBezTo>
                        <a:cubicBezTo>
                          <a:pt x="13" y="25"/>
                          <a:pt x="14" y="17"/>
                          <a:pt x="15" y="9"/>
                        </a:cubicBezTo>
                        <a:cubicBezTo>
                          <a:pt x="15" y="9"/>
                          <a:pt x="14" y="9"/>
                          <a:pt x="14" y="8"/>
                        </a:cubicBezTo>
                        <a:cubicBezTo>
                          <a:pt x="13" y="17"/>
                          <a:pt x="11" y="26"/>
                          <a:pt x="11" y="35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5" y="29"/>
                          <a:pt x="16" y="22"/>
                          <a:pt x="17" y="15"/>
                        </a:cubicBezTo>
                        <a:cubicBezTo>
                          <a:pt x="18" y="13"/>
                          <a:pt x="18" y="12"/>
                          <a:pt x="17" y="13"/>
                        </a:cubicBezTo>
                        <a:cubicBezTo>
                          <a:pt x="16" y="16"/>
                          <a:pt x="16" y="20"/>
                          <a:pt x="15" y="23"/>
                        </a:cubicBezTo>
                        <a:cubicBezTo>
                          <a:pt x="15" y="26"/>
                          <a:pt x="14" y="30"/>
                          <a:pt x="14" y="33"/>
                        </a:cubicBezTo>
                        <a:cubicBezTo>
                          <a:pt x="14" y="33"/>
                          <a:pt x="15" y="33"/>
                          <a:pt x="15" y="33"/>
                        </a:cubicBezTo>
                        <a:cubicBezTo>
                          <a:pt x="16" y="29"/>
                          <a:pt x="16" y="25"/>
                          <a:pt x="17" y="21"/>
                        </a:cubicBezTo>
                        <a:cubicBezTo>
                          <a:pt x="18" y="20"/>
                          <a:pt x="18" y="18"/>
                          <a:pt x="19" y="16"/>
                        </a:cubicBezTo>
                        <a:cubicBezTo>
                          <a:pt x="19" y="15"/>
                          <a:pt x="19" y="15"/>
                          <a:pt x="19" y="14"/>
                        </a:cubicBezTo>
                        <a:cubicBezTo>
                          <a:pt x="21" y="12"/>
                          <a:pt x="20" y="11"/>
                          <a:pt x="19" y="11"/>
                        </a:cubicBezTo>
                        <a:cubicBezTo>
                          <a:pt x="19" y="14"/>
                          <a:pt x="18" y="18"/>
                          <a:pt x="18" y="21"/>
                        </a:cubicBezTo>
                        <a:cubicBezTo>
                          <a:pt x="18" y="23"/>
                          <a:pt x="17" y="26"/>
                          <a:pt x="17" y="28"/>
                        </a:cubicBezTo>
                        <a:cubicBezTo>
                          <a:pt x="16" y="32"/>
                          <a:pt x="18" y="30"/>
                          <a:pt x="18" y="28"/>
                        </a:cubicBezTo>
                        <a:cubicBezTo>
                          <a:pt x="18" y="27"/>
                          <a:pt x="17" y="27"/>
                          <a:pt x="17" y="28"/>
                        </a:cubicBezTo>
                        <a:cubicBezTo>
                          <a:pt x="16" y="31"/>
                          <a:pt x="16" y="33"/>
                          <a:pt x="15" y="36"/>
                        </a:cubicBezTo>
                        <a:cubicBezTo>
                          <a:pt x="15" y="36"/>
                          <a:pt x="16" y="37"/>
                          <a:pt x="17" y="36"/>
                        </a:cubicBezTo>
                        <a:cubicBezTo>
                          <a:pt x="17" y="35"/>
                          <a:pt x="17" y="34"/>
                          <a:pt x="17" y="34"/>
                        </a:cubicBezTo>
                        <a:cubicBezTo>
                          <a:pt x="17" y="33"/>
                          <a:pt x="17" y="33"/>
                          <a:pt x="17" y="33"/>
                        </a:cubicBezTo>
                        <a:cubicBezTo>
                          <a:pt x="18" y="33"/>
                          <a:pt x="19" y="19"/>
                          <a:pt x="19" y="17"/>
                        </a:cubicBezTo>
                        <a:cubicBezTo>
                          <a:pt x="19" y="15"/>
                          <a:pt x="19" y="13"/>
                          <a:pt x="20" y="11"/>
                        </a:cubicBezTo>
                        <a:cubicBezTo>
                          <a:pt x="19" y="8"/>
                          <a:pt x="19" y="8"/>
                          <a:pt x="19" y="10"/>
                        </a:cubicBezTo>
                        <a:cubicBezTo>
                          <a:pt x="19" y="11"/>
                          <a:pt x="18" y="13"/>
                          <a:pt x="18" y="14"/>
                        </a:cubicBezTo>
                        <a:cubicBezTo>
                          <a:pt x="18" y="15"/>
                          <a:pt x="19" y="15"/>
                          <a:pt x="20" y="14"/>
                        </a:cubicBezTo>
                        <a:cubicBezTo>
                          <a:pt x="20" y="13"/>
                          <a:pt x="21" y="8"/>
                          <a:pt x="21" y="7"/>
                        </a:cubicBezTo>
                        <a:cubicBezTo>
                          <a:pt x="19" y="7"/>
                          <a:pt x="19" y="8"/>
                          <a:pt x="20" y="10"/>
                        </a:cubicBezTo>
                        <a:cubicBezTo>
                          <a:pt x="20" y="13"/>
                          <a:pt x="20" y="16"/>
                          <a:pt x="19" y="19"/>
                        </a:cubicBezTo>
                        <a:cubicBezTo>
                          <a:pt x="20" y="18"/>
                          <a:pt x="21" y="16"/>
                          <a:pt x="21" y="15"/>
                        </a:cubicBezTo>
                        <a:cubicBezTo>
                          <a:pt x="22" y="13"/>
                          <a:pt x="23" y="11"/>
                          <a:pt x="23" y="8"/>
                        </a:cubicBezTo>
                        <a:cubicBezTo>
                          <a:pt x="22" y="8"/>
                          <a:pt x="21" y="9"/>
                          <a:pt x="22" y="11"/>
                        </a:cubicBezTo>
                        <a:cubicBezTo>
                          <a:pt x="22" y="14"/>
                          <a:pt x="21" y="17"/>
                          <a:pt x="21" y="20"/>
                        </a:cubicBezTo>
                        <a:cubicBezTo>
                          <a:pt x="20" y="21"/>
                          <a:pt x="22" y="22"/>
                          <a:pt x="22" y="21"/>
                        </a:cubicBezTo>
                        <a:cubicBezTo>
                          <a:pt x="24" y="16"/>
                          <a:pt x="25" y="12"/>
                          <a:pt x="26" y="7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24" y="8"/>
                          <a:pt x="24" y="10"/>
                          <a:pt x="24" y="12"/>
                        </a:cubicBezTo>
                        <a:cubicBezTo>
                          <a:pt x="24" y="14"/>
                          <a:pt x="23" y="17"/>
                          <a:pt x="23" y="19"/>
                        </a:cubicBezTo>
                        <a:cubicBezTo>
                          <a:pt x="23" y="20"/>
                          <a:pt x="24" y="20"/>
                          <a:pt x="25" y="19"/>
                        </a:cubicBezTo>
                        <a:cubicBezTo>
                          <a:pt x="26" y="14"/>
                          <a:pt x="28" y="10"/>
                          <a:pt x="29" y="5"/>
                        </a:cubicBezTo>
                        <a:cubicBezTo>
                          <a:pt x="29" y="5"/>
                          <a:pt x="28" y="5"/>
                          <a:pt x="28" y="5"/>
                        </a:cubicBezTo>
                        <a:cubicBezTo>
                          <a:pt x="27" y="10"/>
                          <a:pt x="26" y="16"/>
                          <a:pt x="25" y="21"/>
                        </a:cubicBezTo>
                        <a:cubicBezTo>
                          <a:pt x="25" y="22"/>
                          <a:pt x="27" y="22"/>
                          <a:pt x="27" y="21"/>
                        </a:cubicBezTo>
                        <a:cubicBezTo>
                          <a:pt x="27" y="18"/>
                          <a:pt x="28" y="15"/>
                          <a:pt x="29" y="11"/>
                        </a:cubicBezTo>
                        <a:cubicBezTo>
                          <a:pt x="29" y="9"/>
                          <a:pt x="30" y="8"/>
                          <a:pt x="30" y="6"/>
                        </a:cubicBezTo>
                        <a:cubicBezTo>
                          <a:pt x="32" y="3"/>
                          <a:pt x="31" y="3"/>
                          <a:pt x="31" y="6"/>
                        </a:cubicBezTo>
                        <a:cubicBezTo>
                          <a:pt x="31" y="8"/>
                          <a:pt x="31" y="11"/>
                          <a:pt x="30" y="13"/>
                        </a:cubicBezTo>
                        <a:cubicBezTo>
                          <a:pt x="29" y="16"/>
                          <a:pt x="30" y="16"/>
                          <a:pt x="31" y="14"/>
                        </a:cubicBezTo>
                        <a:cubicBezTo>
                          <a:pt x="32" y="8"/>
                          <a:pt x="33" y="9"/>
                          <a:pt x="33" y="14"/>
                        </a:cubicBezTo>
                        <a:cubicBezTo>
                          <a:pt x="33" y="15"/>
                          <a:pt x="35" y="15"/>
                          <a:pt x="35" y="14"/>
                        </a:cubicBezTo>
                        <a:cubicBezTo>
                          <a:pt x="35" y="11"/>
                          <a:pt x="35" y="8"/>
                          <a:pt x="34" y="5"/>
                        </a:cubicBezTo>
                        <a:cubicBezTo>
                          <a:pt x="34" y="4"/>
                          <a:pt x="33" y="4"/>
                          <a:pt x="33" y="5"/>
                        </a:cubicBezTo>
                        <a:cubicBezTo>
                          <a:pt x="31" y="9"/>
                          <a:pt x="29" y="13"/>
                          <a:pt x="29" y="18"/>
                        </a:cubicBezTo>
                        <a:cubicBezTo>
                          <a:pt x="29" y="19"/>
                          <a:pt x="31" y="19"/>
                          <a:pt x="31" y="18"/>
                        </a:cubicBezTo>
                        <a:cubicBezTo>
                          <a:pt x="32" y="13"/>
                          <a:pt x="33" y="7"/>
                          <a:pt x="32" y="1"/>
                        </a:cubicBezTo>
                        <a:cubicBezTo>
                          <a:pt x="32" y="0"/>
                          <a:pt x="31" y="0"/>
                          <a:pt x="31" y="1"/>
                        </a:cubicBezTo>
                        <a:cubicBezTo>
                          <a:pt x="29" y="6"/>
                          <a:pt x="27" y="11"/>
                          <a:pt x="26" y="16"/>
                        </a:cubicBezTo>
                        <a:cubicBezTo>
                          <a:pt x="25" y="20"/>
                          <a:pt x="27" y="20"/>
                          <a:pt x="28" y="14"/>
                        </a:cubicBezTo>
                        <a:cubicBezTo>
                          <a:pt x="28" y="11"/>
                          <a:pt x="29" y="8"/>
                          <a:pt x="29" y="5"/>
                        </a:cubicBezTo>
                        <a:cubicBezTo>
                          <a:pt x="30" y="4"/>
                          <a:pt x="28" y="4"/>
                          <a:pt x="28" y="5"/>
                        </a:cubicBezTo>
                        <a:cubicBezTo>
                          <a:pt x="26" y="9"/>
                          <a:pt x="25" y="12"/>
                          <a:pt x="24" y="17"/>
                        </a:cubicBezTo>
                        <a:cubicBezTo>
                          <a:pt x="24" y="17"/>
                          <a:pt x="24" y="17"/>
                          <a:pt x="25" y="17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6" y="9"/>
                          <a:pt x="26" y="7"/>
                          <a:pt x="26" y="4"/>
                        </a:cubicBezTo>
                        <a:cubicBezTo>
                          <a:pt x="26" y="3"/>
                          <a:pt x="25" y="3"/>
                          <a:pt x="25" y="4"/>
                        </a:cubicBezTo>
                        <a:cubicBezTo>
                          <a:pt x="24" y="10"/>
                          <a:pt x="22" y="15"/>
                          <a:pt x="21" y="20"/>
                        </a:cubicBezTo>
                        <a:cubicBezTo>
                          <a:pt x="21" y="21"/>
                          <a:pt x="22" y="21"/>
                          <a:pt x="22" y="21"/>
                        </a:cubicBezTo>
                        <a:cubicBezTo>
                          <a:pt x="23" y="16"/>
                          <a:pt x="24" y="11"/>
                          <a:pt x="24" y="6"/>
                        </a:cubicBezTo>
                        <a:cubicBezTo>
                          <a:pt x="24" y="5"/>
                          <a:pt x="23" y="5"/>
                          <a:pt x="22" y="6"/>
                        </a:cubicBezTo>
                        <a:cubicBezTo>
                          <a:pt x="21" y="11"/>
                          <a:pt x="19" y="16"/>
                          <a:pt x="18" y="21"/>
                        </a:cubicBezTo>
                        <a:cubicBezTo>
                          <a:pt x="18" y="22"/>
                          <a:pt x="20" y="22"/>
                          <a:pt x="20" y="21"/>
                        </a:cubicBezTo>
                        <a:cubicBezTo>
                          <a:pt x="21" y="16"/>
                          <a:pt x="21" y="11"/>
                          <a:pt x="21" y="5"/>
                        </a:cubicBezTo>
                        <a:cubicBezTo>
                          <a:pt x="21" y="4"/>
                          <a:pt x="20" y="4"/>
                          <a:pt x="20" y="5"/>
                        </a:cubicBezTo>
                        <a:cubicBezTo>
                          <a:pt x="19" y="6"/>
                          <a:pt x="19" y="8"/>
                          <a:pt x="19" y="9"/>
                        </a:cubicBezTo>
                        <a:cubicBezTo>
                          <a:pt x="18" y="12"/>
                          <a:pt x="20" y="11"/>
                          <a:pt x="20" y="13"/>
                        </a:cubicBezTo>
                        <a:cubicBezTo>
                          <a:pt x="20" y="12"/>
                          <a:pt x="20" y="10"/>
                          <a:pt x="20" y="8"/>
                        </a:cubicBezTo>
                        <a:cubicBezTo>
                          <a:pt x="20" y="7"/>
                          <a:pt x="19" y="7"/>
                          <a:pt x="19" y="8"/>
                        </a:cubicBezTo>
                        <a:cubicBezTo>
                          <a:pt x="17" y="16"/>
                          <a:pt x="17" y="25"/>
                          <a:pt x="16" y="34"/>
                        </a:cubicBezTo>
                        <a:cubicBezTo>
                          <a:pt x="16" y="34"/>
                          <a:pt x="16" y="34"/>
                          <a:pt x="16" y="34"/>
                        </a:cubicBezTo>
                        <a:cubicBezTo>
                          <a:pt x="16" y="34"/>
                          <a:pt x="15" y="35"/>
                          <a:pt x="15" y="36"/>
                        </a:cubicBezTo>
                        <a:cubicBezTo>
                          <a:pt x="16" y="36"/>
                          <a:pt x="16" y="36"/>
                          <a:pt x="17" y="36"/>
                        </a:cubicBezTo>
                        <a:cubicBezTo>
                          <a:pt x="17" y="33"/>
                          <a:pt x="18" y="31"/>
                          <a:pt x="18" y="28"/>
                        </a:cubicBezTo>
                        <a:cubicBezTo>
                          <a:pt x="17" y="28"/>
                          <a:pt x="17" y="28"/>
                          <a:pt x="17" y="28"/>
                        </a:cubicBezTo>
                        <a:cubicBezTo>
                          <a:pt x="17" y="29"/>
                          <a:pt x="16" y="30"/>
                          <a:pt x="16" y="31"/>
                        </a:cubicBezTo>
                        <a:cubicBezTo>
                          <a:pt x="16" y="31"/>
                          <a:pt x="18" y="32"/>
                          <a:pt x="18" y="31"/>
                        </a:cubicBezTo>
                        <a:cubicBezTo>
                          <a:pt x="19" y="23"/>
                          <a:pt x="20" y="16"/>
                          <a:pt x="20" y="9"/>
                        </a:cubicBezTo>
                        <a:cubicBezTo>
                          <a:pt x="20" y="8"/>
                          <a:pt x="19" y="8"/>
                          <a:pt x="19" y="8"/>
                        </a:cubicBezTo>
                        <a:cubicBezTo>
                          <a:pt x="17" y="17"/>
                          <a:pt x="14" y="25"/>
                          <a:pt x="14" y="33"/>
                        </a:cubicBezTo>
                        <a:cubicBezTo>
                          <a:pt x="14" y="34"/>
                          <a:pt x="15" y="34"/>
                          <a:pt x="15" y="33"/>
                        </a:cubicBezTo>
                        <a:cubicBezTo>
                          <a:pt x="16" y="26"/>
                          <a:pt x="18" y="18"/>
                          <a:pt x="18" y="10"/>
                        </a:cubicBezTo>
                        <a:cubicBezTo>
                          <a:pt x="18" y="9"/>
                          <a:pt x="17" y="9"/>
                          <a:pt x="17" y="10"/>
                        </a:cubicBezTo>
                        <a:cubicBezTo>
                          <a:pt x="15" y="17"/>
                          <a:pt x="14" y="24"/>
                          <a:pt x="12" y="31"/>
                        </a:cubicBezTo>
                        <a:cubicBezTo>
                          <a:pt x="11" y="33"/>
                          <a:pt x="11" y="33"/>
                          <a:pt x="12" y="33"/>
                        </a:cubicBezTo>
                        <a:cubicBezTo>
                          <a:pt x="12" y="30"/>
                          <a:pt x="13" y="27"/>
                          <a:pt x="13" y="25"/>
                        </a:cubicBezTo>
                        <a:cubicBezTo>
                          <a:pt x="14" y="19"/>
                          <a:pt x="14" y="14"/>
                          <a:pt x="15" y="9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3" y="15"/>
                          <a:pt x="12" y="21"/>
                          <a:pt x="10" y="28"/>
                        </a:cubicBezTo>
                        <a:cubicBezTo>
                          <a:pt x="10" y="31"/>
                          <a:pt x="10" y="30"/>
                          <a:pt x="10" y="25"/>
                        </a:cubicBezTo>
                        <a:cubicBezTo>
                          <a:pt x="11" y="23"/>
                          <a:pt x="11" y="21"/>
                          <a:pt x="11" y="20"/>
                        </a:cubicBezTo>
                        <a:cubicBezTo>
                          <a:pt x="12" y="17"/>
                          <a:pt x="12" y="13"/>
                          <a:pt x="13" y="10"/>
                        </a:cubicBezTo>
                        <a:cubicBezTo>
                          <a:pt x="13" y="9"/>
                          <a:pt x="11" y="9"/>
                          <a:pt x="11" y="10"/>
                        </a:cubicBezTo>
                        <a:cubicBezTo>
                          <a:pt x="10" y="15"/>
                          <a:pt x="9" y="20"/>
                          <a:pt x="8" y="24"/>
                        </a:cubicBezTo>
                        <a:cubicBezTo>
                          <a:pt x="5" y="33"/>
                          <a:pt x="7" y="24"/>
                          <a:pt x="7" y="22"/>
                        </a:cubicBezTo>
                        <a:cubicBezTo>
                          <a:pt x="8" y="19"/>
                          <a:pt x="8" y="16"/>
                          <a:pt x="9" y="13"/>
                        </a:cubicBezTo>
                        <a:cubicBezTo>
                          <a:pt x="9" y="12"/>
                          <a:pt x="8" y="12"/>
                          <a:pt x="8" y="13"/>
                        </a:cubicBezTo>
                        <a:cubicBezTo>
                          <a:pt x="6" y="17"/>
                          <a:pt x="5" y="22"/>
                          <a:pt x="4" y="26"/>
                        </a:cubicBezTo>
                        <a:cubicBezTo>
                          <a:pt x="4" y="26"/>
                          <a:pt x="5" y="26"/>
                          <a:pt x="5" y="26"/>
                        </a:cubicBezTo>
                        <a:cubicBezTo>
                          <a:pt x="6" y="21"/>
                          <a:pt x="8" y="16"/>
                          <a:pt x="7" y="11"/>
                        </a:cubicBezTo>
                        <a:cubicBezTo>
                          <a:pt x="7" y="10"/>
                          <a:pt x="6" y="10"/>
                          <a:pt x="6" y="11"/>
                        </a:cubicBezTo>
                        <a:cubicBezTo>
                          <a:pt x="3" y="15"/>
                          <a:pt x="1" y="20"/>
                          <a:pt x="0" y="26"/>
                        </a:cubicBezTo>
                        <a:cubicBezTo>
                          <a:pt x="0" y="26"/>
                          <a:pt x="2" y="27"/>
                          <a:pt x="2" y="26"/>
                        </a:cubicBezTo>
                        <a:cubicBezTo>
                          <a:pt x="3" y="22"/>
                          <a:pt x="3" y="19"/>
                          <a:pt x="5" y="15"/>
                        </a:cubicBezTo>
                        <a:cubicBezTo>
                          <a:pt x="5" y="14"/>
                          <a:pt x="4" y="14"/>
                          <a:pt x="3" y="14"/>
                        </a:cubicBezTo>
                        <a:cubicBezTo>
                          <a:pt x="1" y="18"/>
                          <a:pt x="0" y="21"/>
                          <a:pt x="0" y="25"/>
                        </a:cubicBezTo>
                        <a:cubicBezTo>
                          <a:pt x="0" y="26"/>
                          <a:pt x="1" y="26"/>
                          <a:pt x="1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98">
                    <a:extLst>
                      <a:ext uri="{FF2B5EF4-FFF2-40B4-BE49-F238E27FC236}">
                        <a16:creationId xmlns="" xmlns:a16="http://schemas.microsoft.com/office/drawing/2014/main" id="{F3AF625A-83EE-4274-ABA1-5DCF3F1653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5850" y="2182813"/>
                    <a:ext cx="6350" cy="3175"/>
                  </a:xfrm>
                  <a:custGeom>
                    <a:avLst/>
                    <a:gdLst>
                      <a:gd name="T0" fmla="*/ 1 w 6"/>
                      <a:gd name="T1" fmla="*/ 1 h 4"/>
                      <a:gd name="T2" fmla="*/ 1 w 6"/>
                      <a:gd name="T3" fmla="*/ 4 h 4"/>
                      <a:gd name="T4" fmla="*/ 2 w 6"/>
                      <a:gd name="T5" fmla="*/ 4 h 4"/>
                      <a:gd name="T6" fmla="*/ 4 w 6"/>
                      <a:gd name="T7" fmla="*/ 2 h 4"/>
                      <a:gd name="T8" fmla="*/ 5 w 6"/>
                      <a:gd name="T9" fmla="*/ 1 h 4"/>
                      <a:gd name="T10" fmla="*/ 5 w 6"/>
                      <a:gd name="T11" fmla="*/ 0 h 4"/>
                      <a:gd name="T12" fmla="*/ 2 w 6"/>
                      <a:gd name="T13" fmla="*/ 1 h 4"/>
                      <a:gd name="T14" fmla="*/ 1 w 6"/>
                      <a:gd name="T15" fmla="*/ 3 h 4"/>
                      <a:gd name="T16" fmla="*/ 2 w 6"/>
                      <a:gd name="T17" fmla="*/ 3 h 4"/>
                      <a:gd name="T18" fmla="*/ 2 w 6"/>
                      <a:gd name="T19" fmla="*/ 1 h 4"/>
                      <a:gd name="T20" fmla="*/ 1 w 6"/>
                      <a:gd name="T21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" h="4">
                        <a:moveTo>
                          <a:pt x="1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3"/>
                          <a:pt x="3" y="2"/>
                          <a:pt x="4" y="2"/>
                        </a:cubicBezTo>
                        <a:cubicBezTo>
                          <a:pt x="4" y="2"/>
                          <a:pt x="5" y="2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4" y="1"/>
                          <a:pt x="3" y="0"/>
                          <a:pt x="2" y="1"/>
                        </a:cubicBezTo>
                        <a:cubicBezTo>
                          <a:pt x="1" y="1"/>
                          <a:pt x="1" y="2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2"/>
                          <a:pt x="2" y="1"/>
                        </a:cubicBezTo>
                        <a:cubicBezTo>
                          <a:pt x="2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Freeform 100">
                    <a:extLst>
                      <a:ext uri="{FF2B5EF4-FFF2-40B4-BE49-F238E27FC236}">
                        <a16:creationId xmlns="" xmlns:a16="http://schemas.microsoft.com/office/drawing/2014/main" id="{E9ECD331-0F55-45CC-A443-8EAD015E80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66800" y="2141538"/>
                    <a:ext cx="46038" cy="42863"/>
                  </a:xfrm>
                  <a:custGeom>
                    <a:avLst/>
                    <a:gdLst>
                      <a:gd name="T0" fmla="*/ 20 w 44"/>
                      <a:gd name="T1" fmla="*/ 29 h 40"/>
                      <a:gd name="T2" fmla="*/ 26 w 44"/>
                      <a:gd name="T3" fmla="*/ 25 h 40"/>
                      <a:gd name="T4" fmla="*/ 22 w 44"/>
                      <a:gd name="T5" fmla="*/ 28 h 40"/>
                      <a:gd name="T6" fmla="*/ 26 w 44"/>
                      <a:gd name="T7" fmla="*/ 16 h 40"/>
                      <a:gd name="T8" fmla="*/ 19 w 44"/>
                      <a:gd name="T9" fmla="*/ 17 h 40"/>
                      <a:gd name="T10" fmla="*/ 17 w 44"/>
                      <a:gd name="T11" fmla="*/ 27 h 40"/>
                      <a:gd name="T12" fmla="*/ 14 w 44"/>
                      <a:gd name="T13" fmla="*/ 35 h 40"/>
                      <a:gd name="T14" fmla="*/ 13 w 44"/>
                      <a:gd name="T15" fmla="*/ 21 h 40"/>
                      <a:gd name="T16" fmla="*/ 8 w 44"/>
                      <a:gd name="T17" fmla="*/ 23 h 40"/>
                      <a:gd name="T18" fmla="*/ 6 w 44"/>
                      <a:gd name="T19" fmla="*/ 22 h 40"/>
                      <a:gd name="T20" fmla="*/ 4 w 44"/>
                      <a:gd name="T21" fmla="*/ 25 h 40"/>
                      <a:gd name="T22" fmla="*/ 1 w 44"/>
                      <a:gd name="T23" fmla="*/ 23 h 40"/>
                      <a:gd name="T24" fmla="*/ 14 w 44"/>
                      <a:gd name="T25" fmla="*/ 13 h 40"/>
                      <a:gd name="T26" fmla="*/ 17 w 44"/>
                      <a:gd name="T27" fmla="*/ 11 h 40"/>
                      <a:gd name="T28" fmla="*/ 10 w 44"/>
                      <a:gd name="T29" fmla="*/ 17 h 40"/>
                      <a:gd name="T30" fmla="*/ 34 w 44"/>
                      <a:gd name="T31" fmla="*/ 18 h 40"/>
                      <a:gd name="T32" fmla="*/ 15 w 44"/>
                      <a:gd name="T33" fmla="*/ 34 h 40"/>
                      <a:gd name="T34" fmla="*/ 9 w 44"/>
                      <a:gd name="T35" fmla="*/ 35 h 40"/>
                      <a:gd name="T36" fmla="*/ 9 w 44"/>
                      <a:gd name="T37" fmla="*/ 28 h 40"/>
                      <a:gd name="T38" fmla="*/ 8 w 44"/>
                      <a:gd name="T39" fmla="*/ 24 h 40"/>
                      <a:gd name="T40" fmla="*/ 10 w 44"/>
                      <a:gd name="T41" fmla="*/ 17 h 40"/>
                      <a:gd name="T42" fmla="*/ 13 w 44"/>
                      <a:gd name="T43" fmla="*/ 24 h 40"/>
                      <a:gd name="T44" fmla="*/ 17 w 44"/>
                      <a:gd name="T45" fmla="*/ 25 h 40"/>
                      <a:gd name="T46" fmla="*/ 20 w 44"/>
                      <a:gd name="T47" fmla="*/ 18 h 40"/>
                      <a:gd name="T48" fmla="*/ 24 w 44"/>
                      <a:gd name="T49" fmla="*/ 23 h 40"/>
                      <a:gd name="T50" fmla="*/ 27 w 44"/>
                      <a:gd name="T51" fmla="*/ 20 h 40"/>
                      <a:gd name="T52" fmla="*/ 33 w 44"/>
                      <a:gd name="T53" fmla="*/ 17 h 40"/>
                      <a:gd name="T54" fmla="*/ 32 w 44"/>
                      <a:gd name="T55" fmla="*/ 13 h 40"/>
                      <a:gd name="T56" fmla="*/ 30 w 44"/>
                      <a:gd name="T57" fmla="*/ 11 h 40"/>
                      <a:gd name="T58" fmla="*/ 29 w 44"/>
                      <a:gd name="T59" fmla="*/ 18 h 40"/>
                      <a:gd name="T60" fmla="*/ 24 w 44"/>
                      <a:gd name="T61" fmla="*/ 23 h 40"/>
                      <a:gd name="T62" fmla="*/ 24 w 44"/>
                      <a:gd name="T63" fmla="*/ 12 h 40"/>
                      <a:gd name="T64" fmla="*/ 23 w 44"/>
                      <a:gd name="T65" fmla="*/ 14 h 40"/>
                      <a:gd name="T66" fmla="*/ 21 w 44"/>
                      <a:gd name="T67" fmla="*/ 25 h 40"/>
                      <a:gd name="T68" fmla="*/ 17 w 44"/>
                      <a:gd name="T69" fmla="*/ 25 h 40"/>
                      <a:gd name="T70" fmla="*/ 17 w 44"/>
                      <a:gd name="T71" fmla="*/ 14 h 40"/>
                      <a:gd name="T72" fmla="*/ 13 w 44"/>
                      <a:gd name="T73" fmla="*/ 15 h 40"/>
                      <a:gd name="T74" fmla="*/ 8 w 44"/>
                      <a:gd name="T75" fmla="*/ 22 h 40"/>
                      <a:gd name="T76" fmla="*/ 7 w 44"/>
                      <a:gd name="T77" fmla="*/ 27 h 40"/>
                      <a:gd name="T78" fmla="*/ 6 w 44"/>
                      <a:gd name="T79" fmla="*/ 30 h 40"/>
                      <a:gd name="T80" fmla="*/ 10 w 44"/>
                      <a:gd name="T81" fmla="*/ 34 h 40"/>
                      <a:gd name="T82" fmla="*/ 13 w 44"/>
                      <a:gd name="T83" fmla="*/ 39 h 40"/>
                      <a:gd name="T84" fmla="*/ 15 w 44"/>
                      <a:gd name="T85" fmla="*/ 38 h 40"/>
                      <a:gd name="T86" fmla="*/ 17 w 44"/>
                      <a:gd name="T87" fmla="*/ 35 h 40"/>
                      <a:gd name="T88" fmla="*/ 9 w 44"/>
                      <a:gd name="T89" fmla="*/ 16 h 40"/>
                      <a:gd name="T90" fmla="*/ 16 w 44"/>
                      <a:gd name="T91" fmla="*/ 10 h 40"/>
                      <a:gd name="T92" fmla="*/ 17 w 44"/>
                      <a:gd name="T93" fmla="*/ 12 h 40"/>
                      <a:gd name="T94" fmla="*/ 2 w 44"/>
                      <a:gd name="T95" fmla="*/ 24 h 40"/>
                      <a:gd name="T96" fmla="*/ 5 w 44"/>
                      <a:gd name="T97" fmla="*/ 23 h 40"/>
                      <a:gd name="T98" fmla="*/ 5 w 44"/>
                      <a:gd name="T99" fmla="*/ 27 h 40"/>
                      <a:gd name="T100" fmla="*/ 8 w 44"/>
                      <a:gd name="T101" fmla="*/ 34 h 40"/>
                      <a:gd name="T102" fmla="*/ 9 w 44"/>
                      <a:gd name="T103" fmla="*/ 27 h 40"/>
                      <a:gd name="T104" fmla="*/ 14 w 44"/>
                      <a:gd name="T105" fmla="*/ 24 h 40"/>
                      <a:gd name="T106" fmla="*/ 16 w 44"/>
                      <a:gd name="T107" fmla="*/ 23 h 40"/>
                      <a:gd name="T108" fmla="*/ 17 w 44"/>
                      <a:gd name="T109" fmla="*/ 32 h 40"/>
                      <a:gd name="T110" fmla="*/ 21 w 44"/>
                      <a:gd name="T111" fmla="*/ 24 h 40"/>
                      <a:gd name="T112" fmla="*/ 25 w 44"/>
                      <a:gd name="T113" fmla="*/ 15 h 40"/>
                      <a:gd name="T114" fmla="*/ 26 w 44"/>
                      <a:gd name="T115" fmla="*/ 21 h 40"/>
                      <a:gd name="T116" fmla="*/ 26 w 44"/>
                      <a:gd name="T117" fmla="*/ 25 h 40"/>
                      <a:gd name="T118" fmla="*/ 22 w 44"/>
                      <a:gd name="T119" fmla="*/ 29 h 40"/>
                      <a:gd name="T120" fmla="*/ 19 w 44"/>
                      <a:gd name="T121" fmla="*/ 29 h 40"/>
                      <a:gd name="T122" fmla="*/ 20 w 44"/>
                      <a:gd name="T123" fmla="*/ 2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44" h="40">
                        <a:moveTo>
                          <a:pt x="20" y="22"/>
                        </a:moveTo>
                        <a:cubicBezTo>
                          <a:pt x="20" y="24"/>
                          <a:pt x="20" y="27"/>
                          <a:pt x="19" y="29"/>
                        </a:cubicBezTo>
                        <a:cubicBezTo>
                          <a:pt x="19" y="30"/>
                          <a:pt x="20" y="30"/>
                          <a:pt x="20" y="29"/>
                        </a:cubicBezTo>
                        <a:cubicBezTo>
                          <a:pt x="23" y="23"/>
                          <a:pt x="21" y="28"/>
                          <a:pt x="20" y="30"/>
                        </a:cubicBezTo>
                        <a:cubicBezTo>
                          <a:pt x="20" y="31"/>
                          <a:pt x="21" y="31"/>
                          <a:pt x="21" y="30"/>
                        </a:cubicBezTo>
                        <a:cubicBezTo>
                          <a:pt x="23" y="28"/>
                          <a:pt x="24" y="27"/>
                          <a:pt x="26" y="25"/>
                        </a:cubicBezTo>
                        <a:cubicBezTo>
                          <a:pt x="27" y="24"/>
                          <a:pt x="26" y="23"/>
                          <a:pt x="25" y="24"/>
                        </a:cubicBezTo>
                        <a:cubicBezTo>
                          <a:pt x="24" y="25"/>
                          <a:pt x="23" y="26"/>
                          <a:pt x="21" y="2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5" y="25"/>
                          <a:pt x="28" y="22"/>
                          <a:pt x="30" y="18"/>
                        </a:cubicBezTo>
                        <a:cubicBezTo>
                          <a:pt x="30" y="18"/>
                          <a:pt x="29" y="18"/>
                          <a:pt x="29" y="18"/>
                        </a:cubicBezTo>
                        <a:cubicBezTo>
                          <a:pt x="26" y="18"/>
                          <a:pt x="24" y="20"/>
                          <a:pt x="26" y="16"/>
                        </a:cubicBezTo>
                        <a:cubicBezTo>
                          <a:pt x="26" y="15"/>
                          <a:pt x="25" y="15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1" y="23"/>
                          <a:pt x="20" y="20"/>
                          <a:pt x="19" y="17"/>
                        </a:cubicBezTo>
                        <a:cubicBezTo>
                          <a:pt x="19" y="17"/>
                          <a:pt x="18" y="17"/>
                          <a:pt x="18" y="17"/>
                        </a:cubicBezTo>
                        <a:cubicBezTo>
                          <a:pt x="17" y="21"/>
                          <a:pt x="17" y="25"/>
                          <a:pt x="16" y="29"/>
                        </a:cubicBezTo>
                        <a:cubicBezTo>
                          <a:pt x="17" y="30"/>
                          <a:pt x="17" y="29"/>
                          <a:pt x="17" y="27"/>
                        </a:cubicBezTo>
                        <a:cubicBezTo>
                          <a:pt x="17" y="25"/>
                          <a:pt x="17" y="23"/>
                          <a:pt x="17" y="21"/>
                        </a:cubicBezTo>
                        <a:cubicBezTo>
                          <a:pt x="17" y="20"/>
                          <a:pt x="15" y="20"/>
                          <a:pt x="15" y="21"/>
                        </a:cubicBezTo>
                        <a:cubicBezTo>
                          <a:pt x="14" y="25"/>
                          <a:pt x="14" y="30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6" y="30"/>
                          <a:pt x="15" y="26"/>
                          <a:pt x="14" y="21"/>
                        </a:cubicBezTo>
                        <a:cubicBezTo>
                          <a:pt x="14" y="20"/>
                          <a:pt x="13" y="20"/>
                          <a:pt x="13" y="21"/>
                        </a:cubicBezTo>
                        <a:cubicBezTo>
                          <a:pt x="12" y="24"/>
                          <a:pt x="11" y="29"/>
                          <a:pt x="12" y="32"/>
                        </a:cubicBezTo>
                        <a:cubicBezTo>
                          <a:pt x="11" y="29"/>
                          <a:pt x="11" y="25"/>
                          <a:pt x="10" y="22"/>
                        </a:cubicBezTo>
                        <a:cubicBezTo>
                          <a:pt x="10" y="22"/>
                          <a:pt x="8" y="22"/>
                          <a:pt x="8" y="23"/>
                        </a:cubicBezTo>
                        <a:cubicBezTo>
                          <a:pt x="8" y="25"/>
                          <a:pt x="8" y="27"/>
                          <a:pt x="8" y="29"/>
                        </a:cubicBezTo>
                        <a:cubicBezTo>
                          <a:pt x="8" y="32"/>
                          <a:pt x="9" y="33"/>
                          <a:pt x="8" y="30"/>
                        </a:cubicBezTo>
                        <a:cubicBezTo>
                          <a:pt x="8" y="27"/>
                          <a:pt x="6" y="25"/>
                          <a:pt x="6" y="22"/>
                        </a:cubicBezTo>
                        <a:cubicBezTo>
                          <a:pt x="6" y="21"/>
                          <a:pt x="5" y="21"/>
                          <a:pt x="4" y="21"/>
                        </a:cubicBezTo>
                        <a:cubicBezTo>
                          <a:pt x="4" y="23"/>
                          <a:pt x="4" y="24"/>
                          <a:pt x="4" y="25"/>
                        </a:cubicBezTo>
                        <a:cubicBezTo>
                          <a:pt x="5" y="25"/>
                          <a:pt x="5" y="25"/>
                          <a:pt x="4" y="25"/>
                        </a:cubicBezTo>
                        <a:cubicBezTo>
                          <a:pt x="5" y="30"/>
                          <a:pt x="4" y="22"/>
                          <a:pt x="4" y="21"/>
                        </a:cubicBezTo>
                        <a:cubicBezTo>
                          <a:pt x="4" y="21"/>
                          <a:pt x="3" y="21"/>
                          <a:pt x="3" y="21"/>
                        </a:cubicBezTo>
                        <a:cubicBezTo>
                          <a:pt x="2" y="21"/>
                          <a:pt x="1" y="22"/>
                          <a:pt x="1" y="23"/>
                        </a:cubicBezTo>
                        <a:cubicBezTo>
                          <a:pt x="0" y="23"/>
                          <a:pt x="1" y="24"/>
                          <a:pt x="2" y="24"/>
                        </a:cubicBezTo>
                        <a:cubicBezTo>
                          <a:pt x="5" y="20"/>
                          <a:pt x="9" y="18"/>
                          <a:pt x="13" y="15"/>
                        </a:cubicBezTo>
                        <a:cubicBezTo>
                          <a:pt x="15" y="15"/>
                          <a:pt x="15" y="14"/>
                          <a:pt x="14" y="13"/>
                        </a:cubicBezTo>
                        <a:cubicBezTo>
                          <a:pt x="12" y="15"/>
                          <a:pt x="10" y="16"/>
                          <a:pt x="8" y="18"/>
                        </a:cubicBezTo>
                        <a:cubicBezTo>
                          <a:pt x="8" y="18"/>
                          <a:pt x="9" y="19"/>
                          <a:pt x="9" y="19"/>
                        </a:cubicBezTo>
                        <a:cubicBezTo>
                          <a:pt x="11" y="16"/>
                          <a:pt x="14" y="13"/>
                          <a:pt x="17" y="11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4" y="12"/>
                          <a:pt x="12" y="14"/>
                          <a:pt x="9" y="16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14" y="15"/>
                          <a:pt x="18" y="12"/>
                          <a:pt x="22" y="10"/>
                        </a:cubicBezTo>
                        <a:cubicBezTo>
                          <a:pt x="24" y="9"/>
                          <a:pt x="27" y="8"/>
                          <a:pt x="30" y="8"/>
                        </a:cubicBezTo>
                        <a:cubicBezTo>
                          <a:pt x="37" y="7"/>
                          <a:pt x="37" y="14"/>
                          <a:pt x="34" y="18"/>
                        </a:cubicBezTo>
                        <a:cubicBezTo>
                          <a:pt x="32" y="22"/>
                          <a:pt x="25" y="24"/>
                          <a:pt x="21" y="27"/>
                        </a:cubicBezTo>
                        <a:cubicBezTo>
                          <a:pt x="20" y="27"/>
                          <a:pt x="16" y="33"/>
                          <a:pt x="16" y="33"/>
                        </a:cubicBezTo>
                        <a:cubicBezTo>
                          <a:pt x="16" y="33"/>
                          <a:pt x="16" y="33"/>
                          <a:pt x="15" y="34"/>
                        </a:cubicBezTo>
                        <a:cubicBezTo>
                          <a:pt x="15" y="34"/>
                          <a:pt x="15" y="38"/>
                          <a:pt x="14" y="36"/>
                        </a:cubicBezTo>
                        <a:cubicBezTo>
                          <a:pt x="14" y="36"/>
                          <a:pt x="13" y="37"/>
                          <a:pt x="13" y="37"/>
                        </a:cubicBezTo>
                        <a:cubicBezTo>
                          <a:pt x="13" y="39"/>
                          <a:pt x="9" y="34"/>
                          <a:pt x="9" y="35"/>
                        </a:cubicBezTo>
                        <a:cubicBezTo>
                          <a:pt x="5" y="32"/>
                          <a:pt x="10" y="36"/>
                          <a:pt x="11" y="37"/>
                        </a:cubicBezTo>
                        <a:cubicBezTo>
                          <a:pt x="12" y="37"/>
                          <a:pt x="12" y="36"/>
                          <a:pt x="12" y="36"/>
                        </a:cubicBezTo>
                        <a:cubicBezTo>
                          <a:pt x="10" y="33"/>
                          <a:pt x="7" y="32"/>
                          <a:pt x="9" y="28"/>
                        </a:cubicBezTo>
                        <a:cubicBezTo>
                          <a:pt x="11" y="26"/>
                          <a:pt x="11" y="22"/>
                          <a:pt x="11" y="19"/>
                        </a:cubicBezTo>
                        <a:cubicBezTo>
                          <a:pt x="11" y="19"/>
                          <a:pt x="9" y="18"/>
                          <a:pt x="9" y="19"/>
                        </a:cubicBezTo>
                        <a:cubicBezTo>
                          <a:pt x="9" y="21"/>
                          <a:pt x="8" y="22"/>
                          <a:pt x="8" y="24"/>
                        </a:cubicBezTo>
                        <a:cubicBezTo>
                          <a:pt x="8" y="21"/>
                          <a:pt x="11" y="18"/>
                          <a:pt x="12" y="16"/>
                        </a:cubicBezTo>
                        <a:cubicBezTo>
                          <a:pt x="12" y="16"/>
                          <a:pt x="11" y="15"/>
                          <a:pt x="11" y="15"/>
                        </a:cubicBezTo>
                        <a:cubicBezTo>
                          <a:pt x="10" y="16"/>
                          <a:pt x="10" y="17"/>
                          <a:pt x="10" y="17"/>
                        </a:cubicBezTo>
                        <a:cubicBezTo>
                          <a:pt x="8" y="20"/>
                          <a:pt x="8" y="20"/>
                          <a:pt x="10" y="19"/>
                        </a:cubicBezTo>
                        <a:cubicBezTo>
                          <a:pt x="11" y="19"/>
                          <a:pt x="12" y="20"/>
                          <a:pt x="13" y="20"/>
                        </a:cubicBezTo>
                        <a:cubicBezTo>
                          <a:pt x="13" y="21"/>
                          <a:pt x="13" y="23"/>
                          <a:pt x="13" y="24"/>
                        </a:cubicBezTo>
                        <a:cubicBezTo>
                          <a:pt x="13" y="25"/>
                          <a:pt x="14" y="25"/>
                          <a:pt x="14" y="25"/>
                        </a:cubicBezTo>
                        <a:cubicBezTo>
                          <a:pt x="15" y="23"/>
                          <a:pt x="15" y="22"/>
                          <a:pt x="16" y="20"/>
                        </a:cubicBezTo>
                        <a:cubicBezTo>
                          <a:pt x="18" y="15"/>
                          <a:pt x="17" y="23"/>
                          <a:pt x="17" y="25"/>
                        </a:cubicBezTo>
                        <a:cubicBezTo>
                          <a:pt x="17" y="25"/>
                          <a:pt x="17" y="25"/>
                          <a:pt x="18" y="25"/>
                        </a:cubicBezTo>
                        <a:cubicBezTo>
                          <a:pt x="18" y="22"/>
                          <a:pt x="19" y="19"/>
                          <a:pt x="20" y="16"/>
                        </a:cubicBezTo>
                        <a:cubicBezTo>
                          <a:pt x="19" y="15"/>
                          <a:pt x="19" y="16"/>
                          <a:pt x="20" y="18"/>
                        </a:cubicBezTo>
                        <a:cubicBezTo>
                          <a:pt x="19" y="20"/>
                          <a:pt x="20" y="21"/>
                          <a:pt x="22" y="20"/>
                        </a:cubicBezTo>
                        <a:cubicBezTo>
                          <a:pt x="23" y="11"/>
                          <a:pt x="20" y="30"/>
                          <a:pt x="23" y="18"/>
                        </a:cubicBezTo>
                        <a:cubicBezTo>
                          <a:pt x="25" y="9"/>
                          <a:pt x="24" y="20"/>
                          <a:pt x="24" y="23"/>
                        </a:cubicBezTo>
                        <a:cubicBezTo>
                          <a:pt x="24" y="23"/>
                          <a:pt x="25" y="23"/>
                          <a:pt x="25" y="23"/>
                        </a:cubicBezTo>
                        <a:cubicBezTo>
                          <a:pt x="26" y="20"/>
                          <a:pt x="26" y="17"/>
                          <a:pt x="26" y="14"/>
                        </a:cubicBezTo>
                        <a:cubicBezTo>
                          <a:pt x="27" y="8"/>
                          <a:pt x="27" y="19"/>
                          <a:pt x="27" y="20"/>
                        </a:cubicBezTo>
                        <a:cubicBezTo>
                          <a:pt x="27" y="21"/>
                          <a:pt x="29" y="21"/>
                          <a:pt x="29" y="20"/>
                        </a:cubicBezTo>
                        <a:cubicBezTo>
                          <a:pt x="29" y="18"/>
                          <a:pt x="31" y="8"/>
                          <a:pt x="31" y="17"/>
                        </a:cubicBezTo>
                        <a:cubicBezTo>
                          <a:pt x="31" y="18"/>
                          <a:pt x="33" y="18"/>
                          <a:pt x="33" y="17"/>
                        </a:cubicBezTo>
                        <a:cubicBezTo>
                          <a:pt x="33" y="15"/>
                          <a:pt x="33" y="14"/>
                          <a:pt x="35" y="13"/>
                        </a:cubicBezTo>
                        <a:cubicBezTo>
                          <a:pt x="36" y="12"/>
                          <a:pt x="35" y="11"/>
                          <a:pt x="34" y="11"/>
                        </a:cubicBezTo>
                        <a:cubicBezTo>
                          <a:pt x="33" y="12"/>
                          <a:pt x="33" y="12"/>
                          <a:pt x="32" y="13"/>
                        </a:cubicBezTo>
                        <a:cubicBezTo>
                          <a:pt x="30" y="16"/>
                          <a:pt x="33" y="14"/>
                          <a:pt x="33" y="15"/>
                        </a:cubicBezTo>
                        <a:cubicBezTo>
                          <a:pt x="33" y="14"/>
                          <a:pt x="32" y="12"/>
                          <a:pt x="31" y="11"/>
                        </a:cubicBezTo>
                        <a:cubicBezTo>
                          <a:pt x="31" y="11"/>
                          <a:pt x="30" y="11"/>
                          <a:pt x="30" y="11"/>
                        </a:cubicBezTo>
                        <a:cubicBezTo>
                          <a:pt x="30" y="12"/>
                          <a:pt x="29" y="13"/>
                          <a:pt x="29" y="13"/>
                        </a:cubicBezTo>
                        <a:cubicBezTo>
                          <a:pt x="29" y="14"/>
                          <a:pt x="29" y="15"/>
                          <a:pt x="28" y="15"/>
                        </a:cubicBezTo>
                        <a:cubicBezTo>
                          <a:pt x="27" y="17"/>
                          <a:pt x="27" y="18"/>
                          <a:pt x="29" y="18"/>
                        </a:cubicBezTo>
                        <a:cubicBezTo>
                          <a:pt x="29" y="14"/>
                          <a:pt x="29" y="11"/>
                          <a:pt x="28" y="8"/>
                        </a:cubicBezTo>
                        <a:cubicBezTo>
                          <a:pt x="28" y="7"/>
                          <a:pt x="27" y="7"/>
                          <a:pt x="27" y="8"/>
                        </a:cubicBezTo>
                        <a:cubicBezTo>
                          <a:pt x="24" y="12"/>
                          <a:pt x="24" y="18"/>
                          <a:pt x="24" y="23"/>
                        </a:cubicBezTo>
                        <a:cubicBezTo>
                          <a:pt x="24" y="24"/>
                          <a:pt x="25" y="24"/>
                          <a:pt x="25" y="23"/>
                        </a:cubicBezTo>
                        <a:cubicBezTo>
                          <a:pt x="26" y="19"/>
                          <a:pt x="26" y="16"/>
                          <a:pt x="26" y="12"/>
                        </a:cubicBezTo>
                        <a:cubicBezTo>
                          <a:pt x="25" y="11"/>
                          <a:pt x="25" y="11"/>
                          <a:pt x="24" y="12"/>
                        </a:cubicBezTo>
                        <a:cubicBezTo>
                          <a:pt x="22" y="15"/>
                          <a:pt x="21" y="19"/>
                          <a:pt x="21" y="24"/>
                        </a:cubicBezTo>
                        <a:cubicBezTo>
                          <a:pt x="21" y="24"/>
                          <a:pt x="22" y="25"/>
                          <a:pt x="23" y="24"/>
                        </a:cubicBezTo>
                        <a:cubicBezTo>
                          <a:pt x="23" y="20"/>
                          <a:pt x="23" y="18"/>
                          <a:pt x="23" y="14"/>
                        </a:cubicBezTo>
                        <a:cubicBezTo>
                          <a:pt x="23" y="14"/>
                          <a:pt x="21" y="14"/>
                          <a:pt x="21" y="14"/>
                        </a:cubicBezTo>
                        <a:cubicBezTo>
                          <a:pt x="20" y="18"/>
                          <a:pt x="20" y="21"/>
                          <a:pt x="19" y="25"/>
                        </a:cubicBezTo>
                        <a:cubicBezTo>
                          <a:pt x="19" y="26"/>
                          <a:pt x="21" y="26"/>
                          <a:pt x="21" y="25"/>
                        </a:cubicBezTo>
                        <a:cubicBezTo>
                          <a:pt x="22" y="21"/>
                          <a:pt x="22" y="17"/>
                          <a:pt x="21" y="13"/>
                        </a:cubicBezTo>
                        <a:cubicBezTo>
                          <a:pt x="21" y="12"/>
                          <a:pt x="20" y="12"/>
                          <a:pt x="20" y="13"/>
                        </a:cubicBezTo>
                        <a:cubicBezTo>
                          <a:pt x="19" y="17"/>
                          <a:pt x="17" y="21"/>
                          <a:pt x="17" y="25"/>
                        </a:cubicBezTo>
                        <a:cubicBezTo>
                          <a:pt x="16" y="26"/>
                          <a:pt x="18" y="26"/>
                          <a:pt x="18" y="25"/>
                        </a:cubicBezTo>
                        <a:cubicBezTo>
                          <a:pt x="19" y="21"/>
                          <a:pt x="19" y="18"/>
                          <a:pt x="19" y="14"/>
                        </a:cubicBezTo>
                        <a:cubicBezTo>
                          <a:pt x="18" y="13"/>
                          <a:pt x="17" y="13"/>
                          <a:pt x="17" y="14"/>
                        </a:cubicBezTo>
                        <a:cubicBezTo>
                          <a:pt x="16" y="16"/>
                          <a:pt x="15" y="18"/>
                          <a:pt x="14" y="20"/>
                        </a:cubicBezTo>
                        <a:cubicBezTo>
                          <a:pt x="14" y="23"/>
                          <a:pt x="14" y="23"/>
                          <a:pt x="14" y="20"/>
                        </a:cubicBezTo>
                        <a:cubicBezTo>
                          <a:pt x="14" y="18"/>
                          <a:pt x="14" y="17"/>
                          <a:pt x="13" y="15"/>
                        </a:cubicBezTo>
                        <a:cubicBezTo>
                          <a:pt x="13" y="15"/>
                          <a:pt x="13" y="14"/>
                          <a:pt x="12" y="15"/>
                        </a:cubicBezTo>
                        <a:cubicBezTo>
                          <a:pt x="10" y="17"/>
                          <a:pt x="8" y="19"/>
                          <a:pt x="7" y="22"/>
                        </a:cubicBezTo>
                        <a:cubicBezTo>
                          <a:pt x="7" y="23"/>
                          <a:pt x="8" y="23"/>
                          <a:pt x="8" y="22"/>
                        </a:cubicBezTo>
                        <a:cubicBezTo>
                          <a:pt x="10" y="20"/>
                          <a:pt x="11" y="18"/>
                          <a:pt x="12" y="16"/>
                        </a:cubicBezTo>
                        <a:cubicBezTo>
                          <a:pt x="12" y="15"/>
                          <a:pt x="11" y="14"/>
                          <a:pt x="11" y="15"/>
                        </a:cubicBezTo>
                        <a:cubicBezTo>
                          <a:pt x="9" y="19"/>
                          <a:pt x="7" y="22"/>
                          <a:pt x="7" y="27"/>
                        </a:cubicBezTo>
                        <a:cubicBezTo>
                          <a:pt x="7" y="27"/>
                          <a:pt x="8" y="28"/>
                          <a:pt x="9" y="27"/>
                        </a:cubicBezTo>
                        <a:cubicBezTo>
                          <a:pt x="9" y="25"/>
                          <a:pt x="9" y="23"/>
                          <a:pt x="9" y="21"/>
                        </a:cubicBezTo>
                        <a:cubicBezTo>
                          <a:pt x="9" y="24"/>
                          <a:pt x="9" y="28"/>
                          <a:pt x="6" y="30"/>
                        </a:cubicBezTo>
                        <a:cubicBezTo>
                          <a:pt x="6" y="30"/>
                          <a:pt x="6" y="31"/>
                          <a:pt x="6" y="31"/>
                        </a:cubicBezTo>
                        <a:cubicBezTo>
                          <a:pt x="7" y="32"/>
                          <a:pt x="8" y="33"/>
                          <a:pt x="9" y="34"/>
                        </a:cubicBezTo>
                        <a:cubicBezTo>
                          <a:pt x="9" y="34"/>
                          <a:pt x="10" y="34"/>
                          <a:pt x="10" y="34"/>
                        </a:cubicBezTo>
                        <a:cubicBezTo>
                          <a:pt x="9" y="34"/>
                          <a:pt x="8" y="33"/>
                          <a:pt x="7" y="32"/>
                        </a:cubicBezTo>
                        <a:cubicBezTo>
                          <a:pt x="6" y="31"/>
                          <a:pt x="5" y="33"/>
                          <a:pt x="6" y="33"/>
                        </a:cubicBezTo>
                        <a:cubicBezTo>
                          <a:pt x="8" y="36"/>
                          <a:pt x="10" y="38"/>
                          <a:pt x="13" y="39"/>
                        </a:cubicBezTo>
                        <a:cubicBezTo>
                          <a:pt x="13" y="40"/>
                          <a:pt x="14" y="39"/>
                          <a:pt x="14" y="39"/>
                        </a:cubicBezTo>
                        <a:cubicBezTo>
                          <a:pt x="14" y="39"/>
                          <a:pt x="14" y="39"/>
                          <a:pt x="14" y="39"/>
                        </a:cubicBezTo>
                        <a:cubicBezTo>
                          <a:pt x="15" y="39"/>
                          <a:pt x="15" y="38"/>
                          <a:pt x="15" y="38"/>
                        </a:cubicBezTo>
                        <a:cubicBezTo>
                          <a:pt x="14" y="37"/>
                          <a:pt x="13" y="38"/>
                          <a:pt x="15" y="39"/>
                        </a:cubicBezTo>
                        <a:cubicBezTo>
                          <a:pt x="15" y="40"/>
                          <a:pt x="16" y="39"/>
                          <a:pt x="16" y="39"/>
                        </a:cubicBezTo>
                        <a:cubicBezTo>
                          <a:pt x="16" y="37"/>
                          <a:pt x="16" y="36"/>
                          <a:pt x="17" y="35"/>
                        </a:cubicBezTo>
                        <a:cubicBezTo>
                          <a:pt x="18" y="35"/>
                          <a:pt x="18" y="35"/>
                          <a:pt x="18" y="34"/>
                        </a:cubicBezTo>
                        <a:cubicBezTo>
                          <a:pt x="19" y="24"/>
                          <a:pt x="44" y="23"/>
                          <a:pt x="37" y="10"/>
                        </a:cubicBezTo>
                        <a:cubicBezTo>
                          <a:pt x="32" y="0"/>
                          <a:pt x="15" y="12"/>
                          <a:pt x="9" y="16"/>
                        </a:cubicBezTo>
                        <a:cubicBezTo>
                          <a:pt x="9" y="17"/>
                          <a:pt x="9" y="18"/>
                          <a:pt x="10" y="17"/>
                        </a:cubicBezTo>
                        <a:cubicBezTo>
                          <a:pt x="13" y="15"/>
                          <a:pt x="15" y="13"/>
                          <a:pt x="17" y="11"/>
                        </a:cubicBezTo>
                        <a:cubicBezTo>
                          <a:pt x="17" y="10"/>
                          <a:pt x="16" y="9"/>
                          <a:pt x="16" y="10"/>
                        </a:cubicBezTo>
                        <a:cubicBezTo>
                          <a:pt x="13" y="12"/>
                          <a:pt x="10" y="15"/>
                          <a:pt x="8" y="18"/>
                        </a:cubicBezTo>
                        <a:cubicBezTo>
                          <a:pt x="7" y="19"/>
                          <a:pt x="8" y="20"/>
                          <a:pt x="9" y="19"/>
                        </a:cubicBezTo>
                        <a:cubicBezTo>
                          <a:pt x="12" y="17"/>
                          <a:pt x="14" y="15"/>
                          <a:pt x="17" y="12"/>
                        </a:cubicBezTo>
                        <a:cubicBezTo>
                          <a:pt x="18" y="12"/>
                          <a:pt x="17" y="11"/>
                          <a:pt x="16" y="11"/>
                        </a:cubicBezTo>
                        <a:cubicBezTo>
                          <a:pt x="11" y="15"/>
                          <a:pt x="5" y="18"/>
                          <a:pt x="1" y="23"/>
                        </a:cubicBezTo>
                        <a:cubicBezTo>
                          <a:pt x="1" y="23"/>
                          <a:pt x="1" y="23"/>
                          <a:pt x="2" y="24"/>
                        </a:cubicBezTo>
                        <a:cubicBezTo>
                          <a:pt x="3" y="22"/>
                          <a:pt x="4" y="27"/>
                          <a:pt x="5" y="29"/>
                        </a:cubicBezTo>
                        <a:cubicBezTo>
                          <a:pt x="5" y="30"/>
                          <a:pt x="6" y="29"/>
                          <a:pt x="6" y="29"/>
                        </a:cubicBezTo>
                        <a:cubicBezTo>
                          <a:pt x="5" y="27"/>
                          <a:pt x="5" y="25"/>
                          <a:pt x="5" y="23"/>
                        </a:cubicBezTo>
                        <a:cubicBezTo>
                          <a:pt x="4" y="22"/>
                          <a:pt x="3" y="22"/>
                          <a:pt x="3" y="23"/>
                        </a:cubicBezTo>
                        <a:cubicBezTo>
                          <a:pt x="3" y="24"/>
                          <a:pt x="3" y="25"/>
                          <a:pt x="3" y="27"/>
                        </a:cubicBezTo>
                        <a:cubicBezTo>
                          <a:pt x="3" y="27"/>
                          <a:pt x="4" y="28"/>
                          <a:pt x="5" y="27"/>
                        </a:cubicBezTo>
                        <a:cubicBezTo>
                          <a:pt x="5" y="26"/>
                          <a:pt x="5" y="25"/>
                          <a:pt x="6" y="24"/>
                        </a:cubicBezTo>
                        <a:cubicBezTo>
                          <a:pt x="5" y="24"/>
                          <a:pt x="4" y="22"/>
                          <a:pt x="5" y="26"/>
                        </a:cubicBezTo>
                        <a:cubicBezTo>
                          <a:pt x="5" y="28"/>
                          <a:pt x="7" y="31"/>
                          <a:pt x="8" y="34"/>
                        </a:cubicBezTo>
                        <a:cubicBezTo>
                          <a:pt x="8" y="35"/>
                          <a:pt x="10" y="34"/>
                          <a:pt x="10" y="34"/>
                        </a:cubicBezTo>
                        <a:cubicBezTo>
                          <a:pt x="10" y="31"/>
                          <a:pt x="10" y="28"/>
                          <a:pt x="10" y="25"/>
                        </a:cubicBezTo>
                        <a:cubicBezTo>
                          <a:pt x="8" y="25"/>
                          <a:pt x="8" y="26"/>
                          <a:pt x="9" y="27"/>
                        </a:cubicBezTo>
                        <a:cubicBezTo>
                          <a:pt x="10" y="30"/>
                          <a:pt x="10" y="32"/>
                          <a:pt x="11" y="34"/>
                        </a:cubicBezTo>
                        <a:cubicBezTo>
                          <a:pt x="11" y="35"/>
                          <a:pt x="12" y="35"/>
                          <a:pt x="12" y="34"/>
                        </a:cubicBezTo>
                        <a:cubicBezTo>
                          <a:pt x="13" y="31"/>
                          <a:pt x="14" y="27"/>
                          <a:pt x="14" y="24"/>
                        </a:cubicBezTo>
                        <a:cubicBezTo>
                          <a:pt x="14" y="26"/>
                          <a:pt x="14" y="32"/>
                          <a:pt x="14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5" y="31"/>
                          <a:pt x="16" y="27"/>
                          <a:pt x="16" y="23"/>
                        </a:cubicBezTo>
                        <a:cubicBezTo>
                          <a:pt x="15" y="22"/>
                          <a:pt x="15" y="23"/>
                          <a:pt x="15" y="25"/>
                        </a:cubicBezTo>
                        <a:cubicBezTo>
                          <a:pt x="15" y="27"/>
                          <a:pt x="15" y="29"/>
                          <a:pt x="15" y="32"/>
                        </a:cubicBezTo>
                        <a:cubicBezTo>
                          <a:pt x="15" y="32"/>
                          <a:pt x="16" y="33"/>
                          <a:pt x="17" y="32"/>
                        </a:cubicBezTo>
                        <a:cubicBezTo>
                          <a:pt x="18" y="28"/>
                          <a:pt x="18" y="24"/>
                          <a:pt x="19" y="20"/>
                        </a:cubicBezTo>
                        <a:cubicBezTo>
                          <a:pt x="19" y="19"/>
                          <a:pt x="17" y="19"/>
                          <a:pt x="19" y="21"/>
                        </a:cubicBezTo>
                        <a:cubicBezTo>
                          <a:pt x="20" y="23"/>
                          <a:pt x="19" y="23"/>
                          <a:pt x="21" y="24"/>
                        </a:cubicBezTo>
                        <a:cubicBezTo>
                          <a:pt x="21" y="25"/>
                          <a:pt x="22" y="24"/>
                          <a:pt x="22" y="24"/>
                        </a:cubicBezTo>
                        <a:cubicBezTo>
                          <a:pt x="23" y="21"/>
                          <a:pt x="25" y="19"/>
                          <a:pt x="26" y="16"/>
                        </a:cubicBezTo>
                        <a:cubicBezTo>
                          <a:pt x="26" y="15"/>
                          <a:pt x="25" y="14"/>
                          <a:pt x="25" y="15"/>
                        </a:cubicBezTo>
                        <a:cubicBezTo>
                          <a:pt x="24" y="16"/>
                          <a:pt x="24" y="18"/>
                          <a:pt x="23" y="19"/>
                        </a:cubicBezTo>
                        <a:cubicBezTo>
                          <a:pt x="23" y="20"/>
                          <a:pt x="23" y="20"/>
                          <a:pt x="24" y="20"/>
                        </a:cubicBezTo>
                        <a:cubicBezTo>
                          <a:pt x="26" y="20"/>
                          <a:pt x="29" y="18"/>
                          <a:pt x="26" y="21"/>
                        </a:cubicBezTo>
                        <a:cubicBezTo>
                          <a:pt x="25" y="24"/>
                          <a:pt x="23" y="25"/>
                          <a:pt x="21" y="27"/>
                        </a:cubicBezTo>
                        <a:cubicBezTo>
                          <a:pt x="21" y="28"/>
                          <a:pt x="22" y="29"/>
                          <a:pt x="22" y="28"/>
                        </a:cubicBezTo>
                        <a:cubicBezTo>
                          <a:pt x="24" y="27"/>
                          <a:pt x="25" y="26"/>
                          <a:pt x="26" y="25"/>
                        </a:cubicBezTo>
                        <a:cubicBezTo>
                          <a:pt x="26" y="25"/>
                          <a:pt x="25" y="24"/>
                          <a:pt x="25" y="24"/>
                        </a:cubicBezTo>
                        <a:cubicBezTo>
                          <a:pt x="24" y="25"/>
                          <a:pt x="22" y="26"/>
                          <a:pt x="21" y="28"/>
                        </a:cubicBezTo>
                        <a:cubicBezTo>
                          <a:pt x="22" y="28"/>
                          <a:pt x="22" y="28"/>
                          <a:pt x="22" y="29"/>
                        </a:cubicBezTo>
                        <a:cubicBezTo>
                          <a:pt x="22" y="27"/>
                          <a:pt x="23" y="26"/>
                          <a:pt x="23" y="25"/>
                        </a:cubicBezTo>
                        <a:cubicBezTo>
                          <a:pt x="23" y="24"/>
                          <a:pt x="22" y="24"/>
                          <a:pt x="22" y="24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9"/>
                          <a:pt x="20" y="29"/>
                          <a:pt x="20" y="29"/>
                        </a:cubicBezTo>
                        <a:cubicBezTo>
                          <a:pt x="21" y="27"/>
                          <a:pt x="22" y="25"/>
                          <a:pt x="21" y="22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151">
                    <a:extLst>
                      <a:ext uri="{FF2B5EF4-FFF2-40B4-BE49-F238E27FC236}">
                        <a16:creationId xmlns="" xmlns:a16="http://schemas.microsoft.com/office/drawing/2014/main" id="{8B1532A6-5D78-47D2-A3DE-1C1FA3C8FD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9000" y="2473326"/>
                    <a:ext cx="82550" cy="85725"/>
                  </a:xfrm>
                  <a:custGeom>
                    <a:avLst/>
                    <a:gdLst>
                      <a:gd name="T0" fmla="*/ 52 w 79"/>
                      <a:gd name="T1" fmla="*/ 6 h 81"/>
                      <a:gd name="T2" fmla="*/ 6 w 79"/>
                      <a:gd name="T3" fmla="*/ 36 h 81"/>
                      <a:gd name="T4" fmla="*/ 34 w 79"/>
                      <a:gd name="T5" fmla="*/ 78 h 81"/>
                      <a:gd name="T6" fmla="*/ 77 w 79"/>
                      <a:gd name="T7" fmla="*/ 45 h 81"/>
                      <a:gd name="T8" fmla="*/ 44 w 79"/>
                      <a:gd name="T9" fmla="*/ 4 h 81"/>
                      <a:gd name="T10" fmla="*/ 44 w 79"/>
                      <a:gd name="T11" fmla="*/ 6 h 81"/>
                      <a:gd name="T12" fmla="*/ 76 w 79"/>
                      <a:gd name="T13" fmla="*/ 42 h 81"/>
                      <a:gd name="T14" fmla="*/ 36 w 79"/>
                      <a:gd name="T15" fmla="*/ 77 h 81"/>
                      <a:gd name="T16" fmla="*/ 7 w 79"/>
                      <a:gd name="T17" fmla="*/ 36 h 81"/>
                      <a:gd name="T18" fmla="*/ 52 w 79"/>
                      <a:gd name="T19" fmla="*/ 7 h 81"/>
                      <a:gd name="T20" fmla="*/ 52 w 79"/>
                      <a:gd name="T21" fmla="*/ 6 h 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" h="81">
                        <a:moveTo>
                          <a:pt x="52" y="6"/>
                        </a:moveTo>
                        <a:cubicBezTo>
                          <a:pt x="30" y="0"/>
                          <a:pt x="12" y="16"/>
                          <a:pt x="6" y="36"/>
                        </a:cubicBezTo>
                        <a:cubicBezTo>
                          <a:pt x="0" y="54"/>
                          <a:pt x="14" y="76"/>
                          <a:pt x="34" y="78"/>
                        </a:cubicBezTo>
                        <a:cubicBezTo>
                          <a:pt x="55" y="81"/>
                          <a:pt x="75" y="66"/>
                          <a:pt x="77" y="45"/>
                        </a:cubicBezTo>
                        <a:cubicBezTo>
                          <a:pt x="79" y="26"/>
                          <a:pt x="64" y="6"/>
                          <a:pt x="44" y="4"/>
                        </a:cubicBezTo>
                        <a:cubicBezTo>
                          <a:pt x="43" y="4"/>
                          <a:pt x="43" y="5"/>
                          <a:pt x="44" y="6"/>
                        </a:cubicBezTo>
                        <a:cubicBezTo>
                          <a:pt x="62" y="7"/>
                          <a:pt x="76" y="26"/>
                          <a:pt x="76" y="42"/>
                        </a:cubicBezTo>
                        <a:cubicBezTo>
                          <a:pt x="75" y="63"/>
                          <a:pt x="57" y="78"/>
                          <a:pt x="36" y="77"/>
                        </a:cubicBezTo>
                        <a:cubicBezTo>
                          <a:pt x="16" y="76"/>
                          <a:pt x="3" y="54"/>
                          <a:pt x="7" y="36"/>
                        </a:cubicBezTo>
                        <a:cubicBezTo>
                          <a:pt x="11" y="17"/>
                          <a:pt x="32" y="2"/>
                          <a:pt x="52" y="7"/>
                        </a:cubicBezTo>
                        <a:cubicBezTo>
                          <a:pt x="53" y="8"/>
                          <a:pt x="53" y="6"/>
                          <a:pt x="5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Freeform 152">
                    <a:extLst>
                      <a:ext uri="{FF2B5EF4-FFF2-40B4-BE49-F238E27FC236}">
                        <a16:creationId xmlns="" xmlns:a16="http://schemas.microsoft.com/office/drawing/2014/main" id="{DF5BA279-3D47-45FD-A480-E9161C52D6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1700" y="2476501"/>
                    <a:ext cx="31750" cy="23813"/>
                  </a:xfrm>
                  <a:custGeom>
                    <a:avLst/>
                    <a:gdLst>
                      <a:gd name="T0" fmla="*/ 1 w 31"/>
                      <a:gd name="T1" fmla="*/ 18 h 23"/>
                      <a:gd name="T2" fmla="*/ 31 w 31"/>
                      <a:gd name="T3" fmla="*/ 1 h 23"/>
                      <a:gd name="T4" fmla="*/ 29 w 31"/>
                      <a:gd name="T5" fmla="*/ 1 h 23"/>
                      <a:gd name="T6" fmla="*/ 1 w 31"/>
                      <a:gd name="T7" fmla="*/ 17 h 23"/>
                      <a:gd name="T8" fmla="*/ 1 w 31"/>
                      <a:gd name="T9" fmla="*/ 18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" h="23">
                        <a:moveTo>
                          <a:pt x="1" y="18"/>
                        </a:moveTo>
                        <a:cubicBezTo>
                          <a:pt x="13" y="23"/>
                          <a:pt x="26" y="11"/>
                          <a:pt x="31" y="1"/>
                        </a:cubicBezTo>
                        <a:cubicBezTo>
                          <a:pt x="31" y="1"/>
                          <a:pt x="29" y="0"/>
                          <a:pt x="29" y="1"/>
                        </a:cubicBezTo>
                        <a:cubicBezTo>
                          <a:pt x="25" y="10"/>
                          <a:pt x="12" y="22"/>
                          <a:pt x="1" y="17"/>
                        </a:cubicBezTo>
                        <a:cubicBezTo>
                          <a:pt x="1" y="16"/>
                          <a:pt x="0" y="18"/>
                          <a:pt x="1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53">
                    <a:extLst>
                      <a:ext uri="{FF2B5EF4-FFF2-40B4-BE49-F238E27FC236}">
                        <a16:creationId xmlns="" xmlns:a16="http://schemas.microsoft.com/office/drawing/2014/main" id="{FBE144FE-CB62-4374-93C7-D6A8C584CE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81263"/>
                    <a:ext cx="63500" cy="73025"/>
                  </a:xfrm>
                  <a:custGeom>
                    <a:avLst/>
                    <a:gdLst>
                      <a:gd name="T0" fmla="*/ 33 w 61"/>
                      <a:gd name="T1" fmla="*/ 1 h 68"/>
                      <a:gd name="T2" fmla="*/ 33 w 61"/>
                      <a:gd name="T3" fmla="*/ 16 h 68"/>
                      <a:gd name="T4" fmla="*/ 29 w 61"/>
                      <a:gd name="T5" fmla="*/ 34 h 68"/>
                      <a:gd name="T6" fmla="*/ 35 w 61"/>
                      <a:gd name="T7" fmla="*/ 47 h 68"/>
                      <a:gd name="T8" fmla="*/ 48 w 61"/>
                      <a:gd name="T9" fmla="*/ 44 h 68"/>
                      <a:gd name="T10" fmla="*/ 50 w 61"/>
                      <a:gd name="T11" fmla="*/ 41 h 68"/>
                      <a:gd name="T12" fmla="*/ 53 w 61"/>
                      <a:gd name="T13" fmla="*/ 38 h 68"/>
                      <a:gd name="T14" fmla="*/ 54 w 61"/>
                      <a:gd name="T15" fmla="*/ 41 h 68"/>
                      <a:gd name="T16" fmla="*/ 55 w 61"/>
                      <a:gd name="T17" fmla="*/ 41 h 68"/>
                      <a:gd name="T18" fmla="*/ 59 w 61"/>
                      <a:gd name="T19" fmla="*/ 42 h 68"/>
                      <a:gd name="T20" fmla="*/ 57 w 61"/>
                      <a:gd name="T21" fmla="*/ 46 h 68"/>
                      <a:gd name="T22" fmla="*/ 57 w 61"/>
                      <a:gd name="T23" fmla="*/ 48 h 68"/>
                      <a:gd name="T24" fmla="*/ 46 w 61"/>
                      <a:gd name="T25" fmla="*/ 48 h 68"/>
                      <a:gd name="T26" fmla="*/ 45 w 61"/>
                      <a:gd name="T27" fmla="*/ 47 h 68"/>
                      <a:gd name="T28" fmla="*/ 39 w 61"/>
                      <a:gd name="T29" fmla="*/ 46 h 68"/>
                      <a:gd name="T30" fmla="*/ 25 w 61"/>
                      <a:gd name="T31" fmla="*/ 37 h 68"/>
                      <a:gd name="T32" fmla="*/ 18 w 61"/>
                      <a:gd name="T33" fmla="*/ 33 h 68"/>
                      <a:gd name="T34" fmla="*/ 15 w 61"/>
                      <a:gd name="T35" fmla="*/ 38 h 68"/>
                      <a:gd name="T36" fmla="*/ 8 w 61"/>
                      <a:gd name="T37" fmla="*/ 37 h 68"/>
                      <a:gd name="T38" fmla="*/ 1 w 61"/>
                      <a:gd name="T39" fmla="*/ 48 h 68"/>
                      <a:gd name="T40" fmla="*/ 12 w 61"/>
                      <a:gd name="T41" fmla="*/ 68 h 68"/>
                      <a:gd name="T42" fmla="*/ 12 w 61"/>
                      <a:gd name="T43" fmla="*/ 67 h 68"/>
                      <a:gd name="T44" fmla="*/ 2 w 61"/>
                      <a:gd name="T45" fmla="*/ 50 h 68"/>
                      <a:gd name="T46" fmla="*/ 9 w 61"/>
                      <a:gd name="T47" fmla="*/ 39 h 68"/>
                      <a:gd name="T48" fmla="*/ 15 w 61"/>
                      <a:gd name="T49" fmla="*/ 45 h 68"/>
                      <a:gd name="T50" fmla="*/ 16 w 61"/>
                      <a:gd name="T51" fmla="*/ 45 h 68"/>
                      <a:gd name="T52" fmla="*/ 24 w 61"/>
                      <a:gd name="T53" fmla="*/ 38 h 68"/>
                      <a:gd name="T54" fmla="*/ 31 w 61"/>
                      <a:gd name="T55" fmla="*/ 45 h 68"/>
                      <a:gd name="T56" fmla="*/ 39 w 61"/>
                      <a:gd name="T57" fmla="*/ 48 h 68"/>
                      <a:gd name="T58" fmla="*/ 44 w 61"/>
                      <a:gd name="T59" fmla="*/ 54 h 68"/>
                      <a:gd name="T60" fmla="*/ 51 w 61"/>
                      <a:gd name="T61" fmla="*/ 57 h 68"/>
                      <a:gd name="T62" fmla="*/ 61 w 61"/>
                      <a:gd name="T63" fmla="*/ 40 h 68"/>
                      <a:gd name="T64" fmla="*/ 61 w 61"/>
                      <a:gd name="T65" fmla="*/ 39 h 68"/>
                      <a:gd name="T66" fmla="*/ 54 w 61"/>
                      <a:gd name="T67" fmla="*/ 37 h 68"/>
                      <a:gd name="T68" fmla="*/ 50 w 61"/>
                      <a:gd name="T69" fmla="*/ 33 h 68"/>
                      <a:gd name="T70" fmla="*/ 49 w 61"/>
                      <a:gd name="T71" fmla="*/ 33 h 68"/>
                      <a:gd name="T72" fmla="*/ 48 w 61"/>
                      <a:gd name="T73" fmla="*/ 39 h 68"/>
                      <a:gd name="T74" fmla="*/ 30 w 61"/>
                      <a:gd name="T75" fmla="*/ 35 h 68"/>
                      <a:gd name="T76" fmla="*/ 35 w 61"/>
                      <a:gd name="T77" fmla="*/ 22 h 68"/>
                      <a:gd name="T78" fmla="*/ 34 w 61"/>
                      <a:gd name="T79" fmla="*/ 1 h 68"/>
                      <a:gd name="T80" fmla="*/ 33 w 61"/>
                      <a:gd name="T81" fmla="*/ 1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61" h="68">
                        <a:moveTo>
                          <a:pt x="33" y="1"/>
                        </a:moveTo>
                        <a:cubicBezTo>
                          <a:pt x="32" y="6"/>
                          <a:pt x="33" y="11"/>
                          <a:pt x="33" y="16"/>
                        </a:cubicBezTo>
                        <a:cubicBezTo>
                          <a:pt x="34" y="23"/>
                          <a:pt x="31" y="28"/>
                          <a:pt x="29" y="34"/>
                        </a:cubicBezTo>
                        <a:cubicBezTo>
                          <a:pt x="27" y="40"/>
                          <a:pt x="30" y="45"/>
                          <a:pt x="35" y="47"/>
                        </a:cubicBezTo>
                        <a:cubicBezTo>
                          <a:pt x="38" y="48"/>
                          <a:pt x="46" y="46"/>
                          <a:pt x="48" y="44"/>
                        </a:cubicBezTo>
                        <a:cubicBezTo>
                          <a:pt x="50" y="43"/>
                          <a:pt x="50" y="42"/>
                          <a:pt x="50" y="41"/>
                        </a:cubicBezTo>
                        <a:cubicBezTo>
                          <a:pt x="48" y="36"/>
                          <a:pt x="51" y="33"/>
                          <a:pt x="53" y="38"/>
                        </a:cubicBezTo>
                        <a:cubicBezTo>
                          <a:pt x="54" y="41"/>
                          <a:pt x="52" y="37"/>
                          <a:pt x="54" y="41"/>
                        </a:cubicBezTo>
                        <a:cubicBezTo>
                          <a:pt x="54" y="41"/>
                          <a:pt x="55" y="41"/>
                          <a:pt x="55" y="41"/>
                        </a:cubicBezTo>
                        <a:cubicBezTo>
                          <a:pt x="57" y="41"/>
                          <a:pt x="60" y="40"/>
                          <a:pt x="59" y="42"/>
                        </a:cubicBezTo>
                        <a:cubicBezTo>
                          <a:pt x="58" y="43"/>
                          <a:pt x="58" y="44"/>
                          <a:pt x="57" y="46"/>
                        </a:cubicBezTo>
                        <a:cubicBezTo>
                          <a:pt x="57" y="47"/>
                          <a:pt x="57" y="47"/>
                          <a:pt x="57" y="48"/>
                        </a:cubicBezTo>
                        <a:cubicBezTo>
                          <a:pt x="55" y="55"/>
                          <a:pt x="51" y="55"/>
                          <a:pt x="46" y="48"/>
                        </a:cubicBezTo>
                        <a:cubicBezTo>
                          <a:pt x="46" y="47"/>
                          <a:pt x="46" y="47"/>
                          <a:pt x="45" y="47"/>
                        </a:cubicBezTo>
                        <a:cubicBezTo>
                          <a:pt x="41" y="46"/>
                          <a:pt x="43" y="46"/>
                          <a:pt x="39" y="46"/>
                        </a:cubicBezTo>
                        <a:cubicBezTo>
                          <a:pt x="33" y="47"/>
                          <a:pt x="28" y="41"/>
                          <a:pt x="25" y="37"/>
                        </a:cubicBezTo>
                        <a:cubicBezTo>
                          <a:pt x="22" y="34"/>
                          <a:pt x="21" y="32"/>
                          <a:pt x="18" y="33"/>
                        </a:cubicBezTo>
                        <a:cubicBezTo>
                          <a:pt x="16" y="34"/>
                          <a:pt x="15" y="37"/>
                          <a:pt x="15" y="38"/>
                        </a:cubicBezTo>
                        <a:cubicBezTo>
                          <a:pt x="16" y="46"/>
                          <a:pt x="12" y="38"/>
                          <a:pt x="8" y="37"/>
                        </a:cubicBezTo>
                        <a:cubicBezTo>
                          <a:pt x="1" y="36"/>
                          <a:pt x="0" y="43"/>
                          <a:pt x="1" y="48"/>
                        </a:cubicBezTo>
                        <a:cubicBezTo>
                          <a:pt x="1" y="56"/>
                          <a:pt x="4" y="65"/>
                          <a:pt x="12" y="68"/>
                        </a:cubicBezTo>
                        <a:cubicBezTo>
                          <a:pt x="13" y="68"/>
                          <a:pt x="13" y="67"/>
                          <a:pt x="12" y="67"/>
                        </a:cubicBezTo>
                        <a:cubicBezTo>
                          <a:pt x="5" y="64"/>
                          <a:pt x="3" y="57"/>
                          <a:pt x="2" y="50"/>
                        </a:cubicBezTo>
                        <a:cubicBezTo>
                          <a:pt x="2" y="47"/>
                          <a:pt x="1" y="36"/>
                          <a:pt x="9" y="39"/>
                        </a:cubicBezTo>
                        <a:cubicBezTo>
                          <a:pt x="11" y="41"/>
                          <a:pt x="13" y="43"/>
                          <a:pt x="15" y="45"/>
                        </a:cubicBezTo>
                        <a:cubicBezTo>
                          <a:pt x="16" y="46"/>
                          <a:pt x="16" y="45"/>
                          <a:pt x="16" y="45"/>
                        </a:cubicBezTo>
                        <a:cubicBezTo>
                          <a:pt x="17" y="42"/>
                          <a:pt x="19" y="32"/>
                          <a:pt x="24" y="38"/>
                        </a:cubicBezTo>
                        <a:cubicBezTo>
                          <a:pt x="26" y="40"/>
                          <a:pt x="28" y="43"/>
                          <a:pt x="31" y="45"/>
                        </a:cubicBezTo>
                        <a:cubicBezTo>
                          <a:pt x="34" y="47"/>
                          <a:pt x="36" y="47"/>
                          <a:pt x="39" y="48"/>
                        </a:cubicBezTo>
                        <a:cubicBezTo>
                          <a:pt x="47" y="48"/>
                          <a:pt x="42" y="50"/>
                          <a:pt x="44" y="54"/>
                        </a:cubicBezTo>
                        <a:cubicBezTo>
                          <a:pt x="45" y="56"/>
                          <a:pt x="48" y="58"/>
                          <a:pt x="51" y="57"/>
                        </a:cubicBezTo>
                        <a:cubicBezTo>
                          <a:pt x="58" y="53"/>
                          <a:pt x="58" y="47"/>
                          <a:pt x="61" y="40"/>
                        </a:cubicBezTo>
                        <a:cubicBezTo>
                          <a:pt x="61" y="40"/>
                          <a:pt x="61" y="39"/>
                          <a:pt x="61" y="39"/>
                        </a:cubicBezTo>
                        <a:cubicBezTo>
                          <a:pt x="58" y="39"/>
                          <a:pt x="55" y="41"/>
                          <a:pt x="54" y="37"/>
                        </a:cubicBezTo>
                        <a:cubicBezTo>
                          <a:pt x="54" y="35"/>
                          <a:pt x="52" y="34"/>
                          <a:pt x="50" y="33"/>
                        </a:cubicBezTo>
                        <a:cubicBezTo>
                          <a:pt x="50" y="33"/>
                          <a:pt x="50" y="33"/>
                          <a:pt x="49" y="33"/>
                        </a:cubicBezTo>
                        <a:cubicBezTo>
                          <a:pt x="48" y="35"/>
                          <a:pt x="48" y="37"/>
                          <a:pt x="48" y="39"/>
                        </a:cubicBezTo>
                        <a:cubicBezTo>
                          <a:pt x="47" y="48"/>
                          <a:pt x="28" y="49"/>
                          <a:pt x="30" y="35"/>
                        </a:cubicBezTo>
                        <a:cubicBezTo>
                          <a:pt x="31" y="30"/>
                          <a:pt x="35" y="26"/>
                          <a:pt x="35" y="22"/>
                        </a:cubicBezTo>
                        <a:cubicBezTo>
                          <a:pt x="35" y="15"/>
                          <a:pt x="34" y="8"/>
                          <a:pt x="34" y="1"/>
                        </a:cubicBezTo>
                        <a:cubicBezTo>
                          <a:pt x="34" y="0"/>
                          <a:pt x="33" y="0"/>
                          <a:pt x="3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54">
                    <a:extLst>
                      <a:ext uri="{FF2B5EF4-FFF2-40B4-BE49-F238E27FC236}">
                        <a16:creationId xmlns="" xmlns:a16="http://schemas.microsoft.com/office/drawing/2014/main" id="{214BF8A1-16D5-4A5B-8F22-D8639A228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517776"/>
                    <a:ext cx="9525" cy="9525"/>
                  </a:xfrm>
                  <a:custGeom>
                    <a:avLst/>
                    <a:gdLst>
                      <a:gd name="T0" fmla="*/ 2 w 9"/>
                      <a:gd name="T1" fmla="*/ 5 h 9"/>
                      <a:gd name="T2" fmla="*/ 5 w 9"/>
                      <a:gd name="T3" fmla="*/ 2 h 9"/>
                      <a:gd name="T4" fmla="*/ 3 w 9"/>
                      <a:gd name="T5" fmla="*/ 5 h 9"/>
                      <a:gd name="T6" fmla="*/ 0 w 9"/>
                      <a:gd name="T7" fmla="*/ 8 h 9"/>
                      <a:gd name="T8" fmla="*/ 1 w 9"/>
                      <a:gd name="T9" fmla="*/ 9 h 9"/>
                      <a:gd name="T10" fmla="*/ 5 w 9"/>
                      <a:gd name="T11" fmla="*/ 1 h 9"/>
                      <a:gd name="T12" fmla="*/ 1 w 9"/>
                      <a:gd name="T13" fmla="*/ 1 h 9"/>
                      <a:gd name="T14" fmla="*/ 1 w 9"/>
                      <a:gd name="T15" fmla="*/ 6 h 9"/>
                      <a:gd name="T16" fmla="*/ 2 w 9"/>
                      <a:gd name="T17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" h="9">
                        <a:moveTo>
                          <a:pt x="2" y="5"/>
                        </a:moveTo>
                        <a:cubicBezTo>
                          <a:pt x="1" y="3"/>
                          <a:pt x="3" y="0"/>
                          <a:pt x="5" y="2"/>
                        </a:cubicBezTo>
                        <a:cubicBezTo>
                          <a:pt x="5" y="3"/>
                          <a:pt x="4" y="5"/>
                          <a:pt x="3" y="5"/>
                        </a:cubicBezTo>
                        <a:cubicBezTo>
                          <a:pt x="2" y="6"/>
                          <a:pt x="1" y="7"/>
                          <a:pt x="0" y="8"/>
                        </a:cubicBezTo>
                        <a:cubicBezTo>
                          <a:pt x="0" y="8"/>
                          <a:pt x="0" y="9"/>
                          <a:pt x="1" y="9"/>
                        </a:cubicBezTo>
                        <a:cubicBezTo>
                          <a:pt x="3" y="8"/>
                          <a:pt x="9" y="3"/>
                          <a:pt x="5" y="1"/>
                        </a:cubicBezTo>
                        <a:cubicBezTo>
                          <a:pt x="4" y="0"/>
                          <a:pt x="2" y="0"/>
                          <a:pt x="1" y="1"/>
                        </a:cubicBezTo>
                        <a:cubicBezTo>
                          <a:pt x="0" y="2"/>
                          <a:pt x="0" y="5"/>
                          <a:pt x="1" y="6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55">
                    <a:extLst>
                      <a:ext uri="{FF2B5EF4-FFF2-40B4-BE49-F238E27FC236}">
                        <a16:creationId xmlns="" xmlns:a16="http://schemas.microsoft.com/office/drawing/2014/main" id="{F15AB5A0-317D-43D1-8574-FF0CD52949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8850" y="2513013"/>
                    <a:ext cx="9525" cy="6350"/>
                  </a:xfrm>
                  <a:custGeom>
                    <a:avLst/>
                    <a:gdLst>
                      <a:gd name="T0" fmla="*/ 3 w 8"/>
                      <a:gd name="T1" fmla="*/ 4 h 6"/>
                      <a:gd name="T2" fmla="*/ 5 w 8"/>
                      <a:gd name="T3" fmla="*/ 2 h 6"/>
                      <a:gd name="T4" fmla="*/ 6 w 8"/>
                      <a:gd name="T5" fmla="*/ 4 h 6"/>
                      <a:gd name="T6" fmla="*/ 1 w 8"/>
                      <a:gd name="T7" fmla="*/ 4 h 6"/>
                      <a:gd name="T8" fmla="*/ 1 w 8"/>
                      <a:gd name="T9" fmla="*/ 5 h 6"/>
                      <a:gd name="T10" fmla="*/ 8 w 8"/>
                      <a:gd name="T11" fmla="*/ 3 h 6"/>
                      <a:gd name="T12" fmla="*/ 4 w 8"/>
                      <a:gd name="T13" fmla="*/ 1 h 6"/>
                      <a:gd name="T14" fmla="*/ 2 w 8"/>
                      <a:gd name="T15" fmla="*/ 5 h 6"/>
                      <a:gd name="T16" fmla="*/ 3 w 8"/>
                      <a:gd name="T17" fmla="*/ 4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8" h="6">
                        <a:moveTo>
                          <a:pt x="3" y="4"/>
                        </a:moveTo>
                        <a:cubicBezTo>
                          <a:pt x="3" y="3"/>
                          <a:pt x="3" y="2"/>
                          <a:pt x="5" y="2"/>
                        </a:cubicBezTo>
                        <a:cubicBezTo>
                          <a:pt x="5" y="2"/>
                          <a:pt x="7" y="3"/>
                          <a:pt x="6" y="4"/>
                        </a:cubicBezTo>
                        <a:cubicBezTo>
                          <a:pt x="5" y="5"/>
                          <a:pt x="3" y="5"/>
                          <a:pt x="1" y="4"/>
                        </a:cubicBezTo>
                        <a:cubicBezTo>
                          <a:pt x="1" y="4"/>
                          <a:pt x="0" y="5"/>
                          <a:pt x="1" y="5"/>
                        </a:cubicBezTo>
                        <a:cubicBezTo>
                          <a:pt x="2" y="6"/>
                          <a:pt x="8" y="6"/>
                          <a:pt x="8" y="3"/>
                        </a:cubicBezTo>
                        <a:cubicBezTo>
                          <a:pt x="8" y="2"/>
                          <a:pt x="6" y="0"/>
                          <a:pt x="4" y="1"/>
                        </a:cubicBezTo>
                        <a:cubicBezTo>
                          <a:pt x="2" y="1"/>
                          <a:pt x="1" y="3"/>
                          <a:pt x="2" y="5"/>
                        </a:cubicBezTo>
                        <a:cubicBezTo>
                          <a:pt x="2" y="6"/>
                          <a:pt x="3" y="5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56">
                    <a:extLst>
                      <a:ext uri="{FF2B5EF4-FFF2-40B4-BE49-F238E27FC236}">
                        <a16:creationId xmlns="" xmlns:a16="http://schemas.microsoft.com/office/drawing/2014/main" id="{0C6DCBED-C5C7-4D2A-90E9-74C86D7DEC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506663"/>
                    <a:ext cx="9525" cy="28575"/>
                  </a:xfrm>
                  <a:custGeom>
                    <a:avLst/>
                    <a:gdLst>
                      <a:gd name="T0" fmla="*/ 6 w 9"/>
                      <a:gd name="T1" fmla="*/ 26 h 27"/>
                      <a:gd name="T2" fmla="*/ 9 w 9"/>
                      <a:gd name="T3" fmla="*/ 1 h 27"/>
                      <a:gd name="T4" fmla="*/ 8 w 9"/>
                      <a:gd name="T5" fmla="*/ 0 h 27"/>
                      <a:gd name="T6" fmla="*/ 3 w 9"/>
                      <a:gd name="T7" fmla="*/ 22 h 27"/>
                      <a:gd name="T8" fmla="*/ 5 w 9"/>
                      <a:gd name="T9" fmla="*/ 22 h 27"/>
                      <a:gd name="T10" fmla="*/ 6 w 9"/>
                      <a:gd name="T11" fmla="*/ 4 h 27"/>
                      <a:gd name="T12" fmla="*/ 4 w 9"/>
                      <a:gd name="T13" fmla="*/ 4 h 27"/>
                      <a:gd name="T14" fmla="*/ 2 w 9"/>
                      <a:gd name="T15" fmla="*/ 21 h 27"/>
                      <a:gd name="T16" fmla="*/ 4 w 9"/>
                      <a:gd name="T17" fmla="*/ 21 h 27"/>
                      <a:gd name="T18" fmla="*/ 3 w 9"/>
                      <a:gd name="T19" fmla="*/ 3 h 27"/>
                      <a:gd name="T20" fmla="*/ 2 w 9"/>
                      <a:gd name="T21" fmla="*/ 3 h 27"/>
                      <a:gd name="T22" fmla="*/ 1 w 9"/>
                      <a:gd name="T23" fmla="*/ 17 h 27"/>
                      <a:gd name="T24" fmla="*/ 2 w 9"/>
                      <a:gd name="T25" fmla="*/ 17 h 27"/>
                      <a:gd name="T26" fmla="*/ 2 w 9"/>
                      <a:gd name="T27" fmla="*/ 4 h 27"/>
                      <a:gd name="T28" fmla="*/ 1 w 9"/>
                      <a:gd name="T29" fmla="*/ 4 h 27"/>
                      <a:gd name="T30" fmla="*/ 1 w 9"/>
                      <a:gd name="T31" fmla="*/ 17 h 27"/>
                      <a:gd name="T32" fmla="*/ 2 w 9"/>
                      <a:gd name="T33" fmla="*/ 17 h 27"/>
                      <a:gd name="T34" fmla="*/ 3 w 9"/>
                      <a:gd name="T35" fmla="*/ 3 h 27"/>
                      <a:gd name="T36" fmla="*/ 2 w 9"/>
                      <a:gd name="T37" fmla="*/ 3 h 27"/>
                      <a:gd name="T38" fmla="*/ 2 w 9"/>
                      <a:gd name="T39" fmla="*/ 21 h 27"/>
                      <a:gd name="T40" fmla="*/ 4 w 9"/>
                      <a:gd name="T41" fmla="*/ 21 h 27"/>
                      <a:gd name="T42" fmla="*/ 6 w 9"/>
                      <a:gd name="T43" fmla="*/ 4 h 27"/>
                      <a:gd name="T44" fmla="*/ 4 w 9"/>
                      <a:gd name="T45" fmla="*/ 4 h 27"/>
                      <a:gd name="T46" fmla="*/ 3 w 9"/>
                      <a:gd name="T47" fmla="*/ 22 h 27"/>
                      <a:gd name="T48" fmla="*/ 5 w 9"/>
                      <a:gd name="T49" fmla="*/ 22 h 27"/>
                      <a:gd name="T50" fmla="*/ 9 w 9"/>
                      <a:gd name="T51" fmla="*/ 1 h 27"/>
                      <a:gd name="T52" fmla="*/ 8 w 9"/>
                      <a:gd name="T53" fmla="*/ 0 h 27"/>
                      <a:gd name="T54" fmla="*/ 5 w 9"/>
                      <a:gd name="T55" fmla="*/ 26 h 27"/>
                      <a:gd name="T56" fmla="*/ 6 w 9"/>
                      <a:gd name="T57" fmla="*/ 26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9" h="27">
                        <a:moveTo>
                          <a:pt x="6" y="26"/>
                        </a:moveTo>
                        <a:cubicBezTo>
                          <a:pt x="3" y="17"/>
                          <a:pt x="6" y="9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1" y="5"/>
                          <a:pt x="2" y="15"/>
                          <a:pt x="3" y="22"/>
                        </a:cubicBezTo>
                        <a:cubicBezTo>
                          <a:pt x="3" y="23"/>
                          <a:pt x="5" y="23"/>
                          <a:pt x="5" y="22"/>
                        </a:cubicBezTo>
                        <a:cubicBezTo>
                          <a:pt x="4" y="16"/>
                          <a:pt x="4" y="10"/>
                          <a:pt x="6" y="4"/>
                        </a:cubicBezTo>
                        <a:cubicBezTo>
                          <a:pt x="5" y="4"/>
                          <a:pt x="5" y="4"/>
                          <a:pt x="4" y="4"/>
                        </a:cubicBezTo>
                        <a:cubicBezTo>
                          <a:pt x="3" y="10"/>
                          <a:pt x="1" y="15"/>
                          <a:pt x="2" y="21"/>
                        </a:cubicBezTo>
                        <a:cubicBezTo>
                          <a:pt x="2" y="22"/>
                          <a:pt x="4" y="22"/>
                          <a:pt x="4" y="21"/>
                        </a:cubicBezTo>
                        <a:cubicBezTo>
                          <a:pt x="4" y="15"/>
                          <a:pt x="4" y="9"/>
                          <a:pt x="3" y="3"/>
                        </a:cubicBezTo>
                        <a:cubicBezTo>
                          <a:pt x="3" y="2"/>
                          <a:pt x="2" y="2"/>
                          <a:pt x="2" y="3"/>
                        </a:cubicBezTo>
                        <a:cubicBezTo>
                          <a:pt x="1" y="7"/>
                          <a:pt x="0" y="12"/>
                          <a:pt x="1" y="17"/>
                        </a:cubicBezTo>
                        <a:cubicBezTo>
                          <a:pt x="1" y="18"/>
                          <a:pt x="2" y="18"/>
                          <a:pt x="2" y="17"/>
                        </a:cubicBezTo>
                        <a:cubicBezTo>
                          <a:pt x="2" y="13"/>
                          <a:pt x="2" y="8"/>
                          <a:pt x="2" y="4"/>
                        </a:cubicBezTo>
                        <a:cubicBezTo>
                          <a:pt x="2" y="3"/>
                          <a:pt x="1" y="3"/>
                          <a:pt x="1" y="4"/>
                        </a:cubicBezTo>
                        <a:cubicBezTo>
                          <a:pt x="1" y="8"/>
                          <a:pt x="1" y="13"/>
                          <a:pt x="1" y="17"/>
                        </a:cubicBezTo>
                        <a:cubicBezTo>
                          <a:pt x="1" y="17"/>
                          <a:pt x="1" y="17"/>
                          <a:pt x="2" y="17"/>
                        </a:cubicBezTo>
                        <a:cubicBezTo>
                          <a:pt x="2" y="12"/>
                          <a:pt x="2" y="8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3" y="9"/>
                          <a:pt x="3" y="15"/>
                          <a:pt x="2" y="21"/>
                        </a:cubicBezTo>
                        <a:cubicBezTo>
                          <a:pt x="3" y="21"/>
                          <a:pt x="3" y="21"/>
                          <a:pt x="4" y="21"/>
                        </a:cubicBezTo>
                        <a:cubicBezTo>
                          <a:pt x="3" y="15"/>
                          <a:pt x="4" y="10"/>
                          <a:pt x="6" y="4"/>
                        </a:cubicBezTo>
                        <a:cubicBezTo>
                          <a:pt x="6" y="4"/>
                          <a:pt x="4" y="3"/>
                          <a:pt x="4" y="4"/>
                        </a:cubicBezTo>
                        <a:cubicBezTo>
                          <a:pt x="2" y="10"/>
                          <a:pt x="2" y="16"/>
                          <a:pt x="3" y="22"/>
                        </a:cubicBezTo>
                        <a:cubicBezTo>
                          <a:pt x="4" y="22"/>
                          <a:pt x="4" y="22"/>
                          <a:pt x="5" y="22"/>
                        </a:cubicBezTo>
                        <a:cubicBezTo>
                          <a:pt x="3" y="15"/>
                          <a:pt x="3" y="6"/>
                          <a:pt x="9" y="1"/>
                        </a:cubicBezTo>
                        <a:cubicBezTo>
                          <a:pt x="9" y="1"/>
                          <a:pt x="8" y="1"/>
                          <a:pt x="8" y="0"/>
                        </a:cubicBezTo>
                        <a:cubicBezTo>
                          <a:pt x="4" y="9"/>
                          <a:pt x="1" y="17"/>
                          <a:pt x="5" y="26"/>
                        </a:cubicBezTo>
                        <a:cubicBezTo>
                          <a:pt x="5" y="27"/>
                          <a:pt x="7" y="27"/>
                          <a:pt x="6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57">
                    <a:extLst>
                      <a:ext uri="{FF2B5EF4-FFF2-40B4-BE49-F238E27FC236}">
                        <a16:creationId xmlns="" xmlns:a16="http://schemas.microsoft.com/office/drawing/2014/main" id="{9517D80E-A8ED-454B-83B7-1588BD289C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5350" y="2493963"/>
                    <a:ext cx="11113" cy="19050"/>
                  </a:xfrm>
                  <a:custGeom>
                    <a:avLst/>
                    <a:gdLst>
                      <a:gd name="T0" fmla="*/ 6 w 11"/>
                      <a:gd name="T1" fmla="*/ 3 h 17"/>
                      <a:gd name="T2" fmla="*/ 7 w 11"/>
                      <a:gd name="T3" fmla="*/ 2 h 17"/>
                      <a:gd name="T4" fmla="*/ 6 w 11"/>
                      <a:gd name="T5" fmla="*/ 1 h 17"/>
                      <a:gd name="T6" fmla="*/ 1 w 11"/>
                      <a:gd name="T7" fmla="*/ 14 h 17"/>
                      <a:gd name="T8" fmla="*/ 2 w 11"/>
                      <a:gd name="T9" fmla="*/ 15 h 17"/>
                      <a:gd name="T10" fmla="*/ 9 w 11"/>
                      <a:gd name="T11" fmla="*/ 4 h 17"/>
                      <a:gd name="T12" fmla="*/ 8 w 11"/>
                      <a:gd name="T13" fmla="*/ 4 h 17"/>
                      <a:gd name="T14" fmla="*/ 5 w 11"/>
                      <a:gd name="T15" fmla="*/ 12 h 17"/>
                      <a:gd name="T16" fmla="*/ 6 w 11"/>
                      <a:gd name="T17" fmla="*/ 12 h 17"/>
                      <a:gd name="T18" fmla="*/ 9 w 11"/>
                      <a:gd name="T19" fmla="*/ 5 h 17"/>
                      <a:gd name="T20" fmla="*/ 8 w 11"/>
                      <a:gd name="T21" fmla="*/ 5 h 17"/>
                      <a:gd name="T22" fmla="*/ 6 w 11"/>
                      <a:gd name="T23" fmla="*/ 15 h 17"/>
                      <a:gd name="T24" fmla="*/ 7 w 11"/>
                      <a:gd name="T25" fmla="*/ 16 h 17"/>
                      <a:gd name="T26" fmla="*/ 11 w 11"/>
                      <a:gd name="T27" fmla="*/ 7 h 17"/>
                      <a:gd name="T28" fmla="*/ 10 w 11"/>
                      <a:gd name="T29" fmla="*/ 6 h 17"/>
                      <a:gd name="T30" fmla="*/ 6 w 11"/>
                      <a:gd name="T31" fmla="*/ 15 h 17"/>
                      <a:gd name="T32" fmla="*/ 7 w 11"/>
                      <a:gd name="T33" fmla="*/ 16 h 17"/>
                      <a:gd name="T34" fmla="*/ 10 w 11"/>
                      <a:gd name="T35" fmla="*/ 5 h 17"/>
                      <a:gd name="T36" fmla="*/ 8 w 11"/>
                      <a:gd name="T37" fmla="*/ 4 h 17"/>
                      <a:gd name="T38" fmla="*/ 5 w 11"/>
                      <a:gd name="T39" fmla="*/ 12 h 17"/>
                      <a:gd name="T40" fmla="*/ 6 w 11"/>
                      <a:gd name="T41" fmla="*/ 12 h 17"/>
                      <a:gd name="T42" fmla="*/ 9 w 11"/>
                      <a:gd name="T43" fmla="*/ 4 h 17"/>
                      <a:gd name="T44" fmla="*/ 8 w 11"/>
                      <a:gd name="T45" fmla="*/ 3 h 17"/>
                      <a:gd name="T46" fmla="*/ 1 w 11"/>
                      <a:gd name="T47" fmla="*/ 14 h 17"/>
                      <a:gd name="T48" fmla="*/ 2 w 11"/>
                      <a:gd name="T49" fmla="*/ 15 h 17"/>
                      <a:gd name="T50" fmla="*/ 8 w 11"/>
                      <a:gd name="T51" fmla="*/ 1 h 17"/>
                      <a:gd name="T52" fmla="*/ 7 w 11"/>
                      <a:gd name="T53" fmla="*/ 0 h 17"/>
                      <a:gd name="T54" fmla="*/ 5 w 11"/>
                      <a:gd name="T55" fmla="*/ 3 h 17"/>
                      <a:gd name="T56" fmla="*/ 6 w 11"/>
                      <a:gd name="T57" fmla="*/ 3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1" h="17">
                        <a:moveTo>
                          <a:pt x="6" y="3"/>
                        </a:moveTo>
                        <a:cubicBezTo>
                          <a:pt x="7" y="3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5" y="5"/>
                          <a:pt x="2" y="10"/>
                          <a:pt x="1" y="14"/>
                        </a:cubicBezTo>
                        <a:cubicBezTo>
                          <a:pt x="0" y="15"/>
                          <a:pt x="2" y="16"/>
                          <a:pt x="2" y="15"/>
                        </a:cubicBezTo>
                        <a:cubicBezTo>
                          <a:pt x="4" y="11"/>
                          <a:pt x="5" y="7"/>
                          <a:pt x="9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7"/>
                          <a:pt x="7" y="9"/>
                          <a:pt x="5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7" y="10"/>
                          <a:pt x="8" y="7"/>
                          <a:pt x="9" y="5"/>
                        </a:cubicBezTo>
                        <a:cubicBezTo>
                          <a:pt x="9" y="5"/>
                          <a:pt x="9" y="5"/>
                          <a:pt x="8" y="5"/>
                        </a:cubicBezTo>
                        <a:cubicBezTo>
                          <a:pt x="8" y="8"/>
                          <a:pt x="7" y="12"/>
                          <a:pt x="6" y="15"/>
                        </a:cubicBezTo>
                        <a:cubicBezTo>
                          <a:pt x="6" y="16"/>
                          <a:pt x="7" y="16"/>
                          <a:pt x="7" y="16"/>
                        </a:cubicBezTo>
                        <a:cubicBezTo>
                          <a:pt x="8" y="13"/>
                          <a:pt x="9" y="10"/>
                          <a:pt x="11" y="7"/>
                        </a:cubicBezTo>
                        <a:cubicBezTo>
                          <a:pt x="11" y="6"/>
                          <a:pt x="10" y="5"/>
                          <a:pt x="10" y="6"/>
                        </a:cubicBezTo>
                        <a:cubicBezTo>
                          <a:pt x="8" y="9"/>
                          <a:pt x="7" y="12"/>
                          <a:pt x="6" y="15"/>
                        </a:cubicBezTo>
                        <a:cubicBezTo>
                          <a:pt x="6" y="16"/>
                          <a:pt x="7" y="17"/>
                          <a:pt x="7" y="16"/>
                        </a:cubicBezTo>
                        <a:cubicBezTo>
                          <a:pt x="9" y="12"/>
                          <a:pt x="10" y="9"/>
                          <a:pt x="10" y="5"/>
                        </a:cubicBezTo>
                        <a:cubicBezTo>
                          <a:pt x="9" y="4"/>
                          <a:pt x="9" y="4"/>
                          <a:pt x="8" y="4"/>
                        </a:cubicBezTo>
                        <a:cubicBezTo>
                          <a:pt x="6" y="7"/>
                          <a:pt x="6" y="9"/>
                          <a:pt x="5" y="12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0"/>
                          <a:pt x="9" y="7"/>
                          <a:pt x="9" y="4"/>
                        </a:cubicBezTo>
                        <a:cubicBezTo>
                          <a:pt x="9" y="3"/>
                          <a:pt x="8" y="3"/>
                          <a:pt x="8" y="3"/>
                        </a:cubicBezTo>
                        <a:cubicBezTo>
                          <a:pt x="4" y="6"/>
                          <a:pt x="3" y="10"/>
                          <a:pt x="1" y="14"/>
                        </a:cubicBezTo>
                        <a:cubicBezTo>
                          <a:pt x="1" y="14"/>
                          <a:pt x="2" y="15"/>
                          <a:pt x="2" y="15"/>
                        </a:cubicBezTo>
                        <a:cubicBezTo>
                          <a:pt x="4" y="10"/>
                          <a:pt x="6" y="6"/>
                          <a:pt x="8" y="1"/>
                        </a:cubicBezTo>
                        <a:cubicBezTo>
                          <a:pt x="8" y="1"/>
                          <a:pt x="7" y="0"/>
                          <a:pt x="7" y="0"/>
                        </a:cubicBezTo>
                        <a:cubicBezTo>
                          <a:pt x="5" y="1"/>
                          <a:pt x="5" y="2"/>
                          <a:pt x="5" y="3"/>
                        </a:cubicBezTo>
                        <a:cubicBezTo>
                          <a:pt x="5" y="4"/>
                          <a:pt x="6" y="4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58">
                    <a:extLst>
                      <a:ext uri="{FF2B5EF4-FFF2-40B4-BE49-F238E27FC236}">
                        <a16:creationId xmlns="" xmlns:a16="http://schemas.microsoft.com/office/drawing/2014/main" id="{A87B2CE9-8D48-49AC-A0B4-9B748B024C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3288" y="2497138"/>
                    <a:ext cx="4763" cy="14288"/>
                  </a:xfrm>
                  <a:custGeom>
                    <a:avLst/>
                    <a:gdLst>
                      <a:gd name="T0" fmla="*/ 3 w 5"/>
                      <a:gd name="T1" fmla="*/ 1 h 13"/>
                      <a:gd name="T2" fmla="*/ 0 w 5"/>
                      <a:gd name="T3" fmla="*/ 11 h 13"/>
                      <a:gd name="T4" fmla="*/ 2 w 5"/>
                      <a:gd name="T5" fmla="*/ 12 h 13"/>
                      <a:gd name="T6" fmla="*/ 2 w 5"/>
                      <a:gd name="T7" fmla="*/ 8 h 13"/>
                      <a:gd name="T8" fmla="*/ 1 w 5"/>
                      <a:gd name="T9" fmla="*/ 7 h 13"/>
                      <a:gd name="T10" fmla="*/ 0 w 5"/>
                      <a:gd name="T11" fmla="*/ 12 h 13"/>
                      <a:gd name="T12" fmla="*/ 2 w 5"/>
                      <a:gd name="T13" fmla="*/ 12 h 13"/>
                      <a:gd name="T14" fmla="*/ 5 w 5"/>
                      <a:gd name="T15" fmla="*/ 1 h 13"/>
                      <a:gd name="T16" fmla="*/ 3 w 5"/>
                      <a:gd name="T17" fmla="*/ 1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3">
                        <a:moveTo>
                          <a:pt x="3" y="1"/>
                        </a:moveTo>
                        <a:cubicBezTo>
                          <a:pt x="4" y="4"/>
                          <a:pt x="2" y="8"/>
                          <a:pt x="0" y="11"/>
                        </a:cubicBezTo>
                        <a:cubicBezTo>
                          <a:pt x="1" y="12"/>
                          <a:pt x="1" y="12"/>
                          <a:pt x="2" y="12"/>
                        </a:cubicBezTo>
                        <a:cubicBezTo>
                          <a:pt x="2" y="10"/>
                          <a:pt x="2" y="9"/>
                          <a:pt x="2" y="8"/>
                        </a:cubicBezTo>
                        <a:cubicBezTo>
                          <a:pt x="2" y="7"/>
                          <a:pt x="1" y="6"/>
                          <a:pt x="1" y="7"/>
                        </a:cubicBezTo>
                        <a:cubicBezTo>
                          <a:pt x="1" y="9"/>
                          <a:pt x="0" y="10"/>
                          <a:pt x="0" y="12"/>
                        </a:cubicBezTo>
                        <a:cubicBezTo>
                          <a:pt x="0" y="12"/>
                          <a:pt x="1" y="13"/>
                          <a:pt x="2" y="12"/>
                        </a:cubicBezTo>
                        <a:cubicBezTo>
                          <a:pt x="3" y="8"/>
                          <a:pt x="5" y="5"/>
                          <a:pt x="5" y="1"/>
                        </a:cubicBezTo>
                        <a:cubicBezTo>
                          <a:pt x="5" y="0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Freeform 159">
                    <a:extLst>
                      <a:ext uri="{FF2B5EF4-FFF2-40B4-BE49-F238E27FC236}">
                        <a16:creationId xmlns="" xmlns:a16="http://schemas.microsoft.com/office/drawing/2014/main" id="{533A44E3-F461-48EE-8FF5-C1B0A88B73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4875" y="2497138"/>
                    <a:ext cx="3175" cy="15875"/>
                  </a:xfrm>
                  <a:custGeom>
                    <a:avLst/>
                    <a:gdLst>
                      <a:gd name="T0" fmla="*/ 2 w 4"/>
                      <a:gd name="T1" fmla="*/ 1 h 15"/>
                      <a:gd name="T2" fmla="*/ 1 w 4"/>
                      <a:gd name="T3" fmla="*/ 14 h 15"/>
                      <a:gd name="T4" fmla="*/ 2 w 4"/>
                      <a:gd name="T5" fmla="*/ 14 h 15"/>
                      <a:gd name="T6" fmla="*/ 3 w 4"/>
                      <a:gd name="T7" fmla="*/ 10 h 15"/>
                      <a:gd name="T8" fmla="*/ 2 w 4"/>
                      <a:gd name="T9" fmla="*/ 9 h 15"/>
                      <a:gd name="T10" fmla="*/ 1 w 4"/>
                      <a:gd name="T11" fmla="*/ 14 h 15"/>
                      <a:gd name="T12" fmla="*/ 2 w 4"/>
                      <a:gd name="T13" fmla="*/ 14 h 15"/>
                      <a:gd name="T14" fmla="*/ 4 w 4"/>
                      <a:gd name="T15" fmla="*/ 1 h 15"/>
                      <a:gd name="T16" fmla="*/ 2 w 4"/>
                      <a:gd name="T17" fmla="*/ 1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15">
                        <a:moveTo>
                          <a:pt x="2" y="1"/>
                        </a:moveTo>
                        <a:cubicBezTo>
                          <a:pt x="2" y="5"/>
                          <a:pt x="2" y="10"/>
                          <a:pt x="1" y="14"/>
                        </a:cubicBezTo>
                        <a:cubicBezTo>
                          <a:pt x="1" y="14"/>
                          <a:pt x="2" y="14"/>
                          <a:pt x="2" y="14"/>
                        </a:cubicBezTo>
                        <a:cubicBezTo>
                          <a:pt x="2" y="13"/>
                          <a:pt x="3" y="11"/>
                          <a:pt x="3" y="10"/>
                        </a:cubicBezTo>
                        <a:cubicBezTo>
                          <a:pt x="3" y="9"/>
                          <a:pt x="2" y="9"/>
                          <a:pt x="2" y="9"/>
                        </a:cubicBezTo>
                        <a:cubicBezTo>
                          <a:pt x="1" y="11"/>
                          <a:pt x="1" y="12"/>
                          <a:pt x="1" y="14"/>
                        </a:cubicBezTo>
                        <a:cubicBezTo>
                          <a:pt x="0" y="15"/>
                          <a:pt x="2" y="15"/>
                          <a:pt x="2" y="14"/>
                        </a:cubicBezTo>
                        <a:cubicBezTo>
                          <a:pt x="3" y="10"/>
                          <a:pt x="4" y="5"/>
                          <a:pt x="4" y="1"/>
                        </a:cubicBezTo>
                        <a:cubicBezTo>
                          <a:pt x="4" y="0"/>
                          <a:pt x="2" y="0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60">
                    <a:extLst>
                      <a:ext uri="{FF2B5EF4-FFF2-40B4-BE49-F238E27FC236}">
                        <a16:creationId xmlns="" xmlns:a16="http://schemas.microsoft.com/office/drawing/2014/main" id="{54CBFD27-0CA9-4890-9E2D-EBDBCECED7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06463" y="2497138"/>
                    <a:ext cx="4763" cy="14288"/>
                  </a:xfrm>
                  <a:custGeom>
                    <a:avLst/>
                    <a:gdLst>
                      <a:gd name="T0" fmla="*/ 1 w 5"/>
                      <a:gd name="T1" fmla="*/ 1 h 14"/>
                      <a:gd name="T2" fmla="*/ 2 w 5"/>
                      <a:gd name="T3" fmla="*/ 13 h 14"/>
                      <a:gd name="T4" fmla="*/ 3 w 5"/>
                      <a:gd name="T5" fmla="*/ 14 h 14"/>
                      <a:gd name="T6" fmla="*/ 5 w 5"/>
                      <a:gd name="T7" fmla="*/ 5 h 14"/>
                      <a:gd name="T8" fmla="*/ 4 w 5"/>
                      <a:gd name="T9" fmla="*/ 5 h 14"/>
                      <a:gd name="T10" fmla="*/ 2 w 5"/>
                      <a:gd name="T11" fmla="*/ 13 h 14"/>
                      <a:gd name="T12" fmla="*/ 3 w 5"/>
                      <a:gd name="T13" fmla="*/ 13 h 14"/>
                      <a:gd name="T14" fmla="*/ 2 w 5"/>
                      <a:gd name="T15" fmla="*/ 0 h 14"/>
                      <a:gd name="T16" fmla="*/ 1 w 5"/>
                      <a:gd name="T17" fmla="*/ 1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14">
                        <a:moveTo>
                          <a:pt x="1" y="1"/>
                        </a:moveTo>
                        <a:cubicBezTo>
                          <a:pt x="3" y="5"/>
                          <a:pt x="2" y="9"/>
                          <a:pt x="2" y="13"/>
                        </a:cubicBezTo>
                        <a:cubicBezTo>
                          <a:pt x="2" y="14"/>
                          <a:pt x="3" y="14"/>
                          <a:pt x="3" y="14"/>
                        </a:cubicBezTo>
                        <a:cubicBezTo>
                          <a:pt x="4" y="11"/>
                          <a:pt x="4" y="8"/>
                          <a:pt x="5" y="5"/>
                        </a:cubicBezTo>
                        <a:cubicBezTo>
                          <a:pt x="5" y="5"/>
                          <a:pt x="4" y="4"/>
                          <a:pt x="4" y="5"/>
                        </a:cubicBezTo>
                        <a:cubicBezTo>
                          <a:pt x="3" y="8"/>
                          <a:pt x="2" y="10"/>
                          <a:pt x="2" y="13"/>
                        </a:cubicBezTo>
                        <a:cubicBezTo>
                          <a:pt x="2" y="13"/>
                          <a:pt x="3" y="13"/>
                          <a:pt x="3" y="13"/>
                        </a:cubicBezTo>
                        <a:cubicBezTo>
                          <a:pt x="4" y="9"/>
                          <a:pt x="5" y="4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61">
                    <a:extLst>
                      <a:ext uri="{FF2B5EF4-FFF2-40B4-BE49-F238E27FC236}">
                        <a16:creationId xmlns="" xmlns:a16="http://schemas.microsoft.com/office/drawing/2014/main" id="{516A0153-5CA4-47D0-AA51-E79AFE67B2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478088"/>
                    <a:ext cx="28575" cy="49213"/>
                  </a:xfrm>
                  <a:custGeom>
                    <a:avLst/>
                    <a:gdLst>
                      <a:gd name="T0" fmla="*/ 3 w 28"/>
                      <a:gd name="T1" fmla="*/ 28 h 46"/>
                      <a:gd name="T2" fmla="*/ 6 w 28"/>
                      <a:gd name="T3" fmla="*/ 20 h 46"/>
                      <a:gd name="T4" fmla="*/ 10 w 28"/>
                      <a:gd name="T5" fmla="*/ 20 h 46"/>
                      <a:gd name="T6" fmla="*/ 11 w 28"/>
                      <a:gd name="T7" fmla="*/ 23 h 46"/>
                      <a:gd name="T8" fmla="*/ 15 w 28"/>
                      <a:gd name="T9" fmla="*/ 13 h 46"/>
                      <a:gd name="T10" fmla="*/ 17 w 28"/>
                      <a:gd name="T11" fmla="*/ 13 h 46"/>
                      <a:gd name="T12" fmla="*/ 18 w 28"/>
                      <a:gd name="T13" fmla="*/ 9 h 46"/>
                      <a:gd name="T14" fmla="*/ 18 w 28"/>
                      <a:gd name="T15" fmla="*/ 14 h 46"/>
                      <a:gd name="T16" fmla="*/ 19 w 28"/>
                      <a:gd name="T17" fmla="*/ 10 h 46"/>
                      <a:gd name="T18" fmla="*/ 20 w 28"/>
                      <a:gd name="T19" fmla="*/ 6 h 46"/>
                      <a:gd name="T20" fmla="*/ 22 w 28"/>
                      <a:gd name="T21" fmla="*/ 8 h 46"/>
                      <a:gd name="T22" fmla="*/ 22 w 28"/>
                      <a:gd name="T23" fmla="*/ 18 h 46"/>
                      <a:gd name="T24" fmla="*/ 23 w 28"/>
                      <a:gd name="T25" fmla="*/ 12 h 46"/>
                      <a:gd name="T26" fmla="*/ 24 w 28"/>
                      <a:gd name="T27" fmla="*/ 10 h 46"/>
                      <a:gd name="T28" fmla="*/ 25 w 28"/>
                      <a:gd name="T29" fmla="*/ 22 h 46"/>
                      <a:gd name="T30" fmla="*/ 24 w 28"/>
                      <a:gd name="T31" fmla="*/ 25 h 46"/>
                      <a:gd name="T32" fmla="*/ 20 w 28"/>
                      <a:gd name="T33" fmla="*/ 36 h 46"/>
                      <a:gd name="T34" fmla="*/ 23 w 28"/>
                      <a:gd name="T35" fmla="*/ 27 h 46"/>
                      <a:gd name="T36" fmla="*/ 23 w 28"/>
                      <a:gd name="T37" fmla="*/ 28 h 46"/>
                      <a:gd name="T38" fmla="*/ 20 w 28"/>
                      <a:gd name="T39" fmla="*/ 38 h 46"/>
                      <a:gd name="T40" fmla="*/ 20 w 28"/>
                      <a:gd name="T41" fmla="*/ 34 h 46"/>
                      <a:gd name="T42" fmla="*/ 16 w 28"/>
                      <a:gd name="T43" fmla="*/ 25 h 46"/>
                      <a:gd name="T44" fmla="*/ 15 w 28"/>
                      <a:gd name="T45" fmla="*/ 35 h 46"/>
                      <a:gd name="T46" fmla="*/ 11 w 28"/>
                      <a:gd name="T47" fmla="*/ 27 h 46"/>
                      <a:gd name="T48" fmla="*/ 11 w 28"/>
                      <a:gd name="T49" fmla="*/ 29 h 46"/>
                      <a:gd name="T50" fmla="*/ 10 w 28"/>
                      <a:gd name="T51" fmla="*/ 30 h 46"/>
                      <a:gd name="T52" fmla="*/ 11 w 28"/>
                      <a:gd name="T53" fmla="*/ 30 h 46"/>
                      <a:gd name="T54" fmla="*/ 15 w 28"/>
                      <a:gd name="T55" fmla="*/ 31 h 46"/>
                      <a:gd name="T56" fmla="*/ 17 w 28"/>
                      <a:gd name="T57" fmla="*/ 28 h 46"/>
                      <a:gd name="T58" fmla="*/ 18 w 28"/>
                      <a:gd name="T59" fmla="*/ 23 h 46"/>
                      <a:gd name="T60" fmla="*/ 18 w 28"/>
                      <a:gd name="T61" fmla="*/ 32 h 46"/>
                      <a:gd name="T62" fmla="*/ 19 w 28"/>
                      <a:gd name="T63" fmla="*/ 38 h 46"/>
                      <a:gd name="T64" fmla="*/ 21 w 28"/>
                      <a:gd name="T65" fmla="*/ 34 h 46"/>
                      <a:gd name="T66" fmla="*/ 19 w 28"/>
                      <a:gd name="T67" fmla="*/ 41 h 46"/>
                      <a:gd name="T68" fmla="*/ 21 w 28"/>
                      <a:gd name="T69" fmla="*/ 43 h 46"/>
                      <a:gd name="T70" fmla="*/ 22 w 28"/>
                      <a:gd name="T71" fmla="*/ 36 h 46"/>
                      <a:gd name="T72" fmla="*/ 22 w 28"/>
                      <a:gd name="T73" fmla="*/ 36 h 46"/>
                      <a:gd name="T74" fmla="*/ 23 w 28"/>
                      <a:gd name="T75" fmla="*/ 32 h 46"/>
                      <a:gd name="T76" fmla="*/ 25 w 28"/>
                      <a:gd name="T77" fmla="*/ 25 h 46"/>
                      <a:gd name="T78" fmla="*/ 25 w 28"/>
                      <a:gd name="T79" fmla="*/ 12 h 46"/>
                      <a:gd name="T80" fmla="*/ 22 w 28"/>
                      <a:gd name="T81" fmla="*/ 27 h 46"/>
                      <a:gd name="T82" fmla="*/ 22 w 28"/>
                      <a:gd name="T83" fmla="*/ 27 h 46"/>
                      <a:gd name="T84" fmla="*/ 20 w 28"/>
                      <a:gd name="T85" fmla="*/ 28 h 46"/>
                      <a:gd name="T86" fmla="*/ 20 w 28"/>
                      <a:gd name="T87" fmla="*/ 26 h 46"/>
                      <a:gd name="T88" fmla="*/ 19 w 28"/>
                      <a:gd name="T89" fmla="*/ 26 h 46"/>
                      <a:gd name="T90" fmla="*/ 18 w 28"/>
                      <a:gd name="T91" fmla="*/ 25 h 46"/>
                      <a:gd name="T92" fmla="*/ 18 w 28"/>
                      <a:gd name="T93" fmla="*/ 25 h 46"/>
                      <a:gd name="T94" fmla="*/ 15 w 28"/>
                      <a:gd name="T95" fmla="*/ 26 h 46"/>
                      <a:gd name="T96" fmla="*/ 14 w 28"/>
                      <a:gd name="T97" fmla="*/ 26 h 46"/>
                      <a:gd name="T98" fmla="*/ 14 w 28"/>
                      <a:gd name="T99" fmla="*/ 25 h 46"/>
                      <a:gd name="T100" fmla="*/ 13 w 28"/>
                      <a:gd name="T101" fmla="*/ 26 h 46"/>
                      <a:gd name="T102" fmla="*/ 12 w 28"/>
                      <a:gd name="T103" fmla="*/ 27 h 46"/>
                      <a:gd name="T104" fmla="*/ 11 w 28"/>
                      <a:gd name="T105" fmla="*/ 25 h 46"/>
                      <a:gd name="T106" fmla="*/ 9 w 28"/>
                      <a:gd name="T107" fmla="*/ 26 h 46"/>
                      <a:gd name="T108" fmla="*/ 8 w 28"/>
                      <a:gd name="T109" fmla="*/ 27 h 46"/>
                      <a:gd name="T110" fmla="*/ 7 w 28"/>
                      <a:gd name="T111" fmla="*/ 29 h 46"/>
                      <a:gd name="T112" fmla="*/ 5 w 28"/>
                      <a:gd name="T113" fmla="*/ 28 h 46"/>
                      <a:gd name="T114" fmla="*/ 3 w 28"/>
                      <a:gd name="T115" fmla="*/ 28 h 46"/>
                      <a:gd name="T116" fmla="*/ 1 w 28"/>
                      <a:gd name="T117" fmla="*/ 29 h 46"/>
                      <a:gd name="T118" fmla="*/ 1 w 28"/>
                      <a:gd name="T119" fmla="*/ 30 h 46"/>
                      <a:gd name="T120" fmla="*/ 0 w 28"/>
                      <a:gd name="T121" fmla="*/ 30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28" h="46">
                        <a:moveTo>
                          <a:pt x="3" y="15"/>
                        </a:moveTo>
                        <a:cubicBezTo>
                          <a:pt x="3" y="19"/>
                          <a:pt x="0" y="35"/>
                          <a:pt x="2" y="23"/>
                        </a:cubicBezTo>
                        <a:cubicBezTo>
                          <a:pt x="2" y="24"/>
                          <a:pt x="2" y="24"/>
                          <a:pt x="2" y="25"/>
                        </a:cubicBezTo>
                        <a:cubicBezTo>
                          <a:pt x="1" y="27"/>
                          <a:pt x="1" y="28"/>
                          <a:pt x="3" y="28"/>
                        </a:cubicBezTo>
                        <a:cubicBezTo>
                          <a:pt x="3" y="27"/>
                          <a:pt x="4" y="18"/>
                          <a:pt x="3" y="24"/>
                        </a:cubicBezTo>
                        <a:cubicBezTo>
                          <a:pt x="1" y="34"/>
                          <a:pt x="4" y="13"/>
                          <a:pt x="4" y="21"/>
                        </a:cubicBezTo>
                        <a:cubicBezTo>
                          <a:pt x="4" y="24"/>
                          <a:pt x="4" y="31"/>
                          <a:pt x="5" y="22"/>
                        </a:cubicBezTo>
                        <a:cubicBezTo>
                          <a:pt x="5" y="21"/>
                          <a:pt x="6" y="14"/>
                          <a:pt x="6" y="20"/>
                        </a:cubicBezTo>
                        <a:cubicBezTo>
                          <a:pt x="6" y="32"/>
                          <a:pt x="7" y="21"/>
                          <a:pt x="8" y="17"/>
                        </a:cubicBezTo>
                        <a:cubicBezTo>
                          <a:pt x="7" y="19"/>
                          <a:pt x="7" y="21"/>
                          <a:pt x="7" y="23"/>
                        </a:cubicBezTo>
                        <a:cubicBezTo>
                          <a:pt x="7" y="25"/>
                          <a:pt x="8" y="28"/>
                          <a:pt x="8" y="24"/>
                        </a:cubicBezTo>
                        <a:cubicBezTo>
                          <a:pt x="8" y="25"/>
                          <a:pt x="10" y="12"/>
                          <a:pt x="10" y="20"/>
                        </a:cubicBezTo>
                        <a:cubicBezTo>
                          <a:pt x="10" y="25"/>
                          <a:pt x="8" y="27"/>
                          <a:pt x="10" y="19"/>
                        </a:cubicBezTo>
                        <a:cubicBezTo>
                          <a:pt x="13" y="8"/>
                          <a:pt x="9" y="35"/>
                          <a:pt x="11" y="19"/>
                        </a:cubicBezTo>
                        <a:cubicBezTo>
                          <a:pt x="11" y="18"/>
                          <a:pt x="12" y="17"/>
                          <a:pt x="12" y="15"/>
                        </a:cubicBezTo>
                        <a:cubicBezTo>
                          <a:pt x="12" y="18"/>
                          <a:pt x="12" y="20"/>
                          <a:pt x="11" y="23"/>
                        </a:cubicBezTo>
                        <a:cubicBezTo>
                          <a:pt x="12" y="23"/>
                          <a:pt x="12" y="23"/>
                          <a:pt x="13" y="23"/>
                        </a:cubicBezTo>
                        <a:cubicBezTo>
                          <a:pt x="13" y="20"/>
                          <a:pt x="13" y="18"/>
                          <a:pt x="14" y="15"/>
                        </a:cubicBezTo>
                        <a:cubicBezTo>
                          <a:pt x="14" y="14"/>
                          <a:pt x="12" y="24"/>
                          <a:pt x="13" y="22"/>
                        </a:cubicBezTo>
                        <a:cubicBezTo>
                          <a:pt x="12" y="30"/>
                          <a:pt x="15" y="14"/>
                          <a:pt x="15" y="13"/>
                        </a:cubicBezTo>
                        <a:cubicBezTo>
                          <a:pt x="15" y="16"/>
                          <a:pt x="14" y="20"/>
                          <a:pt x="14" y="23"/>
                        </a:cubicBezTo>
                        <a:cubicBezTo>
                          <a:pt x="14" y="22"/>
                          <a:pt x="15" y="16"/>
                          <a:pt x="15" y="14"/>
                        </a:cubicBezTo>
                        <a:cubicBezTo>
                          <a:pt x="17" y="6"/>
                          <a:pt x="15" y="17"/>
                          <a:pt x="15" y="19"/>
                        </a:cubicBezTo>
                        <a:cubicBezTo>
                          <a:pt x="14" y="28"/>
                          <a:pt x="17" y="11"/>
                          <a:pt x="17" y="13"/>
                        </a:cubicBezTo>
                        <a:cubicBezTo>
                          <a:pt x="16" y="15"/>
                          <a:pt x="15" y="21"/>
                          <a:pt x="15" y="23"/>
                        </a:cubicBezTo>
                        <a:cubicBezTo>
                          <a:pt x="14" y="28"/>
                          <a:pt x="17" y="14"/>
                          <a:pt x="16" y="17"/>
                        </a:cubicBezTo>
                        <a:cubicBezTo>
                          <a:pt x="17" y="15"/>
                          <a:pt x="17" y="12"/>
                          <a:pt x="18" y="10"/>
                        </a:cubicBezTo>
                        <a:cubicBezTo>
                          <a:pt x="19" y="4"/>
                          <a:pt x="18" y="9"/>
                          <a:pt x="18" y="9"/>
                        </a:cubicBezTo>
                        <a:cubicBezTo>
                          <a:pt x="18" y="12"/>
                          <a:pt x="17" y="16"/>
                          <a:pt x="16" y="19"/>
                        </a:cubicBezTo>
                        <a:cubicBezTo>
                          <a:pt x="16" y="20"/>
                          <a:pt x="16" y="22"/>
                          <a:pt x="16" y="23"/>
                        </a:cubicBezTo>
                        <a:cubicBezTo>
                          <a:pt x="16" y="23"/>
                          <a:pt x="16" y="23"/>
                          <a:pt x="17" y="23"/>
                        </a:cubicBezTo>
                        <a:cubicBezTo>
                          <a:pt x="17" y="20"/>
                          <a:pt x="18" y="17"/>
                          <a:pt x="18" y="14"/>
                        </a:cubicBezTo>
                        <a:cubicBezTo>
                          <a:pt x="18" y="13"/>
                          <a:pt x="18" y="4"/>
                          <a:pt x="19" y="9"/>
                        </a:cubicBezTo>
                        <a:cubicBezTo>
                          <a:pt x="19" y="12"/>
                          <a:pt x="19" y="15"/>
                          <a:pt x="19" y="17"/>
                        </a:cubicBezTo>
                        <a:cubicBezTo>
                          <a:pt x="18" y="26"/>
                          <a:pt x="19" y="23"/>
                          <a:pt x="19" y="19"/>
                        </a:cubicBezTo>
                        <a:cubicBezTo>
                          <a:pt x="19" y="16"/>
                          <a:pt x="19" y="13"/>
                          <a:pt x="19" y="10"/>
                        </a:cubicBezTo>
                        <a:cubicBezTo>
                          <a:pt x="20" y="6"/>
                          <a:pt x="19" y="15"/>
                          <a:pt x="19" y="14"/>
                        </a:cubicBezTo>
                        <a:cubicBezTo>
                          <a:pt x="19" y="15"/>
                          <a:pt x="19" y="16"/>
                          <a:pt x="19" y="17"/>
                        </a:cubicBezTo>
                        <a:cubicBezTo>
                          <a:pt x="17" y="21"/>
                          <a:pt x="17" y="23"/>
                          <a:pt x="20" y="22"/>
                        </a:cubicBezTo>
                        <a:cubicBezTo>
                          <a:pt x="20" y="16"/>
                          <a:pt x="20" y="11"/>
                          <a:pt x="20" y="6"/>
                        </a:cubicBezTo>
                        <a:cubicBezTo>
                          <a:pt x="20" y="11"/>
                          <a:pt x="20" y="18"/>
                          <a:pt x="20" y="23"/>
                        </a:cubicBezTo>
                        <a:cubicBezTo>
                          <a:pt x="20" y="17"/>
                          <a:pt x="22" y="10"/>
                          <a:pt x="21" y="5"/>
                        </a:cubicBezTo>
                        <a:cubicBezTo>
                          <a:pt x="22" y="11"/>
                          <a:pt x="21" y="17"/>
                          <a:pt x="20" y="23"/>
                        </a:cubicBezTo>
                        <a:cubicBezTo>
                          <a:pt x="21" y="19"/>
                          <a:pt x="21" y="13"/>
                          <a:pt x="22" y="8"/>
                        </a:cubicBezTo>
                        <a:cubicBezTo>
                          <a:pt x="21" y="14"/>
                          <a:pt x="22" y="20"/>
                          <a:pt x="21" y="26"/>
                        </a:cubicBezTo>
                        <a:cubicBezTo>
                          <a:pt x="22" y="22"/>
                          <a:pt x="22" y="14"/>
                          <a:pt x="22" y="9"/>
                        </a:cubicBezTo>
                        <a:cubicBezTo>
                          <a:pt x="23" y="5"/>
                          <a:pt x="23" y="6"/>
                          <a:pt x="23" y="9"/>
                        </a:cubicBezTo>
                        <a:cubicBezTo>
                          <a:pt x="23" y="12"/>
                          <a:pt x="23" y="15"/>
                          <a:pt x="22" y="18"/>
                        </a:cubicBezTo>
                        <a:cubicBezTo>
                          <a:pt x="22" y="19"/>
                          <a:pt x="22" y="20"/>
                          <a:pt x="22" y="21"/>
                        </a:cubicBezTo>
                        <a:cubicBezTo>
                          <a:pt x="21" y="24"/>
                          <a:pt x="22" y="24"/>
                          <a:pt x="23" y="24"/>
                        </a:cubicBezTo>
                        <a:cubicBezTo>
                          <a:pt x="23" y="21"/>
                          <a:pt x="23" y="18"/>
                          <a:pt x="23" y="15"/>
                        </a:cubicBezTo>
                        <a:cubicBezTo>
                          <a:pt x="23" y="14"/>
                          <a:pt x="23" y="4"/>
                          <a:pt x="23" y="12"/>
                        </a:cubicBezTo>
                        <a:cubicBezTo>
                          <a:pt x="24" y="16"/>
                          <a:pt x="23" y="20"/>
                          <a:pt x="23" y="24"/>
                        </a:cubicBezTo>
                        <a:cubicBezTo>
                          <a:pt x="23" y="24"/>
                          <a:pt x="23" y="24"/>
                          <a:pt x="23" y="24"/>
                        </a:cubicBezTo>
                        <a:cubicBezTo>
                          <a:pt x="23" y="22"/>
                          <a:pt x="23" y="20"/>
                          <a:pt x="23" y="18"/>
                        </a:cubicBezTo>
                        <a:cubicBezTo>
                          <a:pt x="23" y="15"/>
                          <a:pt x="24" y="12"/>
                          <a:pt x="24" y="10"/>
                        </a:cubicBezTo>
                        <a:cubicBezTo>
                          <a:pt x="24" y="6"/>
                          <a:pt x="24" y="1"/>
                          <a:pt x="25" y="6"/>
                        </a:cubicBezTo>
                        <a:cubicBezTo>
                          <a:pt x="25" y="6"/>
                          <a:pt x="27" y="14"/>
                          <a:pt x="26" y="8"/>
                        </a:cubicBezTo>
                        <a:cubicBezTo>
                          <a:pt x="26" y="7"/>
                          <a:pt x="25" y="7"/>
                          <a:pt x="25" y="8"/>
                        </a:cubicBezTo>
                        <a:cubicBezTo>
                          <a:pt x="25" y="12"/>
                          <a:pt x="25" y="17"/>
                          <a:pt x="25" y="22"/>
                        </a:cubicBezTo>
                        <a:cubicBezTo>
                          <a:pt x="27" y="22"/>
                          <a:pt x="27" y="21"/>
                          <a:pt x="26" y="19"/>
                        </a:cubicBezTo>
                        <a:cubicBezTo>
                          <a:pt x="26" y="18"/>
                          <a:pt x="26" y="8"/>
                          <a:pt x="26" y="15"/>
                        </a:cubicBezTo>
                        <a:cubicBezTo>
                          <a:pt x="26" y="18"/>
                          <a:pt x="25" y="21"/>
                          <a:pt x="24" y="24"/>
                        </a:cubicBezTo>
                        <a:cubicBezTo>
                          <a:pt x="24" y="25"/>
                          <a:pt x="22" y="34"/>
                          <a:pt x="24" y="25"/>
                        </a:cubicBezTo>
                        <a:cubicBezTo>
                          <a:pt x="23" y="31"/>
                          <a:pt x="23" y="39"/>
                          <a:pt x="24" y="27"/>
                        </a:cubicBezTo>
                        <a:cubicBezTo>
                          <a:pt x="23" y="30"/>
                          <a:pt x="23" y="32"/>
                          <a:pt x="22" y="34"/>
                        </a:cubicBezTo>
                        <a:cubicBezTo>
                          <a:pt x="22" y="33"/>
                          <a:pt x="22" y="28"/>
                          <a:pt x="22" y="33"/>
                        </a:cubicBezTo>
                        <a:cubicBezTo>
                          <a:pt x="22" y="36"/>
                          <a:pt x="22" y="46"/>
                          <a:pt x="20" y="36"/>
                        </a:cubicBezTo>
                        <a:cubicBezTo>
                          <a:pt x="20" y="31"/>
                          <a:pt x="19" y="36"/>
                          <a:pt x="19" y="38"/>
                        </a:cubicBezTo>
                        <a:cubicBezTo>
                          <a:pt x="20" y="40"/>
                          <a:pt x="21" y="40"/>
                          <a:pt x="20" y="37"/>
                        </a:cubicBezTo>
                        <a:cubicBezTo>
                          <a:pt x="20" y="34"/>
                          <a:pt x="21" y="32"/>
                          <a:pt x="21" y="29"/>
                        </a:cubicBezTo>
                        <a:cubicBezTo>
                          <a:pt x="22" y="28"/>
                          <a:pt x="22" y="28"/>
                          <a:pt x="23" y="27"/>
                        </a:cubicBezTo>
                        <a:cubicBezTo>
                          <a:pt x="21" y="31"/>
                          <a:pt x="21" y="32"/>
                          <a:pt x="23" y="32"/>
                        </a:cubicBezTo>
                        <a:cubicBezTo>
                          <a:pt x="24" y="29"/>
                          <a:pt x="25" y="26"/>
                          <a:pt x="25" y="23"/>
                        </a:cubicBezTo>
                        <a:cubicBezTo>
                          <a:pt x="26" y="22"/>
                          <a:pt x="24" y="22"/>
                          <a:pt x="24" y="23"/>
                        </a:cubicBezTo>
                        <a:cubicBezTo>
                          <a:pt x="24" y="25"/>
                          <a:pt x="23" y="26"/>
                          <a:pt x="23" y="28"/>
                        </a:cubicBezTo>
                        <a:cubicBezTo>
                          <a:pt x="23" y="28"/>
                          <a:pt x="20" y="35"/>
                          <a:pt x="20" y="33"/>
                        </a:cubicBezTo>
                        <a:cubicBezTo>
                          <a:pt x="20" y="32"/>
                          <a:pt x="18" y="27"/>
                          <a:pt x="18" y="32"/>
                        </a:cubicBezTo>
                        <a:cubicBezTo>
                          <a:pt x="18" y="34"/>
                          <a:pt x="18" y="36"/>
                          <a:pt x="18" y="38"/>
                        </a:cubicBezTo>
                        <a:cubicBezTo>
                          <a:pt x="18" y="39"/>
                          <a:pt x="20" y="39"/>
                          <a:pt x="20" y="38"/>
                        </a:cubicBezTo>
                        <a:cubicBezTo>
                          <a:pt x="20" y="34"/>
                          <a:pt x="20" y="30"/>
                          <a:pt x="20" y="25"/>
                        </a:cubicBezTo>
                        <a:cubicBezTo>
                          <a:pt x="20" y="25"/>
                          <a:pt x="18" y="25"/>
                          <a:pt x="18" y="25"/>
                        </a:cubicBezTo>
                        <a:cubicBezTo>
                          <a:pt x="18" y="28"/>
                          <a:pt x="18" y="31"/>
                          <a:pt x="18" y="34"/>
                        </a:cubicBezTo>
                        <a:cubicBezTo>
                          <a:pt x="19" y="34"/>
                          <a:pt x="19" y="34"/>
                          <a:pt x="20" y="34"/>
                        </a:cubicBezTo>
                        <a:cubicBezTo>
                          <a:pt x="19" y="33"/>
                          <a:pt x="19" y="31"/>
                          <a:pt x="19" y="29"/>
                        </a:cubicBezTo>
                        <a:cubicBezTo>
                          <a:pt x="19" y="22"/>
                          <a:pt x="18" y="32"/>
                          <a:pt x="18" y="33"/>
                        </a:cubicBezTo>
                        <a:cubicBezTo>
                          <a:pt x="18" y="30"/>
                          <a:pt x="18" y="27"/>
                          <a:pt x="18" y="25"/>
                        </a:cubicBezTo>
                        <a:cubicBezTo>
                          <a:pt x="17" y="24"/>
                          <a:pt x="16" y="24"/>
                          <a:pt x="16" y="25"/>
                        </a:cubicBezTo>
                        <a:cubicBezTo>
                          <a:pt x="15" y="32"/>
                          <a:pt x="16" y="32"/>
                          <a:pt x="15" y="25"/>
                        </a:cubicBezTo>
                        <a:cubicBezTo>
                          <a:pt x="15" y="24"/>
                          <a:pt x="14" y="24"/>
                          <a:pt x="14" y="25"/>
                        </a:cubicBezTo>
                        <a:cubicBezTo>
                          <a:pt x="14" y="28"/>
                          <a:pt x="14" y="31"/>
                          <a:pt x="14" y="35"/>
                        </a:cubicBezTo>
                        <a:cubicBezTo>
                          <a:pt x="14" y="36"/>
                          <a:pt x="15" y="36"/>
                          <a:pt x="15" y="35"/>
                        </a:cubicBezTo>
                        <a:cubicBezTo>
                          <a:pt x="15" y="32"/>
                          <a:pt x="15" y="30"/>
                          <a:pt x="14" y="28"/>
                        </a:cubicBezTo>
                        <a:cubicBezTo>
                          <a:pt x="14" y="27"/>
                          <a:pt x="13" y="28"/>
                          <a:pt x="13" y="28"/>
                        </a:cubicBezTo>
                        <a:cubicBezTo>
                          <a:pt x="13" y="30"/>
                          <a:pt x="13" y="31"/>
                          <a:pt x="13" y="33"/>
                        </a:cubicBezTo>
                        <a:cubicBezTo>
                          <a:pt x="13" y="31"/>
                          <a:pt x="12" y="29"/>
                          <a:pt x="11" y="27"/>
                        </a:cubicBezTo>
                        <a:cubicBezTo>
                          <a:pt x="11" y="27"/>
                          <a:pt x="10" y="26"/>
                          <a:pt x="10" y="27"/>
                        </a:cubicBezTo>
                        <a:cubicBezTo>
                          <a:pt x="9" y="30"/>
                          <a:pt x="9" y="32"/>
                          <a:pt x="9" y="34"/>
                        </a:cubicBezTo>
                        <a:cubicBezTo>
                          <a:pt x="9" y="35"/>
                          <a:pt x="11" y="35"/>
                          <a:pt x="11" y="34"/>
                        </a:cubicBezTo>
                        <a:cubicBezTo>
                          <a:pt x="11" y="32"/>
                          <a:pt x="11" y="31"/>
                          <a:pt x="11" y="29"/>
                        </a:cubicBezTo>
                        <a:cubicBezTo>
                          <a:pt x="11" y="28"/>
                          <a:pt x="9" y="28"/>
                          <a:pt x="9" y="29"/>
                        </a:cubicBezTo>
                        <a:cubicBezTo>
                          <a:pt x="9" y="32"/>
                          <a:pt x="9" y="35"/>
                          <a:pt x="9" y="38"/>
                        </a:cubicBezTo>
                        <a:cubicBezTo>
                          <a:pt x="9" y="39"/>
                          <a:pt x="11" y="39"/>
                          <a:pt x="11" y="38"/>
                        </a:cubicBezTo>
                        <a:cubicBezTo>
                          <a:pt x="11" y="35"/>
                          <a:pt x="11" y="33"/>
                          <a:pt x="10" y="30"/>
                        </a:cubicBezTo>
                        <a:cubicBezTo>
                          <a:pt x="10" y="29"/>
                          <a:pt x="8" y="30"/>
                          <a:pt x="9" y="31"/>
                        </a:cubicBezTo>
                        <a:cubicBezTo>
                          <a:pt x="8" y="35"/>
                          <a:pt x="8" y="36"/>
                          <a:pt x="11" y="35"/>
                        </a:cubicBezTo>
                        <a:cubicBezTo>
                          <a:pt x="12" y="33"/>
                          <a:pt x="11" y="31"/>
                          <a:pt x="9" y="31"/>
                        </a:cubicBezTo>
                        <a:cubicBezTo>
                          <a:pt x="11" y="32"/>
                          <a:pt x="11" y="32"/>
                          <a:pt x="11" y="30"/>
                        </a:cubicBezTo>
                        <a:cubicBezTo>
                          <a:pt x="12" y="33"/>
                          <a:pt x="12" y="33"/>
                          <a:pt x="13" y="36"/>
                        </a:cubicBezTo>
                        <a:cubicBezTo>
                          <a:pt x="13" y="36"/>
                          <a:pt x="14" y="36"/>
                          <a:pt x="14" y="35"/>
                        </a:cubicBezTo>
                        <a:cubicBezTo>
                          <a:pt x="14" y="34"/>
                          <a:pt x="14" y="32"/>
                          <a:pt x="14" y="31"/>
                        </a:cubicBezTo>
                        <a:cubicBezTo>
                          <a:pt x="13" y="33"/>
                          <a:pt x="13" y="33"/>
                          <a:pt x="15" y="31"/>
                        </a:cubicBezTo>
                        <a:cubicBezTo>
                          <a:pt x="16" y="29"/>
                          <a:pt x="16" y="28"/>
                          <a:pt x="14" y="28"/>
                        </a:cubicBezTo>
                        <a:cubicBezTo>
                          <a:pt x="14" y="30"/>
                          <a:pt x="14" y="32"/>
                          <a:pt x="14" y="34"/>
                        </a:cubicBezTo>
                        <a:cubicBezTo>
                          <a:pt x="14" y="35"/>
                          <a:pt x="16" y="35"/>
                          <a:pt x="16" y="34"/>
                        </a:cubicBezTo>
                        <a:cubicBezTo>
                          <a:pt x="16" y="32"/>
                          <a:pt x="17" y="30"/>
                          <a:pt x="17" y="28"/>
                        </a:cubicBezTo>
                        <a:cubicBezTo>
                          <a:pt x="17" y="31"/>
                          <a:pt x="17" y="33"/>
                          <a:pt x="17" y="35"/>
                        </a:cubicBezTo>
                        <a:cubicBezTo>
                          <a:pt x="17" y="36"/>
                          <a:pt x="19" y="36"/>
                          <a:pt x="19" y="35"/>
                        </a:cubicBezTo>
                        <a:cubicBezTo>
                          <a:pt x="19" y="31"/>
                          <a:pt x="20" y="28"/>
                          <a:pt x="20" y="24"/>
                        </a:cubicBezTo>
                        <a:cubicBezTo>
                          <a:pt x="20" y="23"/>
                          <a:pt x="18" y="23"/>
                          <a:pt x="18" y="23"/>
                        </a:cubicBezTo>
                        <a:cubicBezTo>
                          <a:pt x="18" y="28"/>
                          <a:pt x="18" y="32"/>
                          <a:pt x="18" y="37"/>
                        </a:cubicBezTo>
                        <a:cubicBezTo>
                          <a:pt x="18" y="38"/>
                          <a:pt x="20" y="38"/>
                          <a:pt x="20" y="37"/>
                        </a:cubicBezTo>
                        <a:cubicBezTo>
                          <a:pt x="20" y="35"/>
                          <a:pt x="20" y="33"/>
                          <a:pt x="20" y="31"/>
                        </a:cubicBezTo>
                        <a:cubicBezTo>
                          <a:pt x="20" y="26"/>
                          <a:pt x="18" y="29"/>
                          <a:pt x="18" y="32"/>
                        </a:cubicBezTo>
                        <a:cubicBezTo>
                          <a:pt x="18" y="33"/>
                          <a:pt x="20" y="40"/>
                          <a:pt x="20" y="34"/>
                        </a:cubicBezTo>
                        <a:cubicBezTo>
                          <a:pt x="20" y="32"/>
                          <a:pt x="20" y="30"/>
                          <a:pt x="20" y="28"/>
                        </a:cubicBezTo>
                        <a:cubicBezTo>
                          <a:pt x="20" y="27"/>
                          <a:pt x="18" y="27"/>
                          <a:pt x="18" y="28"/>
                        </a:cubicBezTo>
                        <a:cubicBezTo>
                          <a:pt x="18" y="32"/>
                          <a:pt x="18" y="35"/>
                          <a:pt x="19" y="38"/>
                        </a:cubicBezTo>
                        <a:cubicBezTo>
                          <a:pt x="19" y="39"/>
                          <a:pt x="20" y="39"/>
                          <a:pt x="20" y="38"/>
                        </a:cubicBezTo>
                        <a:cubicBezTo>
                          <a:pt x="22" y="35"/>
                          <a:pt x="23" y="32"/>
                          <a:pt x="24" y="28"/>
                        </a:cubicBezTo>
                        <a:cubicBezTo>
                          <a:pt x="26" y="26"/>
                          <a:pt x="25" y="25"/>
                          <a:pt x="23" y="26"/>
                        </a:cubicBezTo>
                        <a:cubicBezTo>
                          <a:pt x="23" y="29"/>
                          <a:pt x="22" y="32"/>
                          <a:pt x="21" y="34"/>
                        </a:cubicBezTo>
                        <a:cubicBezTo>
                          <a:pt x="21" y="35"/>
                          <a:pt x="23" y="36"/>
                          <a:pt x="23" y="35"/>
                        </a:cubicBezTo>
                        <a:cubicBezTo>
                          <a:pt x="24" y="31"/>
                          <a:pt x="24" y="28"/>
                          <a:pt x="24" y="24"/>
                        </a:cubicBezTo>
                        <a:cubicBezTo>
                          <a:pt x="24" y="24"/>
                          <a:pt x="23" y="23"/>
                          <a:pt x="23" y="24"/>
                        </a:cubicBezTo>
                        <a:cubicBezTo>
                          <a:pt x="19" y="28"/>
                          <a:pt x="19" y="35"/>
                          <a:pt x="19" y="41"/>
                        </a:cubicBezTo>
                        <a:cubicBezTo>
                          <a:pt x="19" y="42"/>
                          <a:pt x="20" y="42"/>
                          <a:pt x="20" y="41"/>
                        </a:cubicBezTo>
                        <a:cubicBezTo>
                          <a:pt x="20" y="38"/>
                          <a:pt x="20" y="34"/>
                          <a:pt x="20" y="31"/>
                        </a:cubicBezTo>
                        <a:cubicBezTo>
                          <a:pt x="20" y="30"/>
                          <a:pt x="19" y="30"/>
                          <a:pt x="19" y="31"/>
                        </a:cubicBezTo>
                        <a:cubicBezTo>
                          <a:pt x="19" y="35"/>
                          <a:pt x="19" y="39"/>
                          <a:pt x="21" y="43"/>
                        </a:cubicBezTo>
                        <a:cubicBezTo>
                          <a:pt x="21" y="43"/>
                          <a:pt x="22" y="44"/>
                          <a:pt x="22" y="43"/>
                        </a:cubicBezTo>
                        <a:cubicBezTo>
                          <a:pt x="24" y="38"/>
                          <a:pt x="24" y="34"/>
                          <a:pt x="23" y="29"/>
                        </a:cubicBezTo>
                        <a:cubicBezTo>
                          <a:pt x="23" y="28"/>
                          <a:pt x="22" y="28"/>
                          <a:pt x="22" y="28"/>
                        </a:cubicBezTo>
                        <a:cubicBezTo>
                          <a:pt x="22" y="31"/>
                          <a:pt x="21" y="34"/>
                          <a:pt x="22" y="36"/>
                        </a:cubicBezTo>
                        <a:cubicBezTo>
                          <a:pt x="22" y="37"/>
                          <a:pt x="23" y="37"/>
                          <a:pt x="23" y="37"/>
                        </a:cubicBezTo>
                        <a:cubicBezTo>
                          <a:pt x="24" y="33"/>
                          <a:pt x="25" y="29"/>
                          <a:pt x="25" y="25"/>
                        </a:cubicBezTo>
                        <a:cubicBezTo>
                          <a:pt x="25" y="24"/>
                          <a:pt x="24" y="24"/>
                          <a:pt x="24" y="25"/>
                        </a:cubicBezTo>
                        <a:cubicBezTo>
                          <a:pt x="22" y="29"/>
                          <a:pt x="21" y="32"/>
                          <a:pt x="22" y="36"/>
                        </a:cubicBezTo>
                        <a:cubicBezTo>
                          <a:pt x="22" y="37"/>
                          <a:pt x="23" y="37"/>
                          <a:pt x="23" y="36"/>
                        </a:cubicBezTo>
                        <a:cubicBezTo>
                          <a:pt x="25" y="32"/>
                          <a:pt x="25" y="28"/>
                          <a:pt x="25" y="23"/>
                        </a:cubicBezTo>
                        <a:cubicBezTo>
                          <a:pt x="25" y="22"/>
                          <a:pt x="23" y="22"/>
                          <a:pt x="23" y="23"/>
                        </a:cubicBezTo>
                        <a:cubicBezTo>
                          <a:pt x="22" y="26"/>
                          <a:pt x="22" y="29"/>
                          <a:pt x="23" y="32"/>
                        </a:cubicBezTo>
                        <a:cubicBezTo>
                          <a:pt x="23" y="33"/>
                          <a:pt x="24" y="33"/>
                          <a:pt x="24" y="32"/>
                        </a:cubicBezTo>
                        <a:cubicBezTo>
                          <a:pt x="26" y="25"/>
                          <a:pt x="28" y="17"/>
                          <a:pt x="27" y="10"/>
                        </a:cubicBezTo>
                        <a:cubicBezTo>
                          <a:pt x="27" y="9"/>
                          <a:pt x="26" y="9"/>
                          <a:pt x="26" y="10"/>
                        </a:cubicBezTo>
                        <a:cubicBezTo>
                          <a:pt x="25" y="15"/>
                          <a:pt x="24" y="20"/>
                          <a:pt x="25" y="25"/>
                        </a:cubicBezTo>
                        <a:cubicBezTo>
                          <a:pt x="25" y="26"/>
                          <a:pt x="26" y="26"/>
                          <a:pt x="26" y="25"/>
                        </a:cubicBezTo>
                        <a:cubicBezTo>
                          <a:pt x="26" y="22"/>
                          <a:pt x="26" y="19"/>
                          <a:pt x="26" y="16"/>
                        </a:cubicBezTo>
                        <a:cubicBezTo>
                          <a:pt x="26" y="14"/>
                          <a:pt x="26" y="12"/>
                          <a:pt x="26" y="10"/>
                        </a:cubicBezTo>
                        <a:cubicBezTo>
                          <a:pt x="24" y="9"/>
                          <a:pt x="24" y="10"/>
                          <a:pt x="25" y="12"/>
                        </a:cubicBezTo>
                        <a:cubicBezTo>
                          <a:pt x="25" y="13"/>
                          <a:pt x="26" y="13"/>
                          <a:pt x="27" y="12"/>
                        </a:cubicBezTo>
                        <a:cubicBezTo>
                          <a:pt x="27" y="8"/>
                          <a:pt x="26" y="5"/>
                          <a:pt x="25" y="1"/>
                        </a:cubicBezTo>
                        <a:cubicBezTo>
                          <a:pt x="25" y="0"/>
                          <a:pt x="24" y="0"/>
                          <a:pt x="23" y="1"/>
                        </a:cubicBezTo>
                        <a:cubicBezTo>
                          <a:pt x="22" y="9"/>
                          <a:pt x="22" y="18"/>
                          <a:pt x="22" y="27"/>
                        </a:cubicBezTo>
                        <a:cubicBezTo>
                          <a:pt x="22" y="27"/>
                          <a:pt x="23" y="28"/>
                          <a:pt x="23" y="27"/>
                        </a:cubicBezTo>
                        <a:cubicBezTo>
                          <a:pt x="25" y="20"/>
                          <a:pt x="25" y="13"/>
                          <a:pt x="25" y="6"/>
                        </a:cubicBezTo>
                        <a:cubicBezTo>
                          <a:pt x="25" y="6"/>
                          <a:pt x="23" y="5"/>
                          <a:pt x="23" y="6"/>
                        </a:cubicBezTo>
                        <a:cubicBezTo>
                          <a:pt x="22" y="13"/>
                          <a:pt x="22" y="20"/>
                          <a:pt x="22" y="27"/>
                        </a:cubicBezTo>
                        <a:cubicBezTo>
                          <a:pt x="22" y="28"/>
                          <a:pt x="23" y="28"/>
                          <a:pt x="23" y="27"/>
                        </a:cubicBezTo>
                        <a:cubicBezTo>
                          <a:pt x="24" y="19"/>
                          <a:pt x="25" y="11"/>
                          <a:pt x="24" y="4"/>
                        </a:cubicBezTo>
                        <a:cubicBezTo>
                          <a:pt x="24" y="3"/>
                          <a:pt x="22" y="3"/>
                          <a:pt x="22" y="3"/>
                        </a:cubicBezTo>
                        <a:cubicBezTo>
                          <a:pt x="20" y="12"/>
                          <a:pt x="19" y="20"/>
                          <a:pt x="20" y="28"/>
                        </a:cubicBezTo>
                        <a:cubicBezTo>
                          <a:pt x="20" y="29"/>
                          <a:pt x="21" y="30"/>
                          <a:pt x="22" y="29"/>
                        </a:cubicBezTo>
                        <a:cubicBezTo>
                          <a:pt x="23" y="21"/>
                          <a:pt x="24" y="13"/>
                          <a:pt x="23" y="5"/>
                        </a:cubicBezTo>
                        <a:cubicBezTo>
                          <a:pt x="23" y="4"/>
                          <a:pt x="21" y="4"/>
                          <a:pt x="21" y="5"/>
                        </a:cubicBezTo>
                        <a:cubicBezTo>
                          <a:pt x="20" y="12"/>
                          <a:pt x="19" y="19"/>
                          <a:pt x="20" y="26"/>
                        </a:cubicBezTo>
                        <a:cubicBezTo>
                          <a:pt x="20" y="26"/>
                          <a:pt x="21" y="27"/>
                          <a:pt x="21" y="26"/>
                        </a:cubicBezTo>
                        <a:cubicBezTo>
                          <a:pt x="23" y="18"/>
                          <a:pt x="23" y="10"/>
                          <a:pt x="22" y="2"/>
                        </a:cubicBezTo>
                        <a:cubicBezTo>
                          <a:pt x="22" y="2"/>
                          <a:pt x="21" y="1"/>
                          <a:pt x="21" y="2"/>
                        </a:cubicBezTo>
                        <a:cubicBezTo>
                          <a:pt x="19" y="10"/>
                          <a:pt x="19" y="18"/>
                          <a:pt x="19" y="26"/>
                        </a:cubicBezTo>
                        <a:cubicBezTo>
                          <a:pt x="19" y="27"/>
                          <a:pt x="20" y="27"/>
                          <a:pt x="20" y="26"/>
                        </a:cubicBezTo>
                        <a:cubicBezTo>
                          <a:pt x="21" y="18"/>
                          <a:pt x="22" y="11"/>
                          <a:pt x="21" y="3"/>
                        </a:cubicBezTo>
                        <a:cubicBezTo>
                          <a:pt x="21" y="2"/>
                          <a:pt x="20" y="2"/>
                          <a:pt x="20" y="3"/>
                        </a:cubicBezTo>
                        <a:cubicBezTo>
                          <a:pt x="19" y="10"/>
                          <a:pt x="18" y="17"/>
                          <a:pt x="18" y="25"/>
                        </a:cubicBezTo>
                        <a:cubicBezTo>
                          <a:pt x="18" y="25"/>
                          <a:pt x="19" y="26"/>
                          <a:pt x="20" y="25"/>
                        </a:cubicBezTo>
                        <a:cubicBezTo>
                          <a:pt x="21" y="18"/>
                          <a:pt x="22" y="11"/>
                          <a:pt x="20" y="4"/>
                        </a:cubicBezTo>
                        <a:cubicBezTo>
                          <a:pt x="20" y="3"/>
                          <a:pt x="19" y="3"/>
                          <a:pt x="19" y="4"/>
                        </a:cubicBezTo>
                        <a:cubicBezTo>
                          <a:pt x="18" y="11"/>
                          <a:pt x="17" y="18"/>
                          <a:pt x="18" y="25"/>
                        </a:cubicBezTo>
                        <a:cubicBezTo>
                          <a:pt x="18" y="26"/>
                          <a:pt x="19" y="26"/>
                          <a:pt x="19" y="25"/>
                        </a:cubicBezTo>
                        <a:cubicBezTo>
                          <a:pt x="20" y="18"/>
                          <a:pt x="21" y="11"/>
                          <a:pt x="20" y="4"/>
                        </a:cubicBezTo>
                        <a:cubicBezTo>
                          <a:pt x="19" y="3"/>
                          <a:pt x="18" y="3"/>
                          <a:pt x="18" y="4"/>
                        </a:cubicBezTo>
                        <a:cubicBezTo>
                          <a:pt x="17" y="11"/>
                          <a:pt x="16" y="18"/>
                          <a:pt x="15" y="26"/>
                        </a:cubicBezTo>
                        <a:cubicBezTo>
                          <a:pt x="15" y="27"/>
                          <a:pt x="16" y="27"/>
                          <a:pt x="16" y="26"/>
                        </a:cubicBezTo>
                        <a:cubicBezTo>
                          <a:pt x="18" y="19"/>
                          <a:pt x="20" y="12"/>
                          <a:pt x="18" y="5"/>
                        </a:cubicBezTo>
                        <a:cubicBezTo>
                          <a:pt x="18" y="4"/>
                          <a:pt x="17" y="4"/>
                          <a:pt x="17" y="5"/>
                        </a:cubicBezTo>
                        <a:cubicBezTo>
                          <a:pt x="16" y="12"/>
                          <a:pt x="13" y="19"/>
                          <a:pt x="14" y="26"/>
                        </a:cubicBezTo>
                        <a:cubicBezTo>
                          <a:pt x="14" y="27"/>
                          <a:pt x="15" y="27"/>
                          <a:pt x="16" y="26"/>
                        </a:cubicBezTo>
                        <a:cubicBezTo>
                          <a:pt x="17" y="21"/>
                          <a:pt x="17" y="16"/>
                          <a:pt x="18" y="10"/>
                        </a:cubicBezTo>
                        <a:cubicBezTo>
                          <a:pt x="18" y="10"/>
                          <a:pt x="16" y="9"/>
                          <a:pt x="16" y="10"/>
                        </a:cubicBezTo>
                        <a:cubicBezTo>
                          <a:pt x="14" y="15"/>
                          <a:pt x="14" y="20"/>
                          <a:pt x="14" y="25"/>
                        </a:cubicBezTo>
                        <a:cubicBezTo>
                          <a:pt x="14" y="25"/>
                          <a:pt x="16" y="26"/>
                          <a:pt x="16" y="25"/>
                        </a:cubicBezTo>
                        <a:cubicBezTo>
                          <a:pt x="17" y="19"/>
                          <a:pt x="17" y="14"/>
                          <a:pt x="17" y="8"/>
                        </a:cubicBezTo>
                        <a:cubicBezTo>
                          <a:pt x="17" y="8"/>
                          <a:pt x="15" y="7"/>
                          <a:pt x="15" y="8"/>
                        </a:cubicBezTo>
                        <a:cubicBezTo>
                          <a:pt x="14" y="14"/>
                          <a:pt x="13" y="20"/>
                          <a:pt x="13" y="26"/>
                        </a:cubicBezTo>
                        <a:cubicBezTo>
                          <a:pt x="13" y="27"/>
                          <a:pt x="14" y="27"/>
                          <a:pt x="14" y="26"/>
                        </a:cubicBezTo>
                        <a:cubicBezTo>
                          <a:pt x="16" y="21"/>
                          <a:pt x="16" y="16"/>
                          <a:pt x="16" y="10"/>
                        </a:cubicBezTo>
                        <a:cubicBezTo>
                          <a:pt x="16" y="9"/>
                          <a:pt x="15" y="9"/>
                          <a:pt x="15" y="10"/>
                        </a:cubicBezTo>
                        <a:cubicBezTo>
                          <a:pt x="13" y="16"/>
                          <a:pt x="12" y="21"/>
                          <a:pt x="12" y="27"/>
                        </a:cubicBezTo>
                        <a:cubicBezTo>
                          <a:pt x="12" y="28"/>
                          <a:pt x="13" y="28"/>
                          <a:pt x="13" y="28"/>
                        </a:cubicBezTo>
                        <a:cubicBezTo>
                          <a:pt x="14" y="23"/>
                          <a:pt x="15" y="18"/>
                          <a:pt x="15" y="13"/>
                        </a:cubicBezTo>
                        <a:cubicBezTo>
                          <a:pt x="15" y="12"/>
                          <a:pt x="13" y="12"/>
                          <a:pt x="13" y="13"/>
                        </a:cubicBezTo>
                        <a:cubicBezTo>
                          <a:pt x="12" y="17"/>
                          <a:pt x="11" y="21"/>
                          <a:pt x="11" y="25"/>
                        </a:cubicBezTo>
                        <a:cubicBezTo>
                          <a:pt x="11" y="26"/>
                          <a:pt x="12" y="26"/>
                          <a:pt x="13" y="25"/>
                        </a:cubicBezTo>
                        <a:cubicBezTo>
                          <a:pt x="13" y="21"/>
                          <a:pt x="14" y="17"/>
                          <a:pt x="13" y="13"/>
                        </a:cubicBezTo>
                        <a:cubicBezTo>
                          <a:pt x="13" y="12"/>
                          <a:pt x="12" y="12"/>
                          <a:pt x="12" y="12"/>
                        </a:cubicBezTo>
                        <a:cubicBezTo>
                          <a:pt x="10" y="17"/>
                          <a:pt x="9" y="21"/>
                          <a:pt x="9" y="26"/>
                        </a:cubicBezTo>
                        <a:cubicBezTo>
                          <a:pt x="9" y="27"/>
                          <a:pt x="10" y="27"/>
                          <a:pt x="11" y="27"/>
                        </a:cubicBezTo>
                        <a:cubicBezTo>
                          <a:pt x="12" y="22"/>
                          <a:pt x="12" y="18"/>
                          <a:pt x="12" y="14"/>
                        </a:cubicBezTo>
                        <a:cubicBezTo>
                          <a:pt x="12" y="13"/>
                          <a:pt x="11" y="13"/>
                          <a:pt x="11" y="14"/>
                        </a:cubicBezTo>
                        <a:cubicBezTo>
                          <a:pt x="9" y="18"/>
                          <a:pt x="8" y="22"/>
                          <a:pt x="8" y="27"/>
                        </a:cubicBezTo>
                        <a:cubicBezTo>
                          <a:pt x="8" y="28"/>
                          <a:pt x="9" y="28"/>
                          <a:pt x="9" y="27"/>
                        </a:cubicBezTo>
                        <a:cubicBezTo>
                          <a:pt x="11" y="23"/>
                          <a:pt x="11" y="19"/>
                          <a:pt x="11" y="15"/>
                        </a:cubicBezTo>
                        <a:cubicBezTo>
                          <a:pt x="11" y="14"/>
                          <a:pt x="10" y="14"/>
                          <a:pt x="9" y="15"/>
                        </a:cubicBezTo>
                        <a:cubicBezTo>
                          <a:pt x="7" y="19"/>
                          <a:pt x="7" y="24"/>
                          <a:pt x="7" y="29"/>
                        </a:cubicBezTo>
                        <a:cubicBezTo>
                          <a:pt x="7" y="29"/>
                          <a:pt x="8" y="29"/>
                          <a:pt x="8" y="29"/>
                        </a:cubicBezTo>
                        <a:cubicBezTo>
                          <a:pt x="8" y="24"/>
                          <a:pt x="9" y="19"/>
                          <a:pt x="9" y="15"/>
                        </a:cubicBezTo>
                        <a:cubicBezTo>
                          <a:pt x="9" y="14"/>
                          <a:pt x="7" y="14"/>
                          <a:pt x="7" y="15"/>
                        </a:cubicBezTo>
                        <a:cubicBezTo>
                          <a:pt x="6" y="19"/>
                          <a:pt x="5" y="23"/>
                          <a:pt x="5" y="28"/>
                        </a:cubicBezTo>
                        <a:cubicBezTo>
                          <a:pt x="5" y="29"/>
                          <a:pt x="6" y="29"/>
                          <a:pt x="6" y="28"/>
                        </a:cubicBezTo>
                        <a:cubicBezTo>
                          <a:pt x="7" y="24"/>
                          <a:pt x="8" y="20"/>
                          <a:pt x="8" y="16"/>
                        </a:cubicBezTo>
                        <a:cubicBezTo>
                          <a:pt x="7" y="15"/>
                          <a:pt x="7" y="15"/>
                          <a:pt x="6" y="15"/>
                        </a:cubicBezTo>
                        <a:cubicBezTo>
                          <a:pt x="4" y="19"/>
                          <a:pt x="3" y="24"/>
                          <a:pt x="3" y="28"/>
                        </a:cubicBezTo>
                        <a:cubicBezTo>
                          <a:pt x="3" y="29"/>
                          <a:pt x="4" y="29"/>
                          <a:pt x="4" y="29"/>
                        </a:cubicBezTo>
                        <a:cubicBezTo>
                          <a:pt x="6" y="25"/>
                          <a:pt x="6" y="21"/>
                          <a:pt x="6" y="16"/>
                        </a:cubicBezTo>
                        <a:cubicBezTo>
                          <a:pt x="6" y="16"/>
                          <a:pt x="5" y="15"/>
                          <a:pt x="4" y="16"/>
                        </a:cubicBezTo>
                        <a:cubicBezTo>
                          <a:pt x="2" y="20"/>
                          <a:pt x="1" y="24"/>
                          <a:pt x="1" y="29"/>
                        </a:cubicBezTo>
                        <a:cubicBezTo>
                          <a:pt x="1" y="30"/>
                          <a:pt x="2" y="30"/>
                          <a:pt x="3" y="29"/>
                        </a:cubicBezTo>
                        <a:cubicBezTo>
                          <a:pt x="4" y="26"/>
                          <a:pt x="5" y="23"/>
                          <a:pt x="5" y="19"/>
                        </a:cubicBezTo>
                        <a:cubicBezTo>
                          <a:pt x="5" y="18"/>
                          <a:pt x="4" y="18"/>
                          <a:pt x="4" y="19"/>
                        </a:cubicBezTo>
                        <a:cubicBezTo>
                          <a:pt x="3" y="23"/>
                          <a:pt x="2" y="26"/>
                          <a:pt x="1" y="30"/>
                        </a:cubicBezTo>
                        <a:cubicBezTo>
                          <a:pt x="1" y="31"/>
                          <a:pt x="2" y="31"/>
                          <a:pt x="2" y="30"/>
                        </a:cubicBezTo>
                        <a:cubicBezTo>
                          <a:pt x="4" y="26"/>
                          <a:pt x="5" y="22"/>
                          <a:pt x="4" y="18"/>
                        </a:cubicBezTo>
                        <a:cubicBezTo>
                          <a:pt x="4" y="17"/>
                          <a:pt x="3" y="17"/>
                          <a:pt x="3" y="18"/>
                        </a:cubicBezTo>
                        <a:cubicBezTo>
                          <a:pt x="1" y="22"/>
                          <a:pt x="0" y="26"/>
                          <a:pt x="0" y="30"/>
                        </a:cubicBezTo>
                        <a:cubicBezTo>
                          <a:pt x="0" y="31"/>
                          <a:pt x="2" y="31"/>
                          <a:pt x="2" y="30"/>
                        </a:cubicBezTo>
                        <a:cubicBezTo>
                          <a:pt x="3" y="25"/>
                          <a:pt x="4" y="21"/>
                          <a:pt x="4" y="15"/>
                        </a:cubicBezTo>
                        <a:cubicBezTo>
                          <a:pt x="4" y="14"/>
                          <a:pt x="3" y="14"/>
                          <a:pt x="3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62">
                    <a:extLst>
                      <a:ext uri="{FF2B5EF4-FFF2-40B4-BE49-F238E27FC236}">
                        <a16:creationId xmlns="" xmlns:a16="http://schemas.microsoft.com/office/drawing/2014/main" id="{C2E05A54-555D-4363-A674-BB149871706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8525" y="2506663"/>
                    <a:ext cx="22225" cy="41275"/>
                  </a:xfrm>
                  <a:custGeom>
                    <a:avLst/>
                    <a:gdLst>
                      <a:gd name="T0" fmla="*/ 18 w 21"/>
                      <a:gd name="T1" fmla="*/ 5 h 38"/>
                      <a:gd name="T2" fmla="*/ 18 w 21"/>
                      <a:gd name="T3" fmla="*/ 6 h 38"/>
                      <a:gd name="T4" fmla="*/ 17 w 21"/>
                      <a:gd name="T5" fmla="*/ 9 h 38"/>
                      <a:gd name="T6" fmla="*/ 16 w 21"/>
                      <a:gd name="T7" fmla="*/ 12 h 38"/>
                      <a:gd name="T8" fmla="*/ 16 w 21"/>
                      <a:gd name="T9" fmla="*/ 1 h 38"/>
                      <a:gd name="T10" fmla="*/ 16 w 21"/>
                      <a:gd name="T11" fmla="*/ 3 h 38"/>
                      <a:gd name="T12" fmla="*/ 13 w 21"/>
                      <a:gd name="T13" fmla="*/ 3 h 38"/>
                      <a:gd name="T14" fmla="*/ 12 w 21"/>
                      <a:gd name="T15" fmla="*/ 7 h 38"/>
                      <a:gd name="T16" fmla="*/ 11 w 21"/>
                      <a:gd name="T17" fmla="*/ 7 h 38"/>
                      <a:gd name="T18" fmla="*/ 9 w 21"/>
                      <a:gd name="T19" fmla="*/ 2 h 38"/>
                      <a:gd name="T20" fmla="*/ 8 w 21"/>
                      <a:gd name="T21" fmla="*/ 4 h 38"/>
                      <a:gd name="T22" fmla="*/ 8 w 21"/>
                      <a:gd name="T23" fmla="*/ 12 h 38"/>
                      <a:gd name="T24" fmla="*/ 5 w 21"/>
                      <a:gd name="T25" fmla="*/ 10 h 38"/>
                      <a:gd name="T26" fmla="*/ 3 w 21"/>
                      <a:gd name="T27" fmla="*/ 2 h 38"/>
                      <a:gd name="T28" fmla="*/ 3 w 21"/>
                      <a:gd name="T29" fmla="*/ 8 h 38"/>
                      <a:gd name="T30" fmla="*/ 2 w 21"/>
                      <a:gd name="T31" fmla="*/ 11 h 38"/>
                      <a:gd name="T32" fmla="*/ 2 w 21"/>
                      <a:gd name="T33" fmla="*/ 20 h 38"/>
                      <a:gd name="T34" fmla="*/ 0 w 21"/>
                      <a:gd name="T35" fmla="*/ 26 h 38"/>
                      <a:gd name="T36" fmla="*/ 2 w 21"/>
                      <a:gd name="T37" fmla="*/ 30 h 38"/>
                      <a:gd name="T38" fmla="*/ 4 w 21"/>
                      <a:gd name="T39" fmla="*/ 19 h 38"/>
                      <a:gd name="T40" fmla="*/ 5 w 21"/>
                      <a:gd name="T41" fmla="*/ 16 h 38"/>
                      <a:gd name="T42" fmla="*/ 4 w 21"/>
                      <a:gd name="T43" fmla="*/ 22 h 38"/>
                      <a:gd name="T44" fmla="*/ 5 w 21"/>
                      <a:gd name="T45" fmla="*/ 27 h 38"/>
                      <a:gd name="T46" fmla="*/ 7 w 21"/>
                      <a:gd name="T47" fmla="*/ 33 h 38"/>
                      <a:gd name="T48" fmla="*/ 0 w 21"/>
                      <a:gd name="T49" fmla="*/ 27 h 38"/>
                      <a:gd name="T50" fmla="*/ 2 w 21"/>
                      <a:gd name="T51" fmla="*/ 28 h 38"/>
                      <a:gd name="T52" fmla="*/ 6 w 21"/>
                      <a:gd name="T53" fmla="*/ 28 h 38"/>
                      <a:gd name="T54" fmla="*/ 5 w 21"/>
                      <a:gd name="T55" fmla="*/ 25 h 38"/>
                      <a:gd name="T56" fmla="*/ 6 w 21"/>
                      <a:gd name="T57" fmla="*/ 11 h 38"/>
                      <a:gd name="T58" fmla="*/ 6 w 21"/>
                      <a:gd name="T59" fmla="*/ 12 h 38"/>
                      <a:gd name="T60" fmla="*/ 2 w 21"/>
                      <a:gd name="T61" fmla="*/ 25 h 38"/>
                      <a:gd name="T62" fmla="*/ 0 w 21"/>
                      <a:gd name="T63" fmla="*/ 28 h 38"/>
                      <a:gd name="T64" fmla="*/ 0 w 21"/>
                      <a:gd name="T65" fmla="*/ 20 h 38"/>
                      <a:gd name="T66" fmla="*/ 2 w 21"/>
                      <a:gd name="T67" fmla="*/ 14 h 38"/>
                      <a:gd name="T68" fmla="*/ 3 w 21"/>
                      <a:gd name="T69" fmla="*/ 21 h 38"/>
                      <a:gd name="T70" fmla="*/ 3 w 21"/>
                      <a:gd name="T71" fmla="*/ 17 h 38"/>
                      <a:gd name="T72" fmla="*/ 4 w 21"/>
                      <a:gd name="T73" fmla="*/ 7 h 38"/>
                      <a:gd name="T74" fmla="*/ 7 w 21"/>
                      <a:gd name="T75" fmla="*/ 5 h 38"/>
                      <a:gd name="T76" fmla="*/ 8 w 21"/>
                      <a:gd name="T77" fmla="*/ 14 h 38"/>
                      <a:gd name="T78" fmla="*/ 9 w 21"/>
                      <a:gd name="T79" fmla="*/ 13 h 38"/>
                      <a:gd name="T80" fmla="*/ 10 w 21"/>
                      <a:gd name="T81" fmla="*/ 10 h 38"/>
                      <a:gd name="T82" fmla="*/ 12 w 21"/>
                      <a:gd name="T83" fmla="*/ 5 h 38"/>
                      <a:gd name="T84" fmla="*/ 13 w 21"/>
                      <a:gd name="T85" fmla="*/ 12 h 38"/>
                      <a:gd name="T86" fmla="*/ 14 w 21"/>
                      <a:gd name="T87" fmla="*/ 14 h 38"/>
                      <a:gd name="T88" fmla="*/ 15 w 21"/>
                      <a:gd name="T89" fmla="*/ 6 h 38"/>
                      <a:gd name="T90" fmla="*/ 17 w 21"/>
                      <a:gd name="T91" fmla="*/ 6 h 38"/>
                      <a:gd name="T92" fmla="*/ 17 w 21"/>
                      <a:gd name="T93" fmla="*/ 16 h 38"/>
                      <a:gd name="T94" fmla="*/ 18 w 21"/>
                      <a:gd name="T95" fmla="*/ 15 h 38"/>
                      <a:gd name="T96" fmla="*/ 18 w 21"/>
                      <a:gd name="T97" fmla="*/ 10 h 38"/>
                      <a:gd name="T98" fmla="*/ 20 w 21"/>
                      <a:gd name="T99" fmla="*/ 1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1" h="38">
                        <a:moveTo>
                          <a:pt x="20" y="1"/>
                        </a:moveTo>
                        <a:cubicBezTo>
                          <a:pt x="19" y="3"/>
                          <a:pt x="20" y="11"/>
                          <a:pt x="19" y="5"/>
                        </a:cubicBezTo>
                        <a:cubicBezTo>
                          <a:pt x="19" y="4"/>
                          <a:pt x="18" y="4"/>
                          <a:pt x="18" y="5"/>
                        </a:cubicBezTo>
                        <a:cubicBezTo>
                          <a:pt x="18" y="6"/>
                          <a:pt x="18" y="8"/>
                          <a:pt x="18" y="10"/>
                        </a:cubicBezTo>
                        <a:cubicBezTo>
                          <a:pt x="17" y="12"/>
                          <a:pt x="17" y="12"/>
                          <a:pt x="19" y="12"/>
                        </a:cubicBezTo>
                        <a:cubicBezTo>
                          <a:pt x="19" y="10"/>
                          <a:pt x="19" y="8"/>
                          <a:pt x="18" y="6"/>
                        </a:cubicBezTo>
                        <a:cubicBezTo>
                          <a:pt x="18" y="6"/>
                          <a:pt x="17" y="6"/>
                          <a:pt x="17" y="7"/>
                        </a:cubicBezTo>
                        <a:cubicBezTo>
                          <a:pt x="16" y="9"/>
                          <a:pt x="16" y="11"/>
                          <a:pt x="17" y="14"/>
                        </a:cubicBezTo>
                        <a:cubicBezTo>
                          <a:pt x="19" y="14"/>
                          <a:pt x="20" y="12"/>
                          <a:pt x="17" y="9"/>
                        </a:cubicBezTo>
                        <a:cubicBezTo>
                          <a:pt x="17" y="7"/>
                          <a:pt x="17" y="6"/>
                          <a:pt x="17" y="4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6" y="7"/>
                          <a:pt x="16" y="9"/>
                          <a:pt x="16" y="12"/>
                        </a:cubicBezTo>
                        <a:cubicBezTo>
                          <a:pt x="16" y="13"/>
                          <a:pt x="17" y="13"/>
                          <a:pt x="17" y="12"/>
                        </a:cubicBezTo>
                        <a:cubicBezTo>
                          <a:pt x="18" y="8"/>
                          <a:pt x="18" y="5"/>
                          <a:pt x="17" y="1"/>
                        </a:cubicBezTo>
                        <a:cubicBezTo>
                          <a:pt x="17" y="0"/>
                          <a:pt x="16" y="0"/>
                          <a:pt x="16" y="1"/>
                        </a:cubicBezTo>
                        <a:cubicBezTo>
                          <a:pt x="16" y="4"/>
                          <a:pt x="16" y="8"/>
                          <a:pt x="16" y="11"/>
                        </a:cubicBezTo>
                        <a:cubicBezTo>
                          <a:pt x="18" y="11"/>
                          <a:pt x="18" y="11"/>
                          <a:pt x="17" y="8"/>
                        </a:cubicBezTo>
                        <a:cubicBezTo>
                          <a:pt x="17" y="7"/>
                          <a:pt x="16" y="5"/>
                          <a:pt x="16" y="3"/>
                        </a:cubicBezTo>
                        <a:cubicBezTo>
                          <a:pt x="16" y="2"/>
                          <a:pt x="15" y="3"/>
                          <a:pt x="15" y="3"/>
                        </a:cubicBezTo>
                        <a:cubicBezTo>
                          <a:pt x="14" y="6"/>
                          <a:pt x="14" y="10"/>
                          <a:pt x="14" y="12"/>
                        </a:cubicBezTo>
                        <a:cubicBezTo>
                          <a:pt x="13" y="9"/>
                          <a:pt x="13" y="6"/>
                          <a:pt x="13" y="3"/>
                        </a:cubicBezTo>
                        <a:cubicBezTo>
                          <a:pt x="12" y="3"/>
                          <a:pt x="11" y="3"/>
                          <a:pt x="11" y="4"/>
                        </a:cubicBezTo>
                        <a:cubicBezTo>
                          <a:pt x="11" y="6"/>
                          <a:pt x="12" y="8"/>
                          <a:pt x="12" y="10"/>
                        </a:cubicBezTo>
                        <a:cubicBezTo>
                          <a:pt x="13" y="10"/>
                          <a:pt x="13" y="9"/>
                          <a:pt x="12" y="7"/>
                        </a:cubicBezTo>
                        <a:cubicBezTo>
                          <a:pt x="12" y="6"/>
                          <a:pt x="12" y="4"/>
                          <a:pt x="11" y="3"/>
                        </a:cubicBezTo>
                        <a:cubicBezTo>
                          <a:pt x="11" y="2"/>
                          <a:pt x="10" y="2"/>
                          <a:pt x="10" y="3"/>
                        </a:cubicBezTo>
                        <a:cubicBezTo>
                          <a:pt x="10" y="5"/>
                          <a:pt x="10" y="6"/>
                          <a:pt x="11" y="7"/>
                        </a:cubicBezTo>
                        <a:cubicBezTo>
                          <a:pt x="10" y="11"/>
                          <a:pt x="11" y="11"/>
                          <a:pt x="11" y="7"/>
                        </a:cubicBezTo>
                        <a:cubicBezTo>
                          <a:pt x="11" y="6"/>
                          <a:pt x="11" y="4"/>
                          <a:pt x="11" y="2"/>
                        </a:cubicBezTo>
                        <a:cubicBezTo>
                          <a:pt x="11" y="1"/>
                          <a:pt x="9" y="2"/>
                          <a:pt x="9" y="2"/>
                        </a:cubicBezTo>
                        <a:cubicBezTo>
                          <a:pt x="9" y="5"/>
                          <a:pt x="9" y="8"/>
                          <a:pt x="9" y="11"/>
                        </a:cubicBezTo>
                        <a:cubicBezTo>
                          <a:pt x="10" y="11"/>
                          <a:pt x="10" y="11"/>
                          <a:pt x="9" y="9"/>
                        </a:cubicBezTo>
                        <a:cubicBezTo>
                          <a:pt x="9" y="7"/>
                          <a:pt x="9" y="6"/>
                          <a:pt x="8" y="4"/>
                        </a:cubicBezTo>
                        <a:cubicBezTo>
                          <a:pt x="8" y="3"/>
                          <a:pt x="7" y="4"/>
                          <a:pt x="7" y="4"/>
                        </a:cubicBezTo>
                        <a:cubicBezTo>
                          <a:pt x="7" y="6"/>
                          <a:pt x="7" y="8"/>
                          <a:pt x="7" y="9"/>
                        </a:cubicBezTo>
                        <a:cubicBezTo>
                          <a:pt x="6" y="11"/>
                          <a:pt x="6" y="12"/>
                          <a:pt x="8" y="12"/>
                        </a:cubicBezTo>
                        <a:cubicBezTo>
                          <a:pt x="8" y="8"/>
                          <a:pt x="7" y="5"/>
                          <a:pt x="7" y="2"/>
                        </a:cubicBezTo>
                        <a:cubicBezTo>
                          <a:pt x="7" y="1"/>
                          <a:pt x="5" y="2"/>
                          <a:pt x="5" y="2"/>
                        </a:cubicBezTo>
                        <a:cubicBezTo>
                          <a:pt x="5" y="5"/>
                          <a:pt x="6" y="8"/>
                          <a:pt x="5" y="10"/>
                        </a:cubicBezTo>
                        <a:cubicBezTo>
                          <a:pt x="6" y="11"/>
                          <a:pt x="6" y="11"/>
                          <a:pt x="5" y="9"/>
                        </a:cubicBezTo>
                        <a:cubicBezTo>
                          <a:pt x="5" y="6"/>
                          <a:pt x="5" y="4"/>
                          <a:pt x="4" y="2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5"/>
                          <a:pt x="3" y="9"/>
                          <a:pt x="3" y="12"/>
                        </a:cubicBezTo>
                        <a:cubicBezTo>
                          <a:pt x="2" y="14"/>
                          <a:pt x="2" y="15"/>
                          <a:pt x="4" y="15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7"/>
                          <a:pt x="2" y="7"/>
                          <a:pt x="2" y="8"/>
                        </a:cubicBezTo>
                        <a:cubicBezTo>
                          <a:pt x="2" y="11"/>
                          <a:pt x="2" y="13"/>
                          <a:pt x="2" y="16"/>
                        </a:cubicBezTo>
                        <a:cubicBezTo>
                          <a:pt x="2" y="23"/>
                          <a:pt x="2" y="12"/>
                          <a:pt x="2" y="11"/>
                        </a:cubicBezTo>
                        <a:cubicBezTo>
                          <a:pt x="2" y="10"/>
                          <a:pt x="0" y="10"/>
                          <a:pt x="0" y="11"/>
                        </a:cubicBezTo>
                        <a:cubicBezTo>
                          <a:pt x="0" y="15"/>
                          <a:pt x="0" y="18"/>
                          <a:pt x="0" y="22"/>
                        </a:cubicBezTo>
                        <a:cubicBezTo>
                          <a:pt x="2" y="23"/>
                          <a:pt x="3" y="22"/>
                          <a:pt x="2" y="20"/>
                        </a:cubicBezTo>
                        <a:cubicBezTo>
                          <a:pt x="2" y="19"/>
                          <a:pt x="2" y="17"/>
                          <a:pt x="2" y="16"/>
                        </a:cubicBezTo>
                        <a:cubicBezTo>
                          <a:pt x="2" y="15"/>
                          <a:pt x="0" y="15"/>
                          <a:pt x="0" y="16"/>
                        </a:cubicBezTo>
                        <a:cubicBezTo>
                          <a:pt x="0" y="19"/>
                          <a:pt x="0" y="22"/>
                          <a:pt x="0" y="26"/>
                        </a:cubicBezTo>
                        <a:cubicBezTo>
                          <a:pt x="2" y="26"/>
                          <a:pt x="2" y="25"/>
                          <a:pt x="1" y="23"/>
                        </a:cubicBezTo>
                        <a:cubicBezTo>
                          <a:pt x="1" y="25"/>
                          <a:pt x="0" y="28"/>
                          <a:pt x="0" y="30"/>
                        </a:cubicBezTo>
                        <a:cubicBezTo>
                          <a:pt x="0" y="31"/>
                          <a:pt x="1" y="31"/>
                          <a:pt x="2" y="30"/>
                        </a:cubicBezTo>
                        <a:cubicBezTo>
                          <a:pt x="3" y="28"/>
                          <a:pt x="4" y="25"/>
                          <a:pt x="5" y="22"/>
                        </a:cubicBezTo>
                        <a:cubicBezTo>
                          <a:pt x="5" y="20"/>
                          <a:pt x="5" y="18"/>
                          <a:pt x="5" y="17"/>
                        </a:cubicBezTo>
                        <a:cubicBezTo>
                          <a:pt x="6" y="11"/>
                          <a:pt x="4" y="18"/>
                          <a:pt x="4" y="19"/>
                        </a:cubicBezTo>
                        <a:cubicBezTo>
                          <a:pt x="4" y="19"/>
                          <a:pt x="5" y="20"/>
                          <a:pt x="5" y="19"/>
                        </a:cubicBezTo>
                        <a:cubicBezTo>
                          <a:pt x="6" y="17"/>
                          <a:pt x="6" y="16"/>
                          <a:pt x="7" y="14"/>
                        </a:cubicBezTo>
                        <a:cubicBezTo>
                          <a:pt x="5" y="13"/>
                          <a:pt x="5" y="14"/>
                          <a:pt x="5" y="16"/>
                        </a:cubicBezTo>
                        <a:cubicBezTo>
                          <a:pt x="5" y="17"/>
                          <a:pt x="5" y="18"/>
                          <a:pt x="5" y="19"/>
                        </a:cubicBezTo>
                        <a:cubicBezTo>
                          <a:pt x="5" y="21"/>
                          <a:pt x="6" y="24"/>
                          <a:pt x="5" y="21"/>
                        </a:cubicBezTo>
                        <a:cubicBezTo>
                          <a:pt x="5" y="21"/>
                          <a:pt x="4" y="21"/>
                          <a:pt x="4" y="22"/>
                        </a:cubicBezTo>
                        <a:cubicBezTo>
                          <a:pt x="4" y="25"/>
                          <a:pt x="4" y="28"/>
                          <a:pt x="5" y="32"/>
                        </a:cubicBezTo>
                        <a:cubicBezTo>
                          <a:pt x="5" y="33"/>
                          <a:pt x="6" y="33"/>
                          <a:pt x="6" y="32"/>
                        </a:cubicBezTo>
                        <a:cubicBezTo>
                          <a:pt x="6" y="29"/>
                          <a:pt x="6" y="29"/>
                          <a:pt x="5" y="27"/>
                        </a:cubicBezTo>
                        <a:cubicBezTo>
                          <a:pt x="5" y="26"/>
                          <a:pt x="4" y="26"/>
                          <a:pt x="4" y="27"/>
                        </a:cubicBezTo>
                        <a:cubicBezTo>
                          <a:pt x="4" y="29"/>
                          <a:pt x="5" y="31"/>
                          <a:pt x="6" y="33"/>
                        </a:cubicBezTo>
                        <a:cubicBezTo>
                          <a:pt x="6" y="34"/>
                          <a:pt x="7" y="34"/>
                          <a:pt x="7" y="33"/>
                        </a:cubicBezTo>
                        <a:cubicBezTo>
                          <a:pt x="6" y="29"/>
                          <a:pt x="5" y="30"/>
                          <a:pt x="7" y="33"/>
                        </a:cubicBezTo>
                        <a:cubicBezTo>
                          <a:pt x="5" y="30"/>
                          <a:pt x="4" y="28"/>
                          <a:pt x="2" y="26"/>
                        </a:cubicBezTo>
                        <a:cubicBezTo>
                          <a:pt x="1" y="25"/>
                          <a:pt x="0" y="26"/>
                          <a:pt x="0" y="27"/>
                        </a:cubicBezTo>
                        <a:cubicBezTo>
                          <a:pt x="1" y="30"/>
                          <a:pt x="2" y="34"/>
                          <a:pt x="5" y="37"/>
                        </a:cubicBezTo>
                        <a:cubicBezTo>
                          <a:pt x="6" y="38"/>
                          <a:pt x="7" y="37"/>
                          <a:pt x="6" y="36"/>
                        </a:cubicBezTo>
                        <a:cubicBezTo>
                          <a:pt x="4" y="34"/>
                          <a:pt x="3" y="30"/>
                          <a:pt x="2" y="28"/>
                        </a:cubicBezTo>
                        <a:cubicBezTo>
                          <a:pt x="3" y="30"/>
                          <a:pt x="5" y="33"/>
                          <a:pt x="7" y="35"/>
                        </a:cubicBezTo>
                        <a:cubicBezTo>
                          <a:pt x="7" y="36"/>
                          <a:pt x="8" y="35"/>
                          <a:pt x="8" y="34"/>
                        </a:cubicBezTo>
                        <a:cubicBezTo>
                          <a:pt x="7" y="32"/>
                          <a:pt x="7" y="30"/>
                          <a:pt x="6" y="28"/>
                        </a:cubicBezTo>
                        <a:cubicBezTo>
                          <a:pt x="6" y="27"/>
                          <a:pt x="4" y="27"/>
                          <a:pt x="4" y="28"/>
                        </a:cubicBezTo>
                        <a:cubicBezTo>
                          <a:pt x="5" y="30"/>
                          <a:pt x="7" y="33"/>
                          <a:pt x="6" y="29"/>
                        </a:cubicBezTo>
                        <a:cubicBezTo>
                          <a:pt x="6" y="33"/>
                          <a:pt x="3" y="19"/>
                          <a:pt x="5" y="25"/>
                        </a:cubicBezTo>
                        <a:cubicBezTo>
                          <a:pt x="5" y="25"/>
                          <a:pt x="6" y="25"/>
                          <a:pt x="6" y="24"/>
                        </a:cubicBezTo>
                        <a:cubicBezTo>
                          <a:pt x="6" y="20"/>
                          <a:pt x="7" y="16"/>
                          <a:pt x="7" y="11"/>
                        </a:cubicBezTo>
                        <a:cubicBezTo>
                          <a:pt x="8" y="10"/>
                          <a:pt x="6" y="10"/>
                          <a:pt x="6" y="11"/>
                        </a:cubicBezTo>
                        <a:cubicBezTo>
                          <a:pt x="6" y="12"/>
                          <a:pt x="6" y="13"/>
                          <a:pt x="5" y="13"/>
                        </a:cubicBezTo>
                        <a:cubicBezTo>
                          <a:pt x="4" y="15"/>
                          <a:pt x="4" y="16"/>
                          <a:pt x="6" y="17"/>
                        </a:cubicBezTo>
                        <a:cubicBezTo>
                          <a:pt x="6" y="15"/>
                          <a:pt x="6" y="14"/>
                          <a:pt x="6" y="12"/>
                        </a:cubicBezTo>
                        <a:cubicBezTo>
                          <a:pt x="6" y="11"/>
                          <a:pt x="5" y="11"/>
                          <a:pt x="5" y="12"/>
                        </a:cubicBezTo>
                        <a:cubicBezTo>
                          <a:pt x="4" y="16"/>
                          <a:pt x="3" y="20"/>
                          <a:pt x="3" y="23"/>
                        </a:cubicBezTo>
                        <a:cubicBezTo>
                          <a:pt x="2" y="25"/>
                          <a:pt x="2" y="31"/>
                          <a:pt x="2" y="25"/>
                        </a:cubicBezTo>
                        <a:cubicBezTo>
                          <a:pt x="2" y="23"/>
                          <a:pt x="2" y="22"/>
                          <a:pt x="1" y="20"/>
                        </a:cubicBezTo>
                        <a:cubicBezTo>
                          <a:pt x="1" y="20"/>
                          <a:pt x="0" y="20"/>
                          <a:pt x="0" y="20"/>
                        </a:cubicBezTo>
                        <a:cubicBezTo>
                          <a:pt x="0" y="23"/>
                          <a:pt x="0" y="26"/>
                          <a:pt x="0" y="28"/>
                        </a:cubicBezTo>
                        <a:cubicBezTo>
                          <a:pt x="0" y="29"/>
                          <a:pt x="1" y="29"/>
                          <a:pt x="1" y="28"/>
                        </a:cubicBezTo>
                        <a:cubicBezTo>
                          <a:pt x="1" y="25"/>
                          <a:pt x="2" y="22"/>
                          <a:pt x="2" y="18"/>
                        </a:cubicBezTo>
                        <a:cubicBezTo>
                          <a:pt x="0" y="17"/>
                          <a:pt x="0" y="18"/>
                          <a:pt x="0" y="20"/>
                        </a:cubicBezTo>
                        <a:cubicBezTo>
                          <a:pt x="0" y="22"/>
                          <a:pt x="0" y="23"/>
                          <a:pt x="0" y="25"/>
                        </a:cubicBezTo>
                        <a:cubicBezTo>
                          <a:pt x="0" y="26"/>
                          <a:pt x="2" y="26"/>
                          <a:pt x="2" y="25"/>
                        </a:cubicBezTo>
                        <a:cubicBezTo>
                          <a:pt x="2" y="21"/>
                          <a:pt x="2" y="17"/>
                          <a:pt x="2" y="14"/>
                        </a:cubicBezTo>
                        <a:cubicBezTo>
                          <a:pt x="0" y="13"/>
                          <a:pt x="0" y="14"/>
                          <a:pt x="1" y="16"/>
                        </a:cubicBezTo>
                        <a:cubicBezTo>
                          <a:pt x="1" y="18"/>
                          <a:pt x="1" y="20"/>
                          <a:pt x="2" y="22"/>
                        </a:cubicBezTo>
                        <a:cubicBezTo>
                          <a:pt x="2" y="22"/>
                          <a:pt x="3" y="22"/>
                          <a:pt x="3" y="21"/>
                        </a:cubicBezTo>
                        <a:cubicBezTo>
                          <a:pt x="3" y="18"/>
                          <a:pt x="3" y="14"/>
                          <a:pt x="3" y="11"/>
                        </a:cubicBezTo>
                        <a:cubicBezTo>
                          <a:pt x="1" y="10"/>
                          <a:pt x="1" y="10"/>
                          <a:pt x="2" y="12"/>
                        </a:cubicBezTo>
                        <a:cubicBezTo>
                          <a:pt x="2" y="14"/>
                          <a:pt x="2" y="16"/>
                          <a:pt x="3" y="17"/>
                        </a:cubicBezTo>
                        <a:cubicBezTo>
                          <a:pt x="3" y="18"/>
                          <a:pt x="4" y="18"/>
                          <a:pt x="4" y="17"/>
                        </a:cubicBezTo>
                        <a:cubicBezTo>
                          <a:pt x="4" y="13"/>
                          <a:pt x="4" y="9"/>
                          <a:pt x="4" y="4"/>
                        </a:cubicBezTo>
                        <a:cubicBezTo>
                          <a:pt x="4" y="4"/>
                          <a:pt x="3" y="4"/>
                          <a:pt x="4" y="7"/>
                        </a:cubicBezTo>
                        <a:cubicBezTo>
                          <a:pt x="4" y="9"/>
                          <a:pt x="5" y="11"/>
                          <a:pt x="5" y="13"/>
                        </a:cubicBezTo>
                        <a:cubicBezTo>
                          <a:pt x="6" y="14"/>
                          <a:pt x="7" y="14"/>
                          <a:pt x="7" y="13"/>
                        </a:cubicBezTo>
                        <a:cubicBezTo>
                          <a:pt x="7" y="10"/>
                          <a:pt x="7" y="8"/>
                          <a:pt x="7" y="5"/>
                        </a:cubicBezTo>
                        <a:cubicBezTo>
                          <a:pt x="5" y="4"/>
                          <a:pt x="4" y="6"/>
                          <a:pt x="6" y="9"/>
                        </a:cubicBezTo>
                        <a:cubicBezTo>
                          <a:pt x="7" y="11"/>
                          <a:pt x="7" y="12"/>
                          <a:pt x="7" y="14"/>
                        </a:cubicBezTo>
                        <a:cubicBezTo>
                          <a:pt x="7" y="15"/>
                          <a:pt x="8" y="15"/>
                          <a:pt x="8" y="14"/>
                        </a:cubicBezTo>
                        <a:cubicBezTo>
                          <a:pt x="8" y="12"/>
                          <a:pt x="8" y="9"/>
                          <a:pt x="8" y="7"/>
                        </a:cubicBezTo>
                        <a:cubicBezTo>
                          <a:pt x="7" y="7"/>
                          <a:pt x="7" y="7"/>
                          <a:pt x="8" y="9"/>
                        </a:cubicBezTo>
                        <a:cubicBezTo>
                          <a:pt x="8" y="11"/>
                          <a:pt x="9" y="12"/>
                          <a:pt x="9" y="13"/>
                        </a:cubicBezTo>
                        <a:cubicBezTo>
                          <a:pt x="10" y="14"/>
                          <a:pt x="11" y="14"/>
                          <a:pt x="11" y="13"/>
                        </a:cubicBezTo>
                        <a:cubicBezTo>
                          <a:pt x="11" y="11"/>
                          <a:pt x="11" y="8"/>
                          <a:pt x="11" y="5"/>
                        </a:cubicBezTo>
                        <a:cubicBezTo>
                          <a:pt x="10" y="6"/>
                          <a:pt x="10" y="8"/>
                          <a:pt x="10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1" y="13"/>
                          <a:pt x="12" y="13"/>
                          <a:pt x="12" y="12"/>
                        </a:cubicBezTo>
                        <a:cubicBezTo>
                          <a:pt x="12" y="10"/>
                          <a:pt x="12" y="7"/>
                          <a:pt x="12" y="5"/>
                        </a:cubicBezTo>
                        <a:cubicBezTo>
                          <a:pt x="10" y="5"/>
                          <a:pt x="10" y="6"/>
                          <a:pt x="11" y="8"/>
                        </a:cubicBezTo>
                        <a:cubicBezTo>
                          <a:pt x="11" y="9"/>
                          <a:pt x="11" y="11"/>
                          <a:pt x="12" y="13"/>
                        </a:cubicBezTo>
                        <a:cubicBezTo>
                          <a:pt x="12" y="13"/>
                          <a:pt x="13" y="13"/>
                          <a:pt x="13" y="12"/>
                        </a:cubicBezTo>
                        <a:cubicBezTo>
                          <a:pt x="13" y="11"/>
                          <a:pt x="13" y="10"/>
                          <a:pt x="13" y="8"/>
                        </a:cubicBezTo>
                        <a:cubicBezTo>
                          <a:pt x="14" y="6"/>
                          <a:pt x="13" y="5"/>
                          <a:pt x="12" y="6"/>
                        </a:cubicBezTo>
                        <a:cubicBezTo>
                          <a:pt x="12" y="9"/>
                          <a:pt x="13" y="11"/>
                          <a:pt x="14" y="14"/>
                        </a:cubicBezTo>
                        <a:cubicBezTo>
                          <a:pt x="14" y="15"/>
                          <a:pt x="15" y="15"/>
                          <a:pt x="15" y="14"/>
                        </a:cubicBezTo>
                        <a:cubicBezTo>
                          <a:pt x="16" y="11"/>
                          <a:pt x="16" y="12"/>
                          <a:pt x="16" y="9"/>
                        </a:cubicBezTo>
                        <a:cubicBezTo>
                          <a:pt x="17" y="7"/>
                          <a:pt x="17" y="6"/>
                          <a:pt x="15" y="6"/>
                        </a:cubicBezTo>
                        <a:cubicBezTo>
                          <a:pt x="16" y="9"/>
                          <a:pt x="16" y="11"/>
                          <a:pt x="16" y="13"/>
                        </a:cubicBezTo>
                        <a:cubicBezTo>
                          <a:pt x="16" y="14"/>
                          <a:pt x="17" y="14"/>
                          <a:pt x="17" y="13"/>
                        </a:cubicBezTo>
                        <a:cubicBezTo>
                          <a:pt x="17" y="11"/>
                          <a:pt x="17" y="9"/>
                          <a:pt x="17" y="6"/>
                        </a:cubicBezTo>
                        <a:cubicBezTo>
                          <a:pt x="17" y="0"/>
                          <a:pt x="17" y="8"/>
                          <a:pt x="17" y="9"/>
                        </a:cubicBezTo>
                        <a:cubicBezTo>
                          <a:pt x="17" y="6"/>
                          <a:pt x="16" y="5"/>
                          <a:pt x="16" y="9"/>
                        </a:cubicBezTo>
                        <a:cubicBezTo>
                          <a:pt x="16" y="11"/>
                          <a:pt x="17" y="14"/>
                          <a:pt x="17" y="16"/>
                        </a:cubicBezTo>
                        <a:cubicBezTo>
                          <a:pt x="17" y="17"/>
                          <a:pt x="19" y="17"/>
                          <a:pt x="19" y="16"/>
                        </a:cubicBezTo>
                        <a:cubicBezTo>
                          <a:pt x="18" y="14"/>
                          <a:pt x="18" y="11"/>
                          <a:pt x="18" y="9"/>
                        </a:cubicBezTo>
                        <a:cubicBezTo>
                          <a:pt x="18" y="7"/>
                          <a:pt x="18" y="14"/>
                          <a:pt x="18" y="15"/>
                        </a:cubicBezTo>
                        <a:cubicBezTo>
                          <a:pt x="18" y="15"/>
                          <a:pt x="19" y="15"/>
                          <a:pt x="19" y="15"/>
                        </a:cubicBezTo>
                        <a:cubicBezTo>
                          <a:pt x="19" y="13"/>
                          <a:pt x="19" y="11"/>
                          <a:pt x="19" y="10"/>
                        </a:cubicBezTo>
                        <a:cubicBezTo>
                          <a:pt x="19" y="6"/>
                          <a:pt x="18" y="7"/>
                          <a:pt x="18" y="10"/>
                        </a:cubicBezTo>
                        <a:cubicBezTo>
                          <a:pt x="19" y="11"/>
                          <a:pt x="20" y="11"/>
                          <a:pt x="20" y="10"/>
                        </a:cubicBezTo>
                        <a:cubicBezTo>
                          <a:pt x="20" y="7"/>
                          <a:pt x="20" y="5"/>
                          <a:pt x="21" y="2"/>
                        </a:cubicBezTo>
                        <a:cubicBezTo>
                          <a:pt x="21" y="1"/>
                          <a:pt x="20" y="0"/>
                          <a:pt x="2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63">
                    <a:extLst>
                      <a:ext uri="{FF2B5EF4-FFF2-40B4-BE49-F238E27FC236}">
                        <a16:creationId xmlns="" xmlns:a16="http://schemas.microsoft.com/office/drawing/2014/main" id="{1DCBD3CF-23DB-404B-AEBA-9FC519B589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52500" y="2517776"/>
                    <a:ext cx="12700" cy="22225"/>
                  </a:xfrm>
                  <a:custGeom>
                    <a:avLst/>
                    <a:gdLst>
                      <a:gd name="T0" fmla="*/ 4 w 13"/>
                      <a:gd name="T1" fmla="*/ 13 h 21"/>
                      <a:gd name="T2" fmla="*/ 7 w 13"/>
                      <a:gd name="T3" fmla="*/ 12 h 21"/>
                      <a:gd name="T4" fmla="*/ 2 w 13"/>
                      <a:gd name="T5" fmla="*/ 12 h 21"/>
                      <a:gd name="T6" fmla="*/ 1 w 13"/>
                      <a:gd name="T7" fmla="*/ 13 h 21"/>
                      <a:gd name="T8" fmla="*/ 5 w 13"/>
                      <a:gd name="T9" fmla="*/ 14 h 21"/>
                      <a:gd name="T10" fmla="*/ 1 w 13"/>
                      <a:gd name="T11" fmla="*/ 11 h 21"/>
                      <a:gd name="T12" fmla="*/ 5 w 13"/>
                      <a:gd name="T13" fmla="*/ 10 h 21"/>
                      <a:gd name="T14" fmla="*/ 1 w 13"/>
                      <a:gd name="T15" fmla="*/ 10 h 21"/>
                      <a:gd name="T16" fmla="*/ 6 w 13"/>
                      <a:gd name="T17" fmla="*/ 6 h 21"/>
                      <a:gd name="T18" fmla="*/ 4 w 13"/>
                      <a:gd name="T19" fmla="*/ 6 h 21"/>
                      <a:gd name="T20" fmla="*/ 5 w 13"/>
                      <a:gd name="T21" fmla="*/ 0 h 21"/>
                      <a:gd name="T22" fmla="*/ 6 w 13"/>
                      <a:gd name="T23" fmla="*/ 15 h 21"/>
                      <a:gd name="T24" fmla="*/ 7 w 13"/>
                      <a:gd name="T25" fmla="*/ 4 h 21"/>
                      <a:gd name="T26" fmla="*/ 6 w 13"/>
                      <a:gd name="T27" fmla="*/ 14 h 21"/>
                      <a:gd name="T28" fmla="*/ 11 w 13"/>
                      <a:gd name="T29" fmla="*/ 11 h 21"/>
                      <a:gd name="T30" fmla="*/ 8 w 13"/>
                      <a:gd name="T31" fmla="*/ 14 h 21"/>
                      <a:gd name="T32" fmla="*/ 10 w 13"/>
                      <a:gd name="T33" fmla="*/ 8 h 21"/>
                      <a:gd name="T34" fmla="*/ 8 w 13"/>
                      <a:gd name="T35" fmla="*/ 14 h 21"/>
                      <a:gd name="T36" fmla="*/ 9 w 13"/>
                      <a:gd name="T37" fmla="*/ 7 h 21"/>
                      <a:gd name="T38" fmla="*/ 10 w 13"/>
                      <a:gd name="T39" fmla="*/ 9 h 21"/>
                      <a:gd name="T40" fmla="*/ 9 w 13"/>
                      <a:gd name="T41" fmla="*/ 11 h 21"/>
                      <a:gd name="T42" fmla="*/ 13 w 13"/>
                      <a:gd name="T43" fmla="*/ 7 h 21"/>
                      <a:gd name="T44" fmla="*/ 8 w 13"/>
                      <a:gd name="T45" fmla="*/ 17 h 21"/>
                      <a:gd name="T46" fmla="*/ 9 w 13"/>
                      <a:gd name="T47" fmla="*/ 15 h 21"/>
                      <a:gd name="T48" fmla="*/ 5 w 13"/>
                      <a:gd name="T49" fmla="*/ 19 h 21"/>
                      <a:gd name="T50" fmla="*/ 6 w 13"/>
                      <a:gd name="T51" fmla="*/ 18 h 21"/>
                      <a:gd name="T52" fmla="*/ 3 w 13"/>
                      <a:gd name="T53" fmla="*/ 15 h 21"/>
                      <a:gd name="T54" fmla="*/ 5 w 13"/>
                      <a:gd name="T55" fmla="*/ 20 h 21"/>
                      <a:gd name="T56" fmla="*/ 7 w 13"/>
                      <a:gd name="T57" fmla="*/ 16 h 21"/>
                      <a:gd name="T58" fmla="*/ 11 w 13"/>
                      <a:gd name="T59" fmla="*/ 7 h 21"/>
                      <a:gd name="T60" fmla="*/ 4 w 13"/>
                      <a:gd name="T61" fmla="*/ 15 h 21"/>
                      <a:gd name="T62" fmla="*/ 5 w 13"/>
                      <a:gd name="T63" fmla="*/ 20 h 21"/>
                      <a:gd name="T64" fmla="*/ 3 w 13"/>
                      <a:gd name="T65" fmla="*/ 15 h 21"/>
                      <a:gd name="T66" fmla="*/ 3 w 13"/>
                      <a:gd name="T67" fmla="*/ 18 h 21"/>
                      <a:gd name="T68" fmla="*/ 5 w 13"/>
                      <a:gd name="T69" fmla="*/ 15 h 21"/>
                      <a:gd name="T70" fmla="*/ 4 w 13"/>
                      <a:gd name="T71" fmla="*/ 15 h 21"/>
                      <a:gd name="T72" fmla="*/ 5 w 13"/>
                      <a:gd name="T73" fmla="*/ 20 h 21"/>
                      <a:gd name="T74" fmla="*/ 9 w 13"/>
                      <a:gd name="T75" fmla="*/ 16 h 21"/>
                      <a:gd name="T76" fmla="*/ 7 w 13"/>
                      <a:gd name="T77" fmla="*/ 18 h 21"/>
                      <a:gd name="T78" fmla="*/ 13 w 13"/>
                      <a:gd name="T79" fmla="*/ 7 h 21"/>
                      <a:gd name="T80" fmla="*/ 9 w 13"/>
                      <a:gd name="T81" fmla="*/ 11 h 21"/>
                      <a:gd name="T82" fmla="*/ 11 w 13"/>
                      <a:gd name="T83" fmla="*/ 8 h 21"/>
                      <a:gd name="T84" fmla="*/ 8 w 13"/>
                      <a:gd name="T85" fmla="*/ 7 h 21"/>
                      <a:gd name="T86" fmla="*/ 8 w 13"/>
                      <a:gd name="T87" fmla="*/ 14 h 21"/>
                      <a:gd name="T88" fmla="*/ 10 w 13"/>
                      <a:gd name="T89" fmla="*/ 8 h 21"/>
                      <a:gd name="T90" fmla="*/ 7 w 13"/>
                      <a:gd name="T91" fmla="*/ 14 h 21"/>
                      <a:gd name="T92" fmla="*/ 11 w 13"/>
                      <a:gd name="T93" fmla="*/ 11 h 21"/>
                      <a:gd name="T94" fmla="*/ 6 w 13"/>
                      <a:gd name="T95" fmla="*/ 14 h 21"/>
                      <a:gd name="T96" fmla="*/ 7 w 13"/>
                      <a:gd name="T97" fmla="*/ 4 h 21"/>
                      <a:gd name="T98" fmla="*/ 6 w 13"/>
                      <a:gd name="T99" fmla="*/ 15 h 21"/>
                      <a:gd name="T100" fmla="*/ 5 w 13"/>
                      <a:gd name="T101" fmla="*/ 0 h 21"/>
                      <a:gd name="T102" fmla="*/ 4 w 13"/>
                      <a:gd name="T103" fmla="*/ 7 h 21"/>
                      <a:gd name="T104" fmla="*/ 6 w 13"/>
                      <a:gd name="T105" fmla="*/ 6 h 21"/>
                      <a:gd name="T106" fmla="*/ 1 w 13"/>
                      <a:gd name="T107" fmla="*/ 10 h 21"/>
                      <a:gd name="T108" fmla="*/ 5 w 13"/>
                      <a:gd name="T109" fmla="*/ 10 h 21"/>
                      <a:gd name="T110" fmla="*/ 0 w 13"/>
                      <a:gd name="T111" fmla="*/ 11 h 21"/>
                      <a:gd name="T112" fmla="*/ 4 w 13"/>
                      <a:gd name="T113" fmla="*/ 14 h 21"/>
                      <a:gd name="T114" fmla="*/ 1 w 13"/>
                      <a:gd name="T115" fmla="*/ 13 h 21"/>
                      <a:gd name="T116" fmla="*/ 2 w 13"/>
                      <a:gd name="T117" fmla="*/ 14 h 21"/>
                      <a:gd name="T118" fmla="*/ 6 w 13"/>
                      <a:gd name="T119" fmla="*/ 12 h 21"/>
                      <a:gd name="T120" fmla="*/ 4 w 13"/>
                      <a:gd name="T121" fmla="*/ 13 h 21"/>
                      <a:gd name="T122" fmla="*/ 7 w 13"/>
                      <a:gd name="T123" fmla="*/ 9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3" h="21">
                        <a:moveTo>
                          <a:pt x="6" y="9"/>
                        </a:move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4" y="14"/>
                          <a:pt x="5" y="14"/>
                          <a:pt x="5" y="14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7" y="11"/>
                          <a:pt x="6" y="11"/>
                          <a:pt x="6" y="11"/>
                        </a:cubicBezTo>
                        <a:cubicBezTo>
                          <a:pt x="4" y="11"/>
                          <a:pt x="3" y="12"/>
                          <a:pt x="2" y="12"/>
                        </a:cubicBezTo>
                        <a:cubicBezTo>
                          <a:pt x="1" y="12"/>
                          <a:pt x="1" y="13"/>
                          <a:pt x="1" y="13"/>
                        </a:cubicBezTo>
                        <a:cubicBezTo>
                          <a:pt x="1" y="13"/>
                          <a:pt x="3" y="13"/>
                          <a:pt x="1" y="13"/>
                        </a:cubicBezTo>
                        <a:cubicBezTo>
                          <a:pt x="1" y="13"/>
                          <a:pt x="1" y="14"/>
                          <a:pt x="1" y="14"/>
                        </a:cubicBezTo>
                        <a:cubicBezTo>
                          <a:pt x="2" y="14"/>
                          <a:pt x="4" y="14"/>
                          <a:pt x="5" y="14"/>
                        </a:cubicBezTo>
                        <a:cubicBezTo>
                          <a:pt x="6" y="14"/>
                          <a:pt x="5" y="13"/>
                          <a:pt x="5" y="13"/>
                        </a:cubicBez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1" y="11"/>
                          <a:pt x="1" y="12"/>
                          <a:pt x="1" y="12"/>
                        </a:cubicBezTo>
                        <a:cubicBezTo>
                          <a:pt x="3" y="12"/>
                          <a:pt x="4" y="11"/>
                          <a:pt x="5" y="10"/>
                        </a:cubicBezTo>
                        <a:cubicBezTo>
                          <a:pt x="6" y="9"/>
                          <a:pt x="6" y="8"/>
                          <a:pt x="5" y="8"/>
                        </a:cubicBezTo>
                        <a:cubicBezTo>
                          <a:pt x="3" y="9"/>
                          <a:pt x="2" y="9"/>
                          <a:pt x="1" y="10"/>
                        </a:cubicBezTo>
                        <a:cubicBezTo>
                          <a:pt x="1" y="10"/>
                          <a:pt x="1" y="11"/>
                          <a:pt x="2" y="11"/>
                        </a:cubicBezTo>
                        <a:cubicBezTo>
                          <a:pt x="3" y="10"/>
                          <a:pt x="5" y="8"/>
                          <a:pt x="6" y="6"/>
                        </a:cubicBezTo>
                        <a:cubicBezTo>
                          <a:pt x="7" y="5"/>
                          <a:pt x="5" y="4"/>
                          <a:pt x="5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5"/>
                          <a:pt x="5" y="3"/>
                          <a:pt x="5" y="0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8" y="4"/>
                          <a:pt x="6" y="11"/>
                          <a:pt x="6" y="15"/>
                        </a:cubicBezTo>
                        <a:cubicBezTo>
                          <a:pt x="7" y="15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4"/>
                          <a:pt x="7" y="4"/>
                          <a:pt x="6" y="4"/>
                        </a:cubicBezTo>
                        <a:cubicBezTo>
                          <a:pt x="7" y="8"/>
                          <a:pt x="7" y="11"/>
                          <a:pt x="6" y="14"/>
                        </a:cubicBezTo>
                        <a:cubicBezTo>
                          <a:pt x="6" y="15"/>
                          <a:pt x="7" y="16"/>
                          <a:pt x="7" y="15"/>
                        </a:cubicBezTo>
                        <a:cubicBezTo>
                          <a:pt x="9" y="14"/>
                          <a:pt x="10" y="12"/>
                          <a:pt x="11" y="11"/>
                        </a:cubicBezTo>
                        <a:cubicBezTo>
                          <a:pt x="10" y="11"/>
                          <a:pt x="10" y="10"/>
                          <a:pt x="9" y="10"/>
                        </a:cubicBezTo>
                        <a:cubicBezTo>
                          <a:pt x="9" y="11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10"/>
                          <a:pt x="10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9" y="10"/>
                          <a:pt x="8" y="12"/>
                          <a:pt x="8" y="14"/>
                        </a:cubicBezTo>
                        <a:cubicBezTo>
                          <a:pt x="8" y="14"/>
                          <a:pt x="9" y="14"/>
                          <a:pt x="9" y="14"/>
                        </a:cubicBezTo>
                        <a:cubicBezTo>
                          <a:pt x="9" y="12"/>
                          <a:pt x="9" y="9"/>
                          <a:pt x="9" y="7"/>
                        </a:cubicBezTo>
                        <a:cubicBezTo>
                          <a:pt x="9" y="7"/>
                          <a:pt x="8" y="8"/>
                          <a:pt x="8" y="8"/>
                        </a:cubicBezTo>
                        <a:cubicBezTo>
                          <a:pt x="9" y="8"/>
                          <a:pt x="10" y="8"/>
                          <a:pt x="10" y="9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10"/>
                          <a:pt x="9" y="11"/>
                        </a:cubicBezTo>
                        <a:cubicBezTo>
                          <a:pt x="9" y="11"/>
                          <a:pt x="9" y="11"/>
                          <a:pt x="10" y="12"/>
                        </a:cubicBezTo>
                        <a:cubicBezTo>
                          <a:pt x="11" y="10"/>
                          <a:pt x="12" y="9"/>
                          <a:pt x="13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2" y="10"/>
                          <a:pt x="11" y="15"/>
                          <a:pt x="8" y="17"/>
                        </a:cubicBezTo>
                        <a:cubicBezTo>
                          <a:pt x="8" y="17"/>
                          <a:pt x="8" y="17"/>
                          <a:pt x="9" y="18"/>
                        </a:cubicBezTo>
                        <a:cubicBezTo>
                          <a:pt x="9" y="17"/>
                          <a:pt x="9" y="16"/>
                          <a:pt x="9" y="15"/>
                        </a:cubicBezTo>
                        <a:cubicBezTo>
                          <a:pt x="9" y="15"/>
                          <a:pt x="8" y="14"/>
                          <a:pt x="7" y="15"/>
                        </a:cubicBezTo>
                        <a:cubicBezTo>
                          <a:pt x="7" y="17"/>
                          <a:pt x="6" y="18"/>
                          <a:pt x="5" y="19"/>
                        </a:cubicBezTo>
                        <a:cubicBezTo>
                          <a:pt x="5" y="19"/>
                          <a:pt x="6" y="19"/>
                          <a:pt x="6" y="19"/>
                        </a:cubicBezTo>
                        <a:cubicBezTo>
                          <a:pt x="6" y="19"/>
                          <a:pt x="6" y="19"/>
                          <a:pt x="6" y="18"/>
                        </a:cubicBezTo>
                        <a:cubicBezTo>
                          <a:pt x="6" y="17"/>
                          <a:pt x="5" y="17"/>
                          <a:pt x="4" y="17"/>
                        </a:cubicBezTo>
                        <a:cubicBezTo>
                          <a:pt x="4" y="17"/>
                          <a:pt x="4" y="16"/>
                          <a:pt x="3" y="15"/>
                        </a:cubicBez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3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5" y="18"/>
                          <a:pt x="5" y="17"/>
                          <a:pt x="7" y="16"/>
                        </a:cubicBezTo>
                        <a:cubicBezTo>
                          <a:pt x="8" y="15"/>
                          <a:pt x="9" y="14"/>
                          <a:pt x="10" y="13"/>
                        </a:cubicBezTo>
                        <a:cubicBezTo>
                          <a:pt x="12" y="12"/>
                          <a:pt x="12" y="9"/>
                          <a:pt x="11" y="7"/>
                        </a:cubicBezTo>
                        <a:cubicBezTo>
                          <a:pt x="10" y="6"/>
                          <a:pt x="9" y="6"/>
                          <a:pt x="9" y="7"/>
                        </a:cubicBezTo>
                        <a:cubicBezTo>
                          <a:pt x="11" y="11"/>
                          <a:pt x="8" y="14"/>
                          <a:pt x="4" y="15"/>
                        </a:cubicBezTo>
                        <a:cubicBezTo>
                          <a:pt x="4" y="15"/>
                          <a:pt x="3" y="16"/>
                          <a:pt x="4" y="16"/>
                        </a:cubicBezTo>
                        <a:cubicBezTo>
                          <a:pt x="4" y="17"/>
                          <a:pt x="4" y="19"/>
                          <a:pt x="5" y="20"/>
                        </a:cubicBezTo>
                        <a:cubicBezTo>
                          <a:pt x="5" y="21"/>
                          <a:pt x="6" y="20"/>
                          <a:pt x="6" y="20"/>
                        </a:cubicBezTo>
                        <a:cubicBezTo>
                          <a:pt x="5" y="18"/>
                          <a:pt x="4" y="16"/>
                          <a:pt x="3" y="15"/>
                        </a:cubicBezTo>
                        <a:cubicBezTo>
                          <a:pt x="3" y="14"/>
                          <a:pt x="2" y="15"/>
                          <a:pt x="2" y="15"/>
                        </a:cubicBezTo>
                        <a:cubicBezTo>
                          <a:pt x="2" y="16"/>
                          <a:pt x="3" y="17"/>
                          <a:pt x="3" y="18"/>
                        </a:cubicBezTo>
                        <a:cubicBezTo>
                          <a:pt x="3" y="19"/>
                          <a:pt x="3" y="19"/>
                          <a:pt x="4" y="19"/>
                        </a:cubicBezTo>
                        <a:cubicBezTo>
                          <a:pt x="6" y="19"/>
                          <a:pt x="6" y="17"/>
                          <a:pt x="5" y="15"/>
                        </a:cubicBezTo>
                        <a:cubicBezTo>
                          <a:pt x="5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6"/>
                          <a:pt x="4" y="16"/>
                        </a:cubicBezTo>
                        <a:cubicBezTo>
                          <a:pt x="4" y="17"/>
                          <a:pt x="4" y="18"/>
                          <a:pt x="5" y="20"/>
                        </a:cubicBezTo>
                        <a:cubicBezTo>
                          <a:pt x="5" y="20"/>
                          <a:pt x="6" y="20"/>
                          <a:pt x="6" y="20"/>
                        </a:cubicBezTo>
                        <a:cubicBezTo>
                          <a:pt x="7" y="19"/>
                          <a:pt x="8" y="17"/>
                          <a:pt x="9" y="16"/>
                        </a:cubicBezTo>
                        <a:cubicBezTo>
                          <a:pt x="8" y="15"/>
                          <a:pt x="8" y="15"/>
                          <a:pt x="7" y="15"/>
                        </a:cubicBezTo>
                        <a:cubicBezTo>
                          <a:pt x="7" y="16"/>
                          <a:pt x="7" y="17"/>
                          <a:pt x="7" y="18"/>
                        </a:cubicBezTo>
                        <a:cubicBezTo>
                          <a:pt x="7" y="18"/>
                          <a:pt x="8" y="18"/>
                          <a:pt x="8" y="18"/>
                        </a:cubicBezTo>
                        <a:cubicBezTo>
                          <a:pt x="12" y="16"/>
                          <a:pt x="13" y="11"/>
                          <a:pt x="13" y="7"/>
                        </a:cubicBezTo>
                        <a:cubicBezTo>
                          <a:pt x="13" y="6"/>
                          <a:pt x="12" y="6"/>
                          <a:pt x="11" y="7"/>
                        </a:cubicBezTo>
                        <a:cubicBezTo>
                          <a:pt x="10" y="8"/>
                          <a:pt x="9" y="9"/>
                          <a:pt x="9" y="11"/>
                        </a:cubicBezTo>
                        <a:cubicBezTo>
                          <a:pt x="8" y="12"/>
                          <a:pt x="9" y="12"/>
                          <a:pt x="10" y="12"/>
                        </a:cubicBezTo>
                        <a:cubicBezTo>
                          <a:pt x="10" y="11"/>
                          <a:pt x="11" y="9"/>
                          <a:pt x="11" y="8"/>
                        </a:cubicBezTo>
                        <a:cubicBezTo>
                          <a:pt x="11" y="8"/>
                          <a:pt x="11" y="7"/>
                          <a:pt x="11" y="7"/>
                        </a:cubicBezTo>
                        <a:cubicBezTo>
                          <a:pt x="10" y="7"/>
                          <a:pt x="9" y="7"/>
                          <a:pt x="8" y="7"/>
                        </a:cubicBezTo>
                        <a:cubicBezTo>
                          <a:pt x="8" y="6"/>
                          <a:pt x="7" y="7"/>
                          <a:pt x="7" y="7"/>
                        </a:cubicBezTo>
                        <a:cubicBezTo>
                          <a:pt x="7" y="10"/>
                          <a:pt x="8" y="12"/>
                          <a:pt x="8" y="14"/>
                        </a:cubicBezTo>
                        <a:cubicBezTo>
                          <a:pt x="8" y="15"/>
                          <a:pt x="9" y="15"/>
                          <a:pt x="9" y="14"/>
                        </a:cubicBezTo>
                        <a:cubicBezTo>
                          <a:pt x="10" y="12"/>
                          <a:pt x="10" y="10"/>
                          <a:pt x="10" y="8"/>
                        </a:cubicBezTo>
                        <a:cubicBezTo>
                          <a:pt x="10" y="7"/>
                          <a:pt x="9" y="7"/>
                          <a:pt x="9" y="8"/>
                        </a:cubicBezTo>
                        <a:cubicBezTo>
                          <a:pt x="8" y="10"/>
                          <a:pt x="7" y="12"/>
                          <a:pt x="7" y="14"/>
                        </a:cubicBezTo>
                        <a:cubicBezTo>
                          <a:pt x="8" y="15"/>
                          <a:pt x="8" y="15"/>
                          <a:pt x="9" y="14"/>
                        </a:cubicBezTo>
                        <a:cubicBezTo>
                          <a:pt x="10" y="13"/>
                          <a:pt x="10" y="12"/>
                          <a:pt x="11" y="11"/>
                        </a:cubicBezTo>
                        <a:cubicBezTo>
                          <a:pt x="11" y="10"/>
                          <a:pt x="10" y="9"/>
                          <a:pt x="9" y="10"/>
                        </a:cubicBezTo>
                        <a:cubicBezTo>
                          <a:pt x="9" y="12"/>
                          <a:pt x="8" y="13"/>
                          <a:pt x="6" y="14"/>
                        </a:cubicBezTo>
                        <a:cubicBezTo>
                          <a:pt x="7" y="14"/>
                          <a:pt x="7" y="15"/>
                          <a:pt x="8" y="15"/>
                        </a:cubicBezTo>
                        <a:cubicBezTo>
                          <a:pt x="8" y="11"/>
                          <a:pt x="8" y="8"/>
                          <a:pt x="7" y="4"/>
                        </a:cubicBezTo>
                        <a:cubicBezTo>
                          <a:pt x="7" y="3"/>
                          <a:pt x="6" y="3"/>
                          <a:pt x="6" y="4"/>
                        </a:cubicBezTo>
                        <a:cubicBezTo>
                          <a:pt x="6" y="8"/>
                          <a:pt x="6" y="11"/>
                          <a:pt x="6" y="15"/>
                        </a:cubicBezTo>
                        <a:cubicBezTo>
                          <a:pt x="6" y="16"/>
                          <a:pt x="8" y="16"/>
                          <a:pt x="8" y="15"/>
                        </a:cubicBezTo>
                        <a:cubicBezTo>
                          <a:pt x="8" y="10"/>
                          <a:pt x="9" y="4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4" y="3"/>
                          <a:pt x="4" y="5"/>
                          <a:pt x="4" y="7"/>
                        </a:cubicBezTo>
                        <a:cubicBezTo>
                          <a:pt x="4" y="8"/>
                          <a:pt x="5" y="8"/>
                          <a:pt x="5" y="7"/>
                        </a:cubicBezTo>
                        <a:cubicBezTo>
                          <a:pt x="5" y="7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4" y="7"/>
                          <a:pt x="2" y="9"/>
                          <a:pt x="1" y="10"/>
                        </a:cubicBezTo>
                        <a:cubicBezTo>
                          <a:pt x="0" y="11"/>
                          <a:pt x="1" y="12"/>
                          <a:pt x="2" y="11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3" y="9"/>
                          <a:pt x="2" y="10"/>
                          <a:pt x="0" y="11"/>
                        </a:cubicBezTo>
                        <a:cubicBezTo>
                          <a:pt x="0" y="11"/>
                          <a:pt x="0" y="12"/>
                          <a:pt x="0" y="12"/>
                        </a:cubicBezTo>
                        <a:cubicBezTo>
                          <a:pt x="2" y="13"/>
                          <a:pt x="3" y="13"/>
                          <a:pt x="4" y="14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3" y="13"/>
                          <a:pt x="2" y="13"/>
                          <a:pt x="1" y="13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4"/>
                          <a:pt x="1" y="14"/>
                          <a:pt x="2" y="14"/>
                        </a:cubicBezTo>
                        <a:cubicBezTo>
                          <a:pt x="2" y="15"/>
                          <a:pt x="2" y="14"/>
                          <a:pt x="3" y="14"/>
                        </a:cubicBezTo>
                        <a:cubicBezTo>
                          <a:pt x="3" y="13"/>
                          <a:pt x="5" y="13"/>
                          <a:pt x="6" y="12"/>
                        </a:cubicBezTo>
                        <a:cubicBezTo>
                          <a:pt x="6" y="12"/>
                          <a:pt x="6" y="12"/>
                          <a:pt x="5" y="11"/>
                        </a:cubicBezTo>
                        <a:cubicBezTo>
                          <a:pt x="5" y="12"/>
                          <a:pt x="4" y="13"/>
                          <a:pt x="4" y="13"/>
                        </a:cubicBezTo>
                        <a:cubicBezTo>
                          <a:pt x="4" y="14"/>
                          <a:pt x="5" y="15"/>
                          <a:pt x="5" y="14"/>
                        </a:cubicBezTo>
                        <a:cubicBezTo>
                          <a:pt x="6" y="13"/>
                          <a:pt x="7" y="11"/>
                          <a:pt x="7" y="9"/>
                        </a:cubicBezTo>
                        <a:cubicBezTo>
                          <a:pt x="8" y="8"/>
                          <a:pt x="6" y="8"/>
                          <a:pt x="6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64">
                    <a:extLst>
                      <a:ext uri="{FF2B5EF4-FFF2-40B4-BE49-F238E27FC236}">
                        <a16:creationId xmlns="" xmlns:a16="http://schemas.microsoft.com/office/drawing/2014/main" id="{19318665-BFE3-46E0-8272-0FCDE11B3D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62025" y="2514601"/>
                    <a:ext cx="3175" cy="1588"/>
                  </a:xfrm>
                  <a:custGeom>
                    <a:avLst/>
                    <a:gdLst>
                      <a:gd name="T0" fmla="*/ 1 w 3"/>
                      <a:gd name="T1" fmla="*/ 1 h 2"/>
                      <a:gd name="T2" fmla="*/ 1 w 3"/>
                      <a:gd name="T3" fmla="*/ 1 h 2"/>
                      <a:gd name="T4" fmla="*/ 1 w 3"/>
                      <a:gd name="T5" fmla="*/ 1 h 2"/>
                      <a:gd name="T6" fmla="*/ 1 w 3"/>
                      <a:gd name="T7" fmla="*/ 1 h 2"/>
                      <a:gd name="T8" fmla="*/ 2 w 3"/>
                      <a:gd name="T9" fmla="*/ 2 h 2"/>
                      <a:gd name="T10" fmla="*/ 2 w 3"/>
                      <a:gd name="T11" fmla="*/ 0 h 2"/>
                      <a:gd name="T12" fmla="*/ 1 w 3"/>
                      <a:gd name="T13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2">
                        <a:moveTo>
                          <a:pt x="1" y="1"/>
                        </a:moveTo>
                        <a:cubicBezTo>
                          <a:pt x="1" y="1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2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65">
                    <a:extLst>
                      <a:ext uri="{FF2B5EF4-FFF2-40B4-BE49-F238E27FC236}">
                        <a16:creationId xmlns="" xmlns:a16="http://schemas.microsoft.com/office/drawing/2014/main" id="{3A517CE9-75AD-4EE0-AA1D-58D4C87BD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6150" y="2519363"/>
                    <a:ext cx="3175" cy="3175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3 w 3"/>
                      <a:gd name="T3" fmla="*/ 1 h 3"/>
                      <a:gd name="T4" fmla="*/ 2 w 3"/>
                      <a:gd name="T5" fmla="*/ 0 h 3"/>
                      <a:gd name="T6" fmla="*/ 1 w 3"/>
                      <a:gd name="T7" fmla="*/ 2 h 3"/>
                      <a:gd name="T8" fmla="*/ 2 w 3"/>
                      <a:gd name="T9" fmla="*/ 2 h 3"/>
                      <a:gd name="T10" fmla="*/ 2 w 3"/>
                      <a:gd name="T11" fmla="*/ 2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1 h 3"/>
                      <a:gd name="T18" fmla="*/ 1 w 3"/>
                      <a:gd name="T19" fmla="*/ 2 h 3"/>
                      <a:gd name="T20" fmla="*/ 2 w 3"/>
                      <a:gd name="T21" fmla="*/ 3 h 3"/>
                      <a:gd name="T22" fmla="*/ 3 w 3"/>
                      <a:gd name="T23" fmla="*/ 1 h 3"/>
                      <a:gd name="T24" fmla="*/ 2 w 3"/>
                      <a:gd name="T25" fmla="*/ 0 h 3"/>
                      <a:gd name="T26" fmla="*/ 1 w 3"/>
                      <a:gd name="T27" fmla="*/ 0 h 3"/>
                      <a:gd name="T28" fmla="*/ 2 w 3"/>
                      <a:gd name="T2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1"/>
                          <a:pt x="2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0" y="3"/>
                          <a:pt x="2" y="3"/>
                          <a:pt x="2" y="3"/>
                        </a:cubicBezTo>
                        <a:cubicBezTo>
                          <a:pt x="2" y="2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1"/>
                          <a:pt x="2" y="2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66">
                    <a:extLst>
                      <a:ext uri="{FF2B5EF4-FFF2-40B4-BE49-F238E27FC236}">
                        <a16:creationId xmlns="" xmlns:a16="http://schemas.microsoft.com/office/drawing/2014/main" id="{EF4F56DC-3981-450A-910C-5D7101BA03A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495551"/>
                    <a:ext cx="15875" cy="17463"/>
                  </a:xfrm>
                  <a:custGeom>
                    <a:avLst/>
                    <a:gdLst>
                      <a:gd name="T0" fmla="*/ 11 w 15"/>
                      <a:gd name="T1" fmla="*/ 15 h 17"/>
                      <a:gd name="T2" fmla="*/ 12 w 15"/>
                      <a:gd name="T3" fmla="*/ 8 h 17"/>
                      <a:gd name="T4" fmla="*/ 11 w 15"/>
                      <a:gd name="T5" fmla="*/ 7 h 17"/>
                      <a:gd name="T6" fmla="*/ 8 w 15"/>
                      <a:gd name="T7" fmla="*/ 8 h 17"/>
                      <a:gd name="T8" fmla="*/ 9 w 15"/>
                      <a:gd name="T9" fmla="*/ 9 h 17"/>
                      <a:gd name="T10" fmla="*/ 15 w 15"/>
                      <a:gd name="T11" fmla="*/ 3 h 17"/>
                      <a:gd name="T12" fmla="*/ 15 w 15"/>
                      <a:gd name="T13" fmla="*/ 2 h 17"/>
                      <a:gd name="T14" fmla="*/ 14 w 15"/>
                      <a:gd name="T15" fmla="*/ 1 h 17"/>
                      <a:gd name="T16" fmla="*/ 13 w 15"/>
                      <a:gd name="T17" fmla="*/ 0 h 17"/>
                      <a:gd name="T18" fmla="*/ 5 w 15"/>
                      <a:gd name="T19" fmla="*/ 1 h 17"/>
                      <a:gd name="T20" fmla="*/ 4 w 15"/>
                      <a:gd name="T21" fmla="*/ 2 h 17"/>
                      <a:gd name="T22" fmla="*/ 0 w 15"/>
                      <a:gd name="T23" fmla="*/ 10 h 17"/>
                      <a:gd name="T24" fmla="*/ 1 w 15"/>
                      <a:gd name="T25" fmla="*/ 11 h 17"/>
                      <a:gd name="T26" fmla="*/ 3 w 15"/>
                      <a:gd name="T27" fmla="*/ 9 h 17"/>
                      <a:gd name="T28" fmla="*/ 2 w 15"/>
                      <a:gd name="T29" fmla="*/ 8 h 17"/>
                      <a:gd name="T30" fmla="*/ 1 w 15"/>
                      <a:gd name="T31" fmla="*/ 14 h 17"/>
                      <a:gd name="T32" fmla="*/ 2 w 15"/>
                      <a:gd name="T33" fmla="*/ 14 h 17"/>
                      <a:gd name="T34" fmla="*/ 3 w 15"/>
                      <a:gd name="T35" fmla="*/ 12 h 17"/>
                      <a:gd name="T36" fmla="*/ 2 w 15"/>
                      <a:gd name="T37" fmla="*/ 12 h 17"/>
                      <a:gd name="T38" fmla="*/ 1 w 15"/>
                      <a:gd name="T39" fmla="*/ 14 h 17"/>
                      <a:gd name="T40" fmla="*/ 2 w 15"/>
                      <a:gd name="T41" fmla="*/ 14 h 17"/>
                      <a:gd name="T42" fmla="*/ 3 w 15"/>
                      <a:gd name="T43" fmla="*/ 8 h 17"/>
                      <a:gd name="T44" fmla="*/ 2 w 15"/>
                      <a:gd name="T45" fmla="*/ 8 h 17"/>
                      <a:gd name="T46" fmla="*/ 0 w 15"/>
                      <a:gd name="T47" fmla="*/ 10 h 17"/>
                      <a:gd name="T48" fmla="*/ 1 w 15"/>
                      <a:gd name="T49" fmla="*/ 10 h 17"/>
                      <a:gd name="T50" fmla="*/ 5 w 15"/>
                      <a:gd name="T51" fmla="*/ 2 h 17"/>
                      <a:gd name="T52" fmla="*/ 5 w 15"/>
                      <a:gd name="T53" fmla="*/ 3 h 17"/>
                      <a:gd name="T54" fmla="*/ 14 w 15"/>
                      <a:gd name="T55" fmla="*/ 1 h 17"/>
                      <a:gd name="T56" fmla="*/ 13 w 15"/>
                      <a:gd name="T57" fmla="*/ 1 h 17"/>
                      <a:gd name="T58" fmla="*/ 14 w 15"/>
                      <a:gd name="T59" fmla="*/ 3 h 17"/>
                      <a:gd name="T60" fmla="*/ 14 w 15"/>
                      <a:gd name="T61" fmla="*/ 1 h 17"/>
                      <a:gd name="T62" fmla="*/ 8 w 15"/>
                      <a:gd name="T63" fmla="*/ 8 h 17"/>
                      <a:gd name="T64" fmla="*/ 8 w 15"/>
                      <a:gd name="T65" fmla="*/ 9 h 17"/>
                      <a:gd name="T66" fmla="*/ 11 w 15"/>
                      <a:gd name="T67" fmla="*/ 9 h 17"/>
                      <a:gd name="T68" fmla="*/ 10 w 15"/>
                      <a:gd name="T69" fmla="*/ 8 h 17"/>
                      <a:gd name="T70" fmla="*/ 10 w 15"/>
                      <a:gd name="T71" fmla="*/ 16 h 17"/>
                      <a:gd name="T72" fmla="*/ 11 w 15"/>
                      <a:gd name="T73" fmla="*/ 1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15" h="17">
                        <a:moveTo>
                          <a:pt x="11" y="15"/>
                        </a:moveTo>
                        <a:cubicBezTo>
                          <a:pt x="9" y="14"/>
                          <a:pt x="11" y="10"/>
                          <a:pt x="12" y="8"/>
                        </a:cubicBezTo>
                        <a:cubicBezTo>
                          <a:pt x="12" y="8"/>
                          <a:pt x="12" y="7"/>
                          <a:pt x="11" y="7"/>
                        </a:cubicBezTo>
                        <a:cubicBezTo>
                          <a:pt x="10" y="8"/>
                          <a:pt x="9" y="8"/>
                          <a:pt x="8" y="8"/>
                        </a:cubicBezTo>
                        <a:cubicBezTo>
                          <a:pt x="8" y="8"/>
                          <a:pt x="9" y="8"/>
                          <a:pt x="9" y="9"/>
                        </a:cubicBezTo>
                        <a:cubicBezTo>
                          <a:pt x="10" y="6"/>
                          <a:pt x="12" y="4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1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0" y="1"/>
                          <a:pt x="8" y="2"/>
                          <a:pt x="5" y="1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6" y="5"/>
                          <a:pt x="1" y="7"/>
                          <a:pt x="0" y="10"/>
                        </a:cubicBezTo>
                        <a:cubicBezTo>
                          <a:pt x="0" y="11"/>
                          <a:pt x="1" y="11"/>
                          <a:pt x="1" y="11"/>
                        </a:cubicBezTo>
                        <a:cubicBezTo>
                          <a:pt x="2" y="10"/>
                          <a:pt x="2" y="9"/>
                          <a:pt x="3" y="9"/>
                        </a:cubicBezTo>
                        <a:cubicBezTo>
                          <a:pt x="3" y="9"/>
                          <a:pt x="2" y="8"/>
                          <a:pt x="2" y="8"/>
                        </a:cubicBezTo>
                        <a:cubicBezTo>
                          <a:pt x="2" y="10"/>
                          <a:pt x="2" y="12"/>
                          <a:pt x="1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3" y="13"/>
                          <a:pt x="3" y="13"/>
                          <a:pt x="3" y="12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1" y="13"/>
                          <a:pt x="1" y="13"/>
                          <a:pt x="1" y="14"/>
                        </a:cubicBezTo>
                        <a:cubicBezTo>
                          <a:pt x="1" y="15"/>
                          <a:pt x="2" y="15"/>
                          <a:pt x="2" y="14"/>
                        </a:cubicBezTo>
                        <a:cubicBezTo>
                          <a:pt x="3" y="12"/>
                          <a:pt x="3" y="10"/>
                          <a:pt x="3" y="8"/>
                        </a:cubicBezTo>
                        <a:cubicBezTo>
                          <a:pt x="3" y="8"/>
                          <a:pt x="2" y="7"/>
                          <a:pt x="2" y="8"/>
                        </a:cubicBezTo>
                        <a:cubicBezTo>
                          <a:pt x="1" y="8"/>
                          <a:pt x="1" y="9"/>
                          <a:pt x="0" y="10"/>
                        </a:cubicBezTo>
                        <a:cubicBezTo>
                          <a:pt x="0" y="10"/>
                          <a:pt x="1" y="10"/>
                          <a:pt x="1" y="10"/>
                        </a:cubicBezTo>
                        <a:cubicBezTo>
                          <a:pt x="2" y="7"/>
                          <a:pt x="8" y="6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8" y="3"/>
                          <a:pt x="11" y="2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2"/>
                          <a:pt x="13" y="2"/>
                          <a:pt x="14" y="3"/>
                        </a:cubicBezTo>
                        <a:cubicBezTo>
                          <a:pt x="14" y="2"/>
                          <a:pt x="14" y="2"/>
                          <a:pt x="14" y="1"/>
                        </a:cubicBezTo>
                        <a:cubicBezTo>
                          <a:pt x="11" y="3"/>
                          <a:pt x="8" y="5"/>
                          <a:pt x="8" y="8"/>
                        </a:cubicBezTo>
                        <a:cubicBezTo>
                          <a:pt x="7" y="9"/>
                          <a:pt x="8" y="9"/>
                          <a:pt x="8" y="9"/>
                        </a:cubicBezTo>
                        <a:cubicBezTo>
                          <a:pt x="9" y="9"/>
                          <a:pt x="10" y="9"/>
                          <a:pt x="11" y="9"/>
                        </a:cubicBezTo>
                        <a:cubicBezTo>
                          <a:pt x="11" y="9"/>
                          <a:pt x="11" y="8"/>
                          <a:pt x="10" y="8"/>
                        </a:cubicBezTo>
                        <a:cubicBezTo>
                          <a:pt x="9" y="11"/>
                          <a:pt x="7" y="14"/>
                          <a:pt x="10" y="16"/>
                        </a:cubicBezTo>
                        <a:cubicBezTo>
                          <a:pt x="11" y="17"/>
                          <a:pt x="12" y="16"/>
                          <a:pt x="11" y="1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76">
                    <a:extLst>
                      <a:ext uri="{FF2B5EF4-FFF2-40B4-BE49-F238E27FC236}">
                        <a16:creationId xmlns="" xmlns:a16="http://schemas.microsoft.com/office/drawing/2014/main" id="{1D70F37F-5F41-477E-BEF1-B6DFB45538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327276"/>
                    <a:ext cx="77788" cy="98425"/>
                  </a:xfrm>
                  <a:custGeom>
                    <a:avLst/>
                    <a:gdLst>
                      <a:gd name="T0" fmla="*/ 21 w 73"/>
                      <a:gd name="T1" fmla="*/ 91 h 93"/>
                      <a:gd name="T2" fmla="*/ 18 w 73"/>
                      <a:gd name="T3" fmla="*/ 69 h 93"/>
                      <a:gd name="T4" fmla="*/ 7 w 73"/>
                      <a:gd name="T5" fmla="*/ 46 h 93"/>
                      <a:gd name="T6" fmla="*/ 39 w 73"/>
                      <a:gd name="T7" fmla="*/ 4 h 93"/>
                      <a:gd name="T8" fmla="*/ 65 w 73"/>
                      <a:gd name="T9" fmla="*/ 23 h 93"/>
                      <a:gd name="T10" fmla="*/ 61 w 73"/>
                      <a:gd name="T11" fmla="*/ 50 h 93"/>
                      <a:gd name="T12" fmla="*/ 50 w 73"/>
                      <a:gd name="T13" fmla="*/ 66 h 93"/>
                      <a:gd name="T14" fmla="*/ 44 w 73"/>
                      <a:gd name="T15" fmla="*/ 92 h 93"/>
                      <a:gd name="T16" fmla="*/ 45 w 73"/>
                      <a:gd name="T17" fmla="*/ 93 h 93"/>
                      <a:gd name="T18" fmla="*/ 53 w 73"/>
                      <a:gd name="T19" fmla="*/ 65 h 93"/>
                      <a:gd name="T20" fmla="*/ 67 w 73"/>
                      <a:gd name="T21" fmla="*/ 40 h 93"/>
                      <a:gd name="T22" fmla="*/ 42 w 73"/>
                      <a:gd name="T23" fmla="*/ 3 h 93"/>
                      <a:gd name="T24" fmla="*/ 5 w 73"/>
                      <a:gd name="T25" fmla="*/ 32 h 93"/>
                      <a:gd name="T26" fmla="*/ 10 w 73"/>
                      <a:gd name="T27" fmla="*/ 57 h 93"/>
                      <a:gd name="T28" fmla="*/ 17 w 73"/>
                      <a:gd name="T29" fmla="*/ 79 h 93"/>
                      <a:gd name="T30" fmla="*/ 20 w 73"/>
                      <a:gd name="T31" fmla="*/ 91 h 93"/>
                      <a:gd name="T32" fmla="*/ 21 w 73"/>
                      <a:gd name="T33" fmla="*/ 9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3" h="93">
                        <a:moveTo>
                          <a:pt x="21" y="91"/>
                        </a:moveTo>
                        <a:cubicBezTo>
                          <a:pt x="16" y="84"/>
                          <a:pt x="19" y="76"/>
                          <a:pt x="18" y="69"/>
                        </a:cubicBezTo>
                        <a:cubicBezTo>
                          <a:pt x="16" y="61"/>
                          <a:pt x="9" y="54"/>
                          <a:pt x="7" y="46"/>
                        </a:cubicBezTo>
                        <a:cubicBezTo>
                          <a:pt x="0" y="27"/>
                          <a:pt x="19" y="5"/>
                          <a:pt x="39" y="4"/>
                        </a:cubicBezTo>
                        <a:cubicBezTo>
                          <a:pt x="51" y="4"/>
                          <a:pt x="61" y="13"/>
                          <a:pt x="65" y="23"/>
                        </a:cubicBezTo>
                        <a:cubicBezTo>
                          <a:pt x="69" y="33"/>
                          <a:pt x="66" y="42"/>
                          <a:pt x="61" y="50"/>
                        </a:cubicBezTo>
                        <a:cubicBezTo>
                          <a:pt x="57" y="56"/>
                          <a:pt x="53" y="60"/>
                          <a:pt x="50" y="66"/>
                        </a:cubicBezTo>
                        <a:cubicBezTo>
                          <a:pt x="47" y="74"/>
                          <a:pt x="50" y="85"/>
                          <a:pt x="44" y="92"/>
                        </a:cubicBezTo>
                        <a:cubicBezTo>
                          <a:pt x="43" y="92"/>
                          <a:pt x="45" y="93"/>
                          <a:pt x="45" y="93"/>
                        </a:cubicBezTo>
                        <a:cubicBezTo>
                          <a:pt x="52" y="85"/>
                          <a:pt x="48" y="74"/>
                          <a:pt x="53" y="65"/>
                        </a:cubicBezTo>
                        <a:cubicBezTo>
                          <a:pt x="57" y="56"/>
                          <a:pt x="64" y="50"/>
                          <a:pt x="67" y="40"/>
                        </a:cubicBezTo>
                        <a:cubicBezTo>
                          <a:pt x="73" y="23"/>
                          <a:pt x="59" y="6"/>
                          <a:pt x="42" y="3"/>
                        </a:cubicBezTo>
                        <a:cubicBezTo>
                          <a:pt x="24" y="0"/>
                          <a:pt x="9" y="16"/>
                          <a:pt x="5" y="32"/>
                        </a:cubicBezTo>
                        <a:cubicBezTo>
                          <a:pt x="3" y="41"/>
                          <a:pt x="6" y="49"/>
                          <a:pt x="10" y="57"/>
                        </a:cubicBezTo>
                        <a:cubicBezTo>
                          <a:pt x="15" y="64"/>
                          <a:pt x="17" y="70"/>
                          <a:pt x="17" y="79"/>
                        </a:cubicBezTo>
                        <a:cubicBezTo>
                          <a:pt x="16" y="84"/>
                          <a:pt x="17" y="88"/>
                          <a:pt x="20" y="91"/>
                        </a:cubicBezTo>
                        <a:cubicBezTo>
                          <a:pt x="20" y="92"/>
                          <a:pt x="21" y="91"/>
                          <a:pt x="21" y="9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77">
                    <a:extLst>
                      <a:ext uri="{FF2B5EF4-FFF2-40B4-BE49-F238E27FC236}">
                        <a16:creationId xmlns="" xmlns:a16="http://schemas.microsoft.com/office/drawing/2014/main" id="{657B6D95-10EF-4AC0-B790-7BE6D6EB6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425701"/>
                    <a:ext cx="34925" cy="9525"/>
                  </a:xfrm>
                  <a:custGeom>
                    <a:avLst/>
                    <a:gdLst>
                      <a:gd name="T0" fmla="*/ 3 w 33"/>
                      <a:gd name="T1" fmla="*/ 2 h 9"/>
                      <a:gd name="T2" fmla="*/ 22 w 33"/>
                      <a:gd name="T3" fmla="*/ 2 h 9"/>
                      <a:gd name="T4" fmla="*/ 27 w 33"/>
                      <a:gd name="T5" fmla="*/ 2 h 9"/>
                      <a:gd name="T6" fmla="*/ 28 w 33"/>
                      <a:gd name="T7" fmla="*/ 5 h 9"/>
                      <a:gd name="T8" fmla="*/ 22 w 33"/>
                      <a:gd name="T9" fmla="*/ 5 h 9"/>
                      <a:gd name="T10" fmla="*/ 3 w 33"/>
                      <a:gd name="T11" fmla="*/ 0 h 9"/>
                      <a:gd name="T12" fmla="*/ 1 w 33"/>
                      <a:gd name="T13" fmla="*/ 0 h 9"/>
                      <a:gd name="T14" fmla="*/ 16 w 33"/>
                      <a:gd name="T15" fmla="*/ 6 h 9"/>
                      <a:gd name="T16" fmla="*/ 32 w 33"/>
                      <a:gd name="T17" fmla="*/ 2 h 9"/>
                      <a:gd name="T18" fmla="*/ 31 w 33"/>
                      <a:gd name="T19" fmla="*/ 1 h 9"/>
                      <a:gd name="T20" fmla="*/ 3 w 33"/>
                      <a:gd name="T21" fmla="*/ 1 h 9"/>
                      <a:gd name="T22" fmla="*/ 3 w 33"/>
                      <a:gd name="T23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3" h="9">
                        <a:moveTo>
                          <a:pt x="3" y="2"/>
                        </a:moveTo>
                        <a:cubicBezTo>
                          <a:pt x="10" y="2"/>
                          <a:pt x="16" y="2"/>
                          <a:pt x="22" y="2"/>
                        </a:cubicBezTo>
                        <a:cubicBezTo>
                          <a:pt x="24" y="2"/>
                          <a:pt x="25" y="2"/>
                          <a:pt x="27" y="2"/>
                        </a:cubicBezTo>
                        <a:cubicBezTo>
                          <a:pt x="29" y="2"/>
                          <a:pt x="29" y="3"/>
                          <a:pt x="28" y="5"/>
                        </a:cubicBezTo>
                        <a:cubicBezTo>
                          <a:pt x="26" y="5"/>
                          <a:pt x="24" y="5"/>
                          <a:pt x="22" y="5"/>
                        </a:cubicBezTo>
                        <a:cubicBezTo>
                          <a:pt x="18" y="5"/>
                          <a:pt x="2" y="7"/>
                          <a:pt x="3" y="0"/>
                        </a:cubicBezTo>
                        <a:cubicBezTo>
                          <a:pt x="3" y="0"/>
                          <a:pt x="1" y="0"/>
                          <a:pt x="1" y="0"/>
                        </a:cubicBezTo>
                        <a:cubicBezTo>
                          <a:pt x="0" y="8"/>
                          <a:pt x="11" y="6"/>
                          <a:pt x="16" y="6"/>
                        </a:cubicBezTo>
                        <a:cubicBezTo>
                          <a:pt x="20" y="6"/>
                          <a:pt x="33" y="9"/>
                          <a:pt x="32" y="2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22" y="1"/>
                          <a:pt x="13" y="0"/>
                          <a:pt x="3" y="1"/>
                        </a:cubicBezTo>
                        <a:cubicBezTo>
                          <a:pt x="2" y="1"/>
                          <a:pt x="2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78">
                    <a:extLst>
                      <a:ext uri="{FF2B5EF4-FFF2-40B4-BE49-F238E27FC236}">
                        <a16:creationId xmlns="" xmlns:a16="http://schemas.microsoft.com/office/drawing/2014/main" id="{A257345E-4DE5-4B5E-B988-342FBCD1EF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2338" y="2430463"/>
                    <a:ext cx="38100" cy="9525"/>
                  </a:xfrm>
                  <a:custGeom>
                    <a:avLst/>
                    <a:gdLst>
                      <a:gd name="T0" fmla="*/ 8 w 36"/>
                      <a:gd name="T1" fmla="*/ 4 h 9"/>
                      <a:gd name="T2" fmla="*/ 26 w 36"/>
                      <a:gd name="T3" fmla="*/ 3 h 9"/>
                      <a:gd name="T4" fmla="*/ 31 w 36"/>
                      <a:gd name="T5" fmla="*/ 5 h 9"/>
                      <a:gd name="T6" fmla="*/ 33 w 36"/>
                      <a:gd name="T7" fmla="*/ 6 h 9"/>
                      <a:gd name="T8" fmla="*/ 19 w 36"/>
                      <a:gd name="T9" fmla="*/ 6 h 9"/>
                      <a:gd name="T10" fmla="*/ 13 w 36"/>
                      <a:gd name="T11" fmla="*/ 7 h 9"/>
                      <a:gd name="T12" fmla="*/ 14 w 36"/>
                      <a:gd name="T13" fmla="*/ 8 h 9"/>
                      <a:gd name="T14" fmla="*/ 15 w 36"/>
                      <a:gd name="T15" fmla="*/ 8 h 9"/>
                      <a:gd name="T16" fmla="*/ 15 w 36"/>
                      <a:gd name="T17" fmla="*/ 6 h 9"/>
                      <a:gd name="T18" fmla="*/ 12 w 36"/>
                      <a:gd name="T19" fmla="*/ 5 h 9"/>
                      <a:gd name="T20" fmla="*/ 8 w 36"/>
                      <a:gd name="T21" fmla="*/ 1 h 9"/>
                      <a:gd name="T22" fmla="*/ 8 w 36"/>
                      <a:gd name="T23" fmla="*/ 0 h 9"/>
                      <a:gd name="T24" fmla="*/ 15 w 36"/>
                      <a:gd name="T25" fmla="*/ 8 h 9"/>
                      <a:gd name="T26" fmla="*/ 15 w 36"/>
                      <a:gd name="T27" fmla="*/ 6 h 9"/>
                      <a:gd name="T28" fmla="*/ 14 w 36"/>
                      <a:gd name="T29" fmla="*/ 8 h 9"/>
                      <a:gd name="T30" fmla="*/ 17 w 36"/>
                      <a:gd name="T31" fmla="*/ 8 h 9"/>
                      <a:gd name="T32" fmla="*/ 26 w 36"/>
                      <a:gd name="T33" fmla="*/ 8 h 9"/>
                      <a:gd name="T34" fmla="*/ 36 w 36"/>
                      <a:gd name="T35" fmla="*/ 6 h 9"/>
                      <a:gd name="T36" fmla="*/ 29 w 36"/>
                      <a:gd name="T37" fmla="*/ 2 h 9"/>
                      <a:gd name="T38" fmla="*/ 8 w 36"/>
                      <a:gd name="T39" fmla="*/ 3 h 9"/>
                      <a:gd name="T40" fmla="*/ 8 w 36"/>
                      <a:gd name="T4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6" h="9">
                        <a:moveTo>
                          <a:pt x="8" y="4"/>
                        </a:moveTo>
                        <a:cubicBezTo>
                          <a:pt x="14" y="4"/>
                          <a:pt x="20" y="3"/>
                          <a:pt x="26" y="3"/>
                        </a:cubicBezTo>
                        <a:cubicBezTo>
                          <a:pt x="28" y="4"/>
                          <a:pt x="29" y="4"/>
                          <a:pt x="31" y="5"/>
                        </a:cubicBezTo>
                        <a:cubicBezTo>
                          <a:pt x="32" y="5"/>
                          <a:pt x="36" y="6"/>
                          <a:pt x="33" y="6"/>
                        </a:cubicBezTo>
                        <a:cubicBezTo>
                          <a:pt x="29" y="7"/>
                          <a:pt x="23" y="7"/>
                          <a:pt x="19" y="6"/>
                        </a:cubicBezTo>
                        <a:cubicBezTo>
                          <a:pt x="18" y="6"/>
                          <a:pt x="14" y="5"/>
                          <a:pt x="13" y="7"/>
                        </a:cubicBezTo>
                        <a:cubicBezTo>
                          <a:pt x="13" y="7"/>
                          <a:pt x="13" y="7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7"/>
                          <a:pt x="15" y="7"/>
                          <a:pt x="15" y="6"/>
                        </a:cubicBezTo>
                        <a:cubicBezTo>
                          <a:pt x="14" y="6"/>
                          <a:pt x="13" y="6"/>
                          <a:pt x="12" y="5"/>
                        </a:cubicBezTo>
                        <a:cubicBezTo>
                          <a:pt x="10" y="5"/>
                          <a:pt x="4" y="3"/>
                          <a:pt x="8" y="1"/>
                        </a:cubicBezTo>
                        <a:cubicBezTo>
                          <a:pt x="9" y="1"/>
                          <a:pt x="8" y="0"/>
                          <a:pt x="8" y="0"/>
                        </a:cubicBezTo>
                        <a:cubicBezTo>
                          <a:pt x="0" y="3"/>
                          <a:pt x="11" y="8"/>
                          <a:pt x="15" y="8"/>
                        </a:cubicBezTo>
                        <a:cubicBezTo>
                          <a:pt x="16" y="8"/>
                          <a:pt x="16" y="7"/>
                          <a:pt x="15" y="6"/>
                        </a:cubicBezTo>
                        <a:cubicBezTo>
                          <a:pt x="14" y="6"/>
                          <a:pt x="15" y="7"/>
                          <a:pt x="14" y="8"/>
                        </a:cubicBezTo>
                        <a:cubicBezTo>
                          <a:pt x="15" y="7"/>
                          <a:pt x="16" y="8"/>
                          <a:pt x="17" y="8"/>
                        </a:cubicBezTo>
                        <a:cubicBezTo>
                          <a:pt x="20" y="8"/>
                          <a:pt x="23" y="8"/>
                          <a:pt x="26" y="8"/>
                        </a:cubicBezTo>
                        <a:cubicBezTo>
                          <a:pt x="27" y="8"/>
                          <a:pt x="36" y="9"/>
                          <a:pt x="36" y="6"/>
                        </a:cubicBezTo>
                        <a:cubicBezTo>
                          <a:pt x="36" y="4"/>
                          <a:pt x="30" y="3"/>
                          <a:pt x="29" y="2"/>
                        </a:cubicBezTo>
                        <a:cubicBezTo>
                          <a:pt x="22" y="1"/>
                          <a:pt x="15" y="3"/>
                          <a:pt x="8" y="3"/>
                        </a:cubicBezTo>
                        <a:cubicBezTo>
                          <a:pt x="7" y="3"/>
                          <a:pt x="7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79">
                    <a:extLst>
                      <a:ext uri="{FF2B5EF4-FFF2-40B4-BE49-F238E27FC236}">
                        <a16:creationId xmlns="" xmlns:a16="http://schemas.microsoft.com/office/drawing/2014/main" id="{47015118-E8C2-4D46-BFEC-6F5EBE81A8B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433638"/>
                    <a:ext cx="36513" cy="11113"/>
                  </a:xfrm>
                  <a:custGeom>
                    <a:avLst/>
                    <a:gdLst>
                      <a:gd name="T0" fmla="*/ 8 w 35"/>
                      <a:gd name="T1" fmla="*/ 4 h 11"/>
                      <a:gd name="T2" fmla="*/ 1 w 35"/>
                      <a:gd name="T3" fmla="*/ 3 h 11"/>
                      <a:gd name="T4" fmla="*/ 0 w 35"/>
                      <a:gd name="T5" fmla="*/ 4 h 11"/>
                      <a:gd name="T6" fmla="*/ 19 w 35"/>
                      <a:gd name="T7" fmla="*/ 11 h 11"/>
                      <a:gd name="T8" fmla="*/ 30 w 35"/>
                      <a:gd name="T9" fmla="*/ 1 h 11"/>
                      <a:gd name="T10" fmla="*/ 28 w 35"/>
                      <a:gd name="T11" fmla="*/ 2 h 11"/>
                      <a:gd name="T12" fmla="*/ 16 w 35"/>
                      <a:gd name="T13" fmla="*/ 9 h 11"/>
                      <a:gd name="T14" fmla="*/ 6 w 35"/>
                      <a:gd name="T15" fmla="*/ 8 h 11"/>
                      <a:gd name="T16" fmla="*/ 2 w 35"/>
                      <a:gd name="T17" fmla="*/ 6 h 11"/>
                      <a:gd name="T18" fmla="*/ 3 w 35"/>
                      <a:gd name="T19" fmla="*/ 5 h 11"/>
                      <a:gd name="T20" fmla="*/ 8 w 35"/>
                      <a:gd name="T21" fmla="*/ 5 h 11"/>
                      <a:gd name="T22" fmla="*/ 8 w 35"/>
                      <a:gd name="T23" fmla="*/ 4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5" h="11">
                        <a:moveTo>
                          <a:pt x="8" y="4"/>
                        </a:moveTo>
                        <a:cubicBezTo>
                          <a:pt x="6" y="4"/>
                          <a:pt x="3" y="4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10"/>
                          <a:pt x="15" y="11"/>
                          <a:pt x="19" y="11"/>
                        </a:cubicBezTo>
                        <a:cubicBezTo>
                          <a:pt x="25" y="11"/>
                          <a:pt x="35" y="9"/>
                          <a:pt x="30" y="1"/>
                        </a:cubicBezTo>
                        <a:cubicBezTo>
                          <a:pt x="29" y="0"/>
                          <a:pt x="28" y="1"/>
                          <a:pt x="28" y="2"/>
                        </a:cubicBezTo>
                        <a:cubicBezTo>
                          <a:pt x="33" y="9"/>
                          <a:pt x="21" y="10"/>
                          <a:pt x="16" y="9"/>
                        </a:cubicBezTo>
                        <a:cubicBezTo>
                          <a:pt x="13" y="9"/>
                          <a:pt x="9" y="9"/>
                          <a:pt x="6" y="8"/>
                        </a:cubicBezTo>
                        <a:cubicBezTo>
                          <a:pt x="5" y="7"/>
                          <a:pt x="3" y="7"/>
                          <a:pt x="2" y="6"/>
                        </a:cubicBezTo>
                        <a:cubicBezTo>
                          <a:pt x="1" y="5"/>
                          <a:pt x="2" y="5"/>
                          <a:pt x="3" y="5"/>
                        </a:cubicBezTo>
                        <a:cubicBezTo>
                          <a:pt x="4" y="5"/>
                          <a:pt x="6" y="5"/>
                          <a:pt x="8" y="5"/>
                        </a:cubicBezTo>
                        <a:cubicBezTo>
                          <a:pt x="9" y="5"/>
                          <a:pt x="9" y="4"/>
                          <a:pt x="8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80">
                    <a:extLst>
                      <a:ext uri="{FF2B5EF4-FFF2-40B4-BE49-F238E27FC236}">
                        <a16:creationId xmlns="" xmlns:a16="http://schemas.microsoft.com/office/drawing/2014/main" id="{B7FAFC96-8426-48DA-97DB-8AB7096FDDB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8688" y="2441576"/>
                    <a:ext cx="26988" cy="15875"/>
                  </a:xfrm>
                  <a:custGeom>
                    <a:avLst/>
                    <a:gdLst>
                      <a:gd name="T0" fmla="*/ 1 w 25"/>
                      <a:gd name="T1" fmla="*/ 5 h 15"/>
                      <a:gd name="T2" fmla="*/ 1 w 25"/>
                      <a:gd name="T3" fmla="*/ 3 h 15"/>
                      <a:gd name="T4" fmla="*/ 0 w 25"/>
                      <a:gd name="T5" fmla="*/ 3 h 15"/>
                      <a:gd name="T6" fmla="*/ 25 w 25"/>
                      <a:gd name="T7" fmla="*/ 2 h 15"/>
                      <a:gd name="T8" fmla="*/ 23 w 25"/>
                      <a:gd name="T9" fmla="*/ 1 h 15"/>
                      <a:gd name="T10" fmla="*/ 1 w 25"/>
                      <a:gd name="T11" fmla="*/ 2 h 15"/>
                      <a:gd name="T12" fmla="*/ 0 w 25"/>
                      <a:gd name="T13" fmla="*/ 3 h 15"/>
                      <a:gd name="T14" fmla="*/ 0 w 25"/>
                      <a:gd name="T15" fmla="*/ 5 h 15"/>
                      <a:gd name="T16" fmla="*/ 1 w 25"/>
                      <a:gd name="T17" fmla="*/ 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5">
                        <a:moveTo>
                          <a:pt x="1" y="5"/>
                        </a:moveTo>
                        <a:cubicBezTo>
                          <a:pt x="1" y="4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0" y="3"/>
                        </a:cubicBezTo>
                        <a:cubicBezTo>
                          <a:pt x="9" y="9"/>
                          <a:pt x="21" y="15"/>
                          <a:pt x="25" y="2"/>
                        </a:cubicBezTo>
                        <a:cubicBezTo>
                          <a:pt x="25" y="1"/>
                          <a:pt x="24" y="0"/>
                          <a:pt x="23" y="1"/>
                        </a:cubicBezTo>
                        <a:cubicBezTo>
                          <a:pt x="20" y="14"/>
                          <a:pt x="8" y="7"/>
                          <a:pt x="1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5"/>
                        </a:cubicBezTo>
                        <a:cubicBezTo>
                          <a:pt x="0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81">
                    <a:extLst>
                      <a:ext uri="{FF2B5EF4-FFF2-40B4-BE49-F238E27FC236}">
                        <a16:creationId xmlns="" xmlns:a16="http://schemas.microsoft.com/office/drawing/2014/main" id="{5F27348A-85F0-4034-A0AB-32A94599A4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1863" y="2381251"/>
                    <a:ext cx="17463" cy="44450"/>
                  </a:xfrm>
                  <a:custGeom>
                    <a:avLst/>
                    <a:gdLst>
                      <a:gd name="T0" fmla="*/ 9 w 16"/>
                      <a:gd name="T1" fmla="*/ 40 h 41"/>
                      <a:gd name="T2" fmla="*/ 2 w 16"/>
                      <a:gd name="T3" fmla="*/ 1 h 41"/>
                      <a:gd name="T4" fmla="*/ 1 w 16"/>
                      <a:gd name="T5" fmla="*/ 2 h 41"/>
                      <a:gd name="T6" fmla="*/ 8 w 16"/>
                      <a:gd name="T7" fmla="*/ 40 h 41"/>
                      <a:gd name="T8" fmla="*/ 9 w 16"/>
                      <a:gd name="T9" fmla="*/ 4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41">
                        <a:moveTo>
                          <a:pt x="9" y="40"/>
                        </a:moveTo>
                        <a:cubicBezTo>
                          <a:pt x="11" y="28"/>
                          <a:pt x="16" y="7"/>
                          <a:pt x="2" y="1"/>
                        </a:cubicBez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14" y="8"/>
                          <a:pt x="9" y="29"/>
                          <a:pt x="8" y="40"/>
                        </a:cubicBezTo>
                        <a:cubicBezTo>
                          <a:pt x="7" y="41"/>
                          <a:pt x="9" y="41"/>
                          <a:pt x="9" y="4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" name="Freeform 182">
                    <a:extLst>
                      <a:ext uri="{FF2B5EF4-FFF2-40B4-BE49-F238E27FC236}">
                        <a16:creationId xmlns="" xmlns:a16="http://schemas.microsoft.com/office/drawing/2014/main" id="{F702962A-FC39-4D15-959D-7AE4756ABE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2975" y="2379663"/>
                    <a:ext cx="17463" cy="49213"/>
                  </a:xfrm>
                  <a:custGeom>
                    <a:avLst/>
                    <a:gdLst>
                      <a:gd name="T0" fmla="*/ 7 w 17"/>
                      <a:gd name="T1" fmla="*/ 44 h 46"/>
                      <a:gd name="T2" fmla="*/ 16 w 17"/>
                      <a:gd name="T3" fmla="*/ 2 h 46"/>
                      <a:gd name="T4" fmla="*/ 15 w 17"/>
                      <a:gd name="T5" fmla="*/ 1 h 46"/>
                      <a:gd name="T6" fmla="*/ 6 w 17"/>
                      <a:gd name="T7" fmla="*/ 45 h 46"/>
                      <a:gd name="T8" fmla="*/ 7 w 17"/>
                      <a:gd name="T9" fmla="*/ 4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46">
                        <a:moveTo>
                          <a:pt x="7" y="44"/>
                        </a:moveTo>
                        <a:cubicBezTo>
                          <a:pt x="1" y="32"/>
                          <a:pt x="6" y="11"/>
                          <a:pt x="16" y="2"/>
                        </a:cubicBezTo>
                        <a:cubicBezTo>
                          <a:pt x="17" y="1"/>
                          <a:pt x="16" y="0"/>
                          <a:pt x="15" y="1"/>
                        </a:cubicBezTo>
                        <a:cubicBezTo>
                          <a:pt x="5" y="10"/>
                          <a:pt x="0" y="32"/>
                          <a:pt x="6" y="45"/>
                        </a:cubicBezTo>
                        <a:cubicBezTo>
                          <a:pt x="6" y="46"/>
                          <a:pt x="8" y="45"/>
                          <a:pt x="7" y="4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Freeform 183">
                    <a:extLst>
                      <a:ext uri="{FF2B5EF4-FFF2-40B4-BE49-F238E27FC236}">
                        <a16:creationId xmlns="" xmlns:a16="http://schemas.microsoft.com/office/drawing/2014/main" id="{EF0FCB19-6E10-49CE-8698-87F4E056BB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7100" y="2368551"/>
                    <a:ext cx="36513" cy="15875"/>
                  </a:xfrm>
                  <a:custGeom>
                    <a:avLst/>
                    <a:gdLst>
                      <a:gd name="T0" fmla="*/ 6 w 34"/>
                      <a:gd name="T1" fmla="*/ 14 h 16"/>
                      <a:gd name="T2" fmla="*/ 5 w 34"/>
                      <a:gd name="T3" fmla="*/ 5 h 16"/>
                      <a:gd name="T4" fmla="*/ 12 w 34"/>
                      <a:gd name="T5" fmla="*/ 5 h 16"/>
                      <a:gd name="T6" fmla="*/ 9 w 34"/>
                      <a:gd name="T7" fmla="*/ 7 h 16"/>
                      <a:gd name="T8" fmla="*/ 10 w 34"/>
                      <a:gd name="T9" fmla="*/ 4 h 16"/>
                      <a:gd name="T10" fmla="*/ 15 w 34"/>
                      <a:gd name="T11" fmla="*/ 5 h 16"/>
                      <a:gd name="T12" fmla="*/ 15 w 34"/>
                      <a:gd name="T13" fmla="*/ 7 h 16"/>
                      <a:gd name="T14" fmla="*/ 21 w 34"/>
                      <a:gd name="T15" fmla="*/ 4 h 16"/>
                      <a:gd name="T16" fmla="*/ 23 w 34"/>
                      <a:gd name="T17" fmla="*/ 7 h 16"/>
                      <a:gd name="T18" fmla="*/ 22 w 34"/>
                      <a:gd name="T19" fmla="*/ 7 h 16"/>
                      <a:gd name="T20" fmla="*/ 22 w 34"/>
                      <a:gd name="T21" fmla="*/ 4 h 16"/>
                      <a:gd name="T22" fmla="*/ 24 w 34"/>
                      <a:gd name="T23" fmla="*/ 3 h 16"/>
                      <a:gd name="T24" fmla="*/ 25 w 34"/>
                      <a:gd name="T25" fmla="*/ 3 h 16"/>
                      <a:gd name="T26" fmla="*/ 25 w 34"/>
                      <a:gd name="T27" fmla="*/ 7 h 16"/>
                      <a:gd name="T28" fmla="*/ 31 w 34"/>
                      <a:gd name="T29" fmla="*/ 8 h 16"/>
                      <a:gd name="T30" fmla="*/ 27 w 34"/>
                      <a:gd name="T31" fmla="*/ 12 h 16"/>
                      <a:gd name="T32" fmla="*/ 27 w 34"/>
                      <a:gd name="T33" fmla="*/ 14 h 16"/>
                      <a:gd name="T34" fmla="*/ 31 w 34"/>
                      <a:gd name="T35" fmla="*/ 4 h 16"/>
                      <a:gd name="T36" fmla="*/ 24 w 34"/>
                      <a:gd name="T37" fmla="*/ 7 h 16"/>
                      <a:gd name="T38" fmla="*/ 29 w 34"/>
                      <a:gd name="T39" fmla="*/ 7 h 16"/>
                      <a:gd name="T40" fmla="*/ 22 w 34"/>
                      <a:gd name="T41" fmla="*/ 2 h 16"/>
                      <a:gd name="T42" fmla="*/ 21 w 34"/>
                      <a:gd name="T43" fmla="*/ 10 h 16"/>
                      <a:gd name="T44" fmla="*/ 25 w 34"/>
                      <a:gd name="T45" fmla="*/ 6 h 16"/>
                      <a:gd name="T46" fmla="*/ 13 w 34"/>
                      <a:gd name="T47" fmla="*/ 9 h 16"/>
                      <a:gd name="T48" fmla="*/ 14 w 34"/>
                      <a:gd name="T49" fmla="*/ 10 h 16"/>
                      <a:gd name="T50" fmla="*/ 14 w 34"/>
                      <a:gd name="T51" fmla="*/ 3 h 16"/>
                      <a:gd name="T52" fmla="*/ 9 w 34"/>
                      <a:gd name="T53" fmla="*/ 10 h 16"/>
                      <a:gd name="T54" fmla="*/ 10 w 34"/>
                      <a:gd name="T55" fmla="*/ 10 h 16"/>
                      <a:gd name="T56" fmla="*/ 10 w 34"/>
                      <a:gd name="T57" fmla="*/ 2 h 16"/>
                      <a:gd name="T58" fmla="*/ 3 w 34"/>
                      <a:gd name="T59" fmla="*/ 5 h 16"/>
                      <a:gd name="T60" fmla="*/ 5 w 34"/>
                      <a:gd name="T61" fmla="*/ 15 h 16"/>
                      <a:gd name="T62" fmla="*/ 6 w 34"/>
                      <a:gd name="T63" fmla="*/ 1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" h="16">
                        <a:moveTo>
                          <a:pt x="6" y="14"/>
                        </a:moveTo>
                        <a:cubicBezTo>
                          <a:pt x="3" y="11"/>
                          <a:pt x="2" y="8"/>
                          <a:pt x="5" y="5"/>
                        </a:cubicBezTo>
                        <a:cubicBezTo>
                          <a:pt x="7" y="3"/>
                          <a:pt x="10" y="2"/>
                          <a:pt x="12" y="5"/>
                        </a:cubicBezTo>
                        <a:cubicBezTo>
                          <a:pt x="13" y="7"/>
                          <a:pt x="10" y="9"/>
                          <a:pt x="9" y="7"/>
                        </a:cubicBezTo>
                        <a:cubicBezTo>
                          <a:pt x="9" y="6"/>
                          <a:pt x="9" y="4"/>
                          <a:pt x="10" y="4"/>
                        </a:cubicBezTo>
                        <a:cubicBezTo>
                          <a:pt x="12" y="3"/>
                          <a:pt x="14" y="4"/>
                          <a:pt x="15" y="5"/>
                        </a:cubicBezTo>
                        <a:cubicBezTo>
                          <a:pt x="18" y="7"/>
                          <a:pt x="14" y="10"/>
                          <a:pt x="15" y="7"/>
                        </a:cubicBezTo>
                        <a:cubicBezTo>
                          <a:pt x="15" y="4"/>
                          <a:pt x="19" y="3"/>
                          <a:pt x="21" y="4"/>
                        </a:cubicBezTo>
                        <a:cubicBezTo>
                          <a:pt x="23" y="4"/>
                          <a:pt x="24" y="5"/>
                          <a:pt x="23" y="7"/>
                        </a:cubicBezTo>
                        <a:cubicBezTo>
                          <a:pt x="23" y="8"/>
                          <a:pt x="22" y="10"/>
                          <a:pt x="22" y="7"/>
                        </a:cubicBezTo>
                        <a:cubicBezTo>
                          <a:pt x="22" y="6"/>
                          <a:pt x="22" y="5"/>
                          <a:pt x="22" y="4"/>
                        </a:cubicBezTo>
                        <a:cubicBezTo>
                          <a:pt x="23" y="4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7" y="3"/>
                          <a:pt x="28" y="4"/>
                          <a:pt x="25" y="7"/>
                        </a:cubicBezTo>
                        <a:cubicBezTo>
                          <a:pt x="25" y="4"/>
                          <a:pt x="32" y="3"/>
                          <a:pt x="31" y="8"/>
                        </a:cubicBezTo>
                        <a:cubicBezTo>
                          <a:pt x="30" y="10"/>
                          <a:pt x="28" y="11"/>
                          <a:pt x="27" y="12"/>
                        </a:cubicBezTo>
                        <a:cubicBezTo>
                          <a:pt x="26" y="13"/>
                          <a:pt x="27" y="14"/>
                          <a:pt x="27" y="14"/>
                        </a:cubicBezTo>
                        <a:cubicBezTo>
                          <a:pt x="31" y="12"/>
                          <a:pt x="34" y="7"/>
                          <a:pt x="31" y="4"/>
                        </a:cubicBezTo>
                        <a:cubicBezTo>
                          <a:pt x="29" y="1"/>
                          <a:pt x="24" y="4"/>
                          <a:pt x="24" y="7"/>
                        </a:cubicBezTo>
                        <a:cubicBezTo>
                          <a:pt x="24" y="11"/>
                          <a:pt x="29" y="9"/>
                          <a:pt x="29" y="7"/>
                        </a:cubicBezTo>
                        <a:cubicBezTo>
                          <a:pt x="31" y="3"/>
                          <a:pt x="26" y="0"/>
                          <a:pt x="22" y="2"/>
                        </a:cubicBezTo>
                        <a:cubicBezTo>
                          <a:pt x="20" y="3"/>
                          <a:pt x="20" y="7"/>
                          <a:pt x="21" y="10"/>
                        </a:cubicBezTo>
                        <a:cubicBezTo>
                          <a:pt x="22" y="12"/>
                          <a:pt x="25" y="7"/>
                          <a:pt x="25" y="6"/>
                        </a:cubicBezTo>
                        <a:cubicBezTo>
                          <a:pt x="25" y="0"/>
                          <a:pt x="11" y="1"/>
                          <a:pt x="13" y="9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20" y="8"/>
                          <a:pt x="19" y="5"/>
                          <a:pt x="14" y="3"/>
                        </a:cubicBezTo>
                        <a:cubicBezTo>
                          <a:pt x="8" y="0"/>
                          <a:pt x="7" y="5"/>
                          <a:pt x="9" y="10"/>
                        </a:cubicBezTo>
                        <a:cubicBezTo>
                          <a:pt x="9" y="10"/>
                          <a:pt x="9" y="10"/>
                          <a:pt x="10" y="10"/>
                        </a:cubicBezTo>
                        <a:cubicBezTo>
                          <a:pt x="14" y="10"/>
                          <a:pt x="15" y="4"/>
                          <a:pt x="10" y="2"/>
                        </a:cubicBezTo>
                        <a:cubicBezTo>
                          <a:pt x="8" y="1"/>
                          <a:pt x="4" y="3"/>
                          <a:pt x="3" y="5"/>
                        </a:cubicBezTo>
                        <a:cubicBezTo>
                          <a:pt x="0" y="9"/>
                          <a:pt x="2" y="12"/>
                          <a:pt x="5" y="15"/>
                        </a:cubicBezTo>
                        <a:cubicBezTo>
                          <a:pt x="5" y="16"/>
                          <a:pt x="6" y="15"/>
                          <a:pt x="6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" name="Freeform 193">
                    <a:extLst>
                      <a:ext uri="{FF2B5EF4-FFF2-40B4-BE49-F238E27FC236}">
                        <a16:creationId xmlns="" xmlns:a16="http://schemas.microsoft.com/office/drawing/2014/main" id="{FA70D2E3-3CA3-4CC3-8AFA-D0DE284C09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3450" y="2243138"/>
                    <a:ext cx="85725" cy="49213"/>
                  </a:xfrm>
                  <a:custGeom>
                    <a:avLst/>
                    <a:gdLst>
                      <a:gd name="T0" fmla="*/ 1 w 82"/>
                      <a:gd name="T1" fmla="*/ 46 h 47"/>
                      <a:gd name="T2" fmla="*/ 6 w 82"/>
                      <a:gd name="T3" fmla="*/ 40 h 47"/>
                      <a:gd name="T4" fmla="*/ 9 w 82"/>
                      <a:gd name="T5" fmla="*/ 37 h 47"/>
                      <a:gd name="T6" fmla="*/ 11 w 82"/>
                      <a:gd name="T7" fmla="*/ 44 h 47"/>
                      <a:gd name="T8" fmla="*/ 11 w 82"/>
                      <a:gd name="T9" fmla="*/ 44 h 47"/>
                      <a:gd name="T10" fmla="*/ 19 w 82"/>
                      <a:gd name="T11" fmla="*/ 34 h 47"/>
                      <a:gd name="T12" fmla="*/ 25 w 82"/>
                      <a:gd name="T13" fmla="*/ 32 h 47"/>
                      <a:gd name="T14" fmla="*/ 29 w 82"/>
                      <a:gd name="T15" fmla="*/ 42 h 47"/>
                      <a:gd name="T16" fmla="*/ 29 w 82"/>
                      <a:gd name="T17" fmla="*/ 43 h 47"/>
                      <a:gd name="T18" fmla="*/ 32 w 82"/>
                      <a:gd name="T19" fmla="*/ 37 h 47"/>
                      <a:gd name="T20" fmla="*/ 33 w 82"/>
                      <a:gd name="T21" fmla="*/ 33 h 47"/>
                      <a:gd name="T22" fmla="*/ 37 w 82"/>
                      <a:gd name="T23" fmla="*/ 34 h 47"/>
                      <a:gd name="T24" fmla="*/ 37 w 82"/>
                      <a:gd name="T25" fmla="*/ 34 h 47"/>
                      <a:gd name="T26" fmla="*/ 44 w 82"/>
                      <a:gd name="T27" fmla="*/ 30 h 47"/>
                      <a:gd name="T28" fmla="*/ 44 w 82"/>
                      <a:gd name="T29" fmla="*/ 30 h 47"/>
                      <a:gd name="T30" fmla="*/ 48 w 82"/>
                      <a:gd name="T31" fmla="*/ 24 h 47"/>
                      <a:gd name="T32" fmla="*/ 50 w 82"/>
                      <a:gd name="T33" fmla="*/ 18 h 47"/>
                      <a:gd name="T34" fmla="*/ 53 w 82"/>
                      <a:gd name="T35" fmla="*/ 20 h 47"/>
                      <a:gd name="T36" fmla="*/ 57 w 82"/>
                      <a:gd name="T37" fmla="*/ 40 h 47"/>
                      <a:gd name="T38" fmla="*/ 58 w 82"/>
                      <a:gd name="T39" fmla="*/ 40 h 47"/>
                      <a:gd name="T40" fmla="*/ 64 w 82"/>
                      <a:gd name="T41" fmla="*/ 19 h 47"/>
                      <a:gd name="T42" fmla="*/ 68 w 82"/>
                      <a:gd name="T43" fmla="*/ 9 h 47"/>
                      <a:gd name="T44" fmla="*/ 72 w 82"/>
                      <a:gd name="T45" fmla="*/ 15 h 47"/>
                      <a:gd name="T46" fmla="*/ 73 w 82"/>
                      <a:gd name="T47" fmla="*/ 15 h 47"/>
                      <a:gd name="T48" fmla="*/ 82 w 82"/>
                      <a:gd name="T49" fmla="*/ 1 h 47"/>
                      <a:gd name="T50" fmla="*/ 81 w 82"/>
                      <a:gd name="T51" fmla="*/ 1 h 47"/>
                      <a:gd name="T52" fmla="*/ 80 w 82"/>
                      <a:gd name="T53" fmla="*/ 1 h 47"/>
                      <a:gd name="T54" fmla="*/ 80 w 82"/>
                      <a:gd name="T55" fmla="*/ 2 h 47"/>
                      <a:gd name="T56" fmla="*/ 78 w 82"/>
                      <a:gd name="T57" fmla="*/ 7 h 47"/>
                      <a:gd name="T58" fmla="*/ 74 w 82"/>
                      <a:gd name="T59" fmla="*/ 12 h 47"/>
                      <a:gd name="T60" fmla="*/ 69 w 82"/>
                      <a:gd name="T61" fmla="*/ 6 h 47"/>
                      <a:gd name="T62" fmla="*/ 68 w 82"/>
                      <a:gd name="T63" fmla="*/ 6 h 47"/>
                      <a:gd name="T64" fmla="*/ 58 w 82"/>
                      <a:gd name="T65" fmla="*/ 36 h 47"/>
                      <a:gd name="T66" fmla="*/ 57 w 82"/>
                      <a:gd name="T67" fmla="*/ 35 h 47"/>
                      <a:gd name="T68" fmla="*/ 56 w 82"/>
                      <a:gd name="T69" fmla="*/ 28 h 47"/>
                      <a:gd name="T70" fmla="*/ 52 w 82"/>
                      <a:gd name="T71" fmla="*/ 15 h 47"/>
                      <a:gd name="T72" fmla="*/ 51 w 82"/>
                      <a:gd name="T73" fmla="*/ 15 h 47"/>
                      <a:gd name="T74" fmla="*/ 48 w 82"/>
                      <a:gd name="T75" fmla="*/ 22 h 47"/>
                      <a:gd name="T76" fmla="*/ 42 w 82"/>
                      <a:gd name="T77" fmla="*/ 28 h 47"/>
                      <a:gd name="T78" fmla="*/ 42 w 82"/>
                      <a:gd name="T79" fmla="*/ 28 h 47"/>
                      <a:gd name="T80" fmla="*/ 38 w 82"/>
                      <a:gd name="T81" fmla="*/ 32 h 47"/>
                      <a:gd name="T82" fmla="*/ 34 w 82"/>
                      <a:gd name="T83" fmla="*/ 29 h 47"/>
                      <a:gd name="T84" fmla="*/ 34 w 82"/>
                      <a:gd name="T85" fmla="*/ 29 h 47"/>
                      <a:gd name="T86" fmla="*/ 31 w 82"/>
                      <a:gd name="T87" fmla="*/ 39 h 47"/>
                      <a:gd name="T88" fmla="*/ 26 w 82"/>
                      <a:gd name="T89" fmla="*/ 34 h 47"/>
                      <a:gd name="T90" fmla="*/ 24 w 82"/>
                      <a:gd name="T91" fmla="*/ 27 h 47"/>
                      <a:gd name="T92" fmla="*/ 23 w 82"/>
                      <a:gd name="T93" fmla="*/ 27 h 47"/>
                      <a:gd name="T94" fmla="*/ 17 w 82"/>
                      <a:gd name="T95" fmla="*/ 36 h 47"/>
                      <a:gd name="T96" fmla="*/ 11 w 82"/>
                      <a:gd name="T97" fmla="*/ 42 h 47"/>
                      <a:gd name="T98" fmla="*/ 8 w 82"/>
                      <a:gd name="T99" fmla="*/ 36 h 47"/>
                      <a:gd name="T100" fmla="*/ 8 w 82"/>
                      <a:gd name="T101" fmla="*/ 36 h 47"/>
                      <a:gd name="T102" fmla="*/ 1 w 82"/>
                      <a:gd name="T103" fmla="*/ 47 h 47"/>
                      <a:gd name="T104" fmla="*/ 1 w 82"/>
                      <a:gd name="T105" fmla="*/ 47 h 47"/>
                      <a:gd name="T106" fmla="*/ 2 w 82"/>
                      <a:gd name="T107" fmla="*/ 47 h 47"/>
                      <a:gd name="T108" fmla="*/ 1 w 82"/>
                      <a:gd name="T109" fmla="*/ 46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82" h="47">
                        <a:moveTo>
                          <a:pt x="1" y="46"/>
                        </a:moveTo>
                        <a:cubicBezTo>
                          <a:pt x="3" y="46"/>
                          <a:pt x="5" y="42"/>
                          <a:pt x="6" y="40"/>
                        </a:cubicBezTo>
                        <a:cubicBezTo>
                          <a:pt x="6" y="40"/>
                          <a:pt x="8" y="36"/>
                          <a:pt x="9" y="37"/>
                        </a:cubicBezTo>
                        <a:cubicBezTo>
                          <a:pt x="10" y="39"/>
                          <a:pt x="10" y="42"/>
                          <a:pt x="11" y="44"/>
                        </a:cubicBezTo>
                        <a:cubicBezTo>
                          <a:pt x="11" y="44"/>
                          <a:pt x="11" y="44"/>
                          <a:pt x="11" y="44"/>
                        </a:cubicBezTo>
                        <a:cubicBezTo>
                          <a:pt x="15" y="41"/>
                          <a:pt x="17" y="38"/>
                          <a:pt x="19" y="34"/>
                        </a:cubicBezTo>
                        <a:cubicBezTo>
                          <a:pt x="21" y="31"/>
                          <a:pt x="23" y="26"/>
                          <a:pt x="25" y="32"/>
                        </a:cubicBezTo>
                        <a:cubicBezTo>
                          <a:pt x="26" y="35"/>
                          <a:pt x="27" y="39"/>
                          <a:pt x="29" y="42"/>
                        </a:cubicBezTo>
                        <a:cubicBezTo>
                          <a:pt x="29" y="43"/>
                          <a:pt x="29" y="43"/>
                          <a:pt x="29" y="43"/>
                        </a:cubicBezTo>
                        <a:cubicBezTo>
                          <a:pt x="31" y="41"/>
                          <a:pt x="32" y="39"/>
                          <a:pt x="32" y="37"/>
                        </a:cubicBezTo>
                        <a:cubicBezTo>
                          <a:pt x="32" y="35"/>
                          <a:pt x="33" y="34"/>
                          <a:pt x="33" y="33"/>
                        </a:cubicBezTo>
                        <a:cubicBezTo>
                          <a:pt x="34" y="29"/>
                          <a:pt x="36" y="32"/>
                          <a:pt x="37" y="34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39" y="32"/>
                          <a:pt x="41" y="27"/>
                          <a:pt x="44" y="30"/>
                        </a:cubicBezTo>
                        <a:cubicBezTo>
                          <a:pt x="44" y="30"/>
                          <a:pt x="44" y="30"/>
                          <a:pt x="44" y="30"/>
                        </a:cubicBezTo>
                        <a:cubicBezTo>
                          <a:pt x="46" y="28"/>
                          <a:pt x="47" y="26"/>
                          <a:pt x="48" y="24"/>
                        </a:cubicBezTo>
                        <a:cubicBezTo>
                          <a:pt x="49" y="22"/>
                          <a:pt x="49" y="20"/>
                          <a:pt x="50" y="18"/>
                        </a:cubicBezTo>
                        <a:cubicBezTo>
                          <a:pt x="52" y="15"/>
                          <a:pt x="52" y="18"/>
                          <a:pt x="53" y="20"/>
                        </a:cubicBezTo>
                        <a:cubicBezTo>
                          <a:pt x="55" y="26"/>
                          <a:pt x="56" y="33"/>
                          <a:pt x="57" y="40"/>
                        </a:cubicBezTo>
                        <a:cubicBezTo>
                          <a:pt x="57" y="40"/>
                          <a:pt x="58" y="40"/>
                          <a:pt x="58" y="40"/>
                        </a:cubicBezTo>
                        <a:cubicBezTo>
                          <a:pt x="60" y="33"/>
                          <a:pt x="62" y="26"/>
                          <a:pt x="64" y="19"/>
                        </a:cubicBezTo>
                        <a:cubicBezTo>
                          <a:pt x="65" y="16"/>
                          <a:pt x="66" y="12"/>
                          <a:pt x="68" y="9"/>
                        </a:cubicBezTo>
                        <a:cubicBezTo>
                          <a:pt x="68" y="8"/>
                          <a:pt x="72" y="14"/>
                          <a:pt x="72" y="15"/>
                        </a:cubicBezTo>
                        <a:cubicBezTo>
                          <a:pt x="72" y="15"/>
                          <a:pt x="73" y="15"/>
                          <a:pt x="73" y="15"/>
                        </a:cubicBezTo>
                        <a:cubicBezTo>
                          <a:pt x="77" y="11"/>
                          <a:pt x="80" y="6"/>
                          <a:pt x="82" y="1"/>
                        </a:cubicBezTo>
                        <a:cubicBezTo>
                          <a:pt x="82" y="1"/>
                          <a:pt x="81" y="0"/>
                          <a:pt x="81" y="1"/>
                        </a:cubicBezTo>
                        <a:cubicBezTo>
                          <a:pt x="81" y="1"/>
                          <a:pt x="80" y="1"/>
                          <a:pt x="80" y="1"/>
                        </a:cubicBezTo>
                        <a:cubicBezTo>
                          <a:pt x="80" y="1"/>
                          <a:pt x="80" y="2"/>
                          <a:pt x="80" y="2"/>
                        </a:cubicBezTo>
                        <a:cubicBezTo>
                          <a:pt x="80" y="2"/>
                          <a:pt x="79" y="6"/>
                          <a:pt x="78" y="7"/>
                        </a:cubicBezTo>
                        <a:cubicBezTo>
                          <a:pt x="77" y="8"/>
                          <a:pt x="76" y="10"/>
                          <a:pt x="74" y="12"/>
                        </a:cubicBezTo>
                        <a:cubicBezTo>
                          <a:pt x="71" y="16"/>
                          <a:pt x="70" y="9"/>
                          <a:pt x="69" y="6"/>
                        </a:cubicBezTo>
                        <a:cubicBezTo>
                          <a:pt x="69" y="6"/>
                          <a:pt x="68" y="6"/>
                          <a:pt x="68" y="6"/>
                        </a:cubicBezTo>
                        <a:cubicBezTo>
                          <a:pt x="64" y="16"/>
                          <a:pt x="61" y="26"/>
                          <a:pt x="58" y="36"/>
                        </a:cubicBezTo>
                        <a:cubicBezTo>
                          <a:pt x="57" y="40"/>
                          <a:pt x="58" y="37"/>
                          <a:pt x="57" y="35"/>
                        </a:cubicBezTo>
                        <a:cubicBezTo>
                          <a:pt x="57" y="32"/>
                          <a:pt x="56" y="30"/>
                          <a:pt x="56" y="28"/>
                        </a:cubicBezTo>
                        <a:cubicBezTo>
                          <a:pt x="55" y="23"/>
                          <a:pt x="54" y="19"/>
                          <a:pt x="52" y="15"/>
                        </a:cubicBezTo>
                        <a:cubicBezTo>
                          <a:pt x="52" y="15"/>
                          <a:pt x="51" y="15"/>
                          <a:pt x="51" y="15"/>
                        </a:cubicBezTo>
                        <a:cubicBezTo>
                          <a:pt x="50" y="17"/>
                          <a:pt x="49" y="20"/>
                          <a:pt x="48" y="22"/>
                        </a:cubicBezTo>
                        <a:cubicBezTo>
                          <a:pt x="47" y="25"/>
                          <a:pt x="45" y="30"/>
                          <a:pt x="42" y="28"/>
                        </a:cubicBezTo>
                        <a:cubicBezTo>
                          <a:pt x="42" y="27"/>
                          <a:pt x="42" y="27"/>
                          <a:pt x="42" y="28"/>
                        </a:cubicBezTo>
                        <a:cubicBezTo>
                          <a:pt x="40" y="29"/>
                          <a:pt x="39" y="31"/>
                          <a:pt x="38" y="32"/>
                        </a:cubicBezTo>
                        <a:cubicBezTo>
                          <a:pt x="37" y="33"/>
                          <a:pt x="35" y="29"/>
                          <a:pt x="34" y="29"/>
                        </a:cubicBezTo>
                        <a:cubicBezTo>
                          <a:pt x="34" y="28"/>
                          <a:pt x="34" y="29"/>
                          <a:pt x="34" y="29"/>
                        </a:cubicBezTo>
                        <a:cubicBezTo>
                          <a:pt x="32" y="32"/>
                          <a:pt x="32" y="36"/>
                          <a:pt x="31" y="39"/>
                        </a:cubicBezTo>
                        <a:cubicBezTo>
                          <a:pt x="29" y="44"/>
                          <a:pt x="27" y="35"/>
                          <a:pt x="26" y="34"/>
                        </a:cubicBezTo>
                        <a:cubicBezTo>
                          <a:pt x="26" y="31"/>
                          <a:pt x="25" y="29"/>
                          <a:pt x="24" y="27"/>
                        </a:cubicBezTo>
                        <a:cubicBezTo>
                          <a:pt x="23" y="27"/>
                          <a:pt x="23" y="26"/>
                          <a:pt x="23" y="27"/>
                        </a:cubicBezTo>
                        <a:cubicBezTo>
                          <a:pt x="20" y="29"/>
                          <a:pt x="19" y="33"/>
                          <a:pt x="17" y="36"/>
                        </a:cubicBezTo>
                        <a:cubicBezTo>
                          <a:pt x="17" y="37"/>
                          <a:pt x="12" y="44"/>
                          <a:pt x="11" y="42"/>
                        </a:cubicBezTo>
                        <a:cubicBezTo>
                          <a:pt x="11" y="39"/>
                          <a:pt x="10" y="38"/>
                          <a:pt x="8" y="36"/>
                        </a:cubicBezTo>
                        <a:cubicBezTo>
                          <a:pt x="8" y="35"/>
                          <a:pt x="8" y="35"/>
                          <a:pt x="8" y="36"/>
                        </a:cubicBezTo>
                        <a:cubicBezTo>
                          <a:pt x="6" y="39"/>
                          <a:pt x="3" y="43"/>
                          <a:pt x="1" y="47"/>
                        </a:cubicBezTo>
                        <a:cubicBezTo>
                          <a:pt x="0" y="47"/>
                          <a:pt x="1" y="47"/>
                          <a:pt x="1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7"/>
                          <a:pt x="2" y="46"/>
                          <a:pt x="1" y="4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" name="Freeform 194">
                    <a:extLst>
                      <a:ext uri="{FF2B5EF4-FFF2-40B4-BE49-F238E27FC236}">
                        <a16:creationId xmlns="" xmlns:a16="http://schemas.microsoft.com/office/drawing/2014/main" id="{64A9D28A-7040-412B-A4F1-C8BF7F81A5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4251"/>
                    <a:ext cx="119063" cy="52388"/>
                  </a:xfrm>
                  <a:custGeom>
                    <a:avLst/>
                    <a:gdLst>
                      <a:gd name="T0" fmla="*/ 2 w 113"/>
                      <a:gd name="T1" fmla="*/ 0 h 50"/>
                      <a:gd name="T2" fmla="*/ 4 w 113"/>
                      <a:gd name="T3" fmla="*/ 22 h 50"/>
                      <a:gd name="T4" fmla="*/ 6 w 113"/>
                      <a:gd name="T5" fmla="*/ 49 h 50"/>
                      <a:gd name="T6" fmla="*/ 7 w 113"/>
                      <a:gd name="T7" fmla="*/ 50 h 50"/>
                      <a:gd name="T8" fmla="*/ 34 w 113"/>
                      <a:gd name="T9" fmla="*/ 49 h 50"/>
                      <a:gd name="T10" fmla="*/ 60 w 113"/>
                      <a:gd name="T11" fmla="*/ 47 h 50"/>
                      <a:gd name="T12" fmla="*/ 112 w 113"/>
                      <a:gd name="T13" fmla="*/ 42 h 50"/>
                      <a:gd name="T14" fmla="*/ 113 w 113"/>
                      <a:gd name="T15" fmla="*/ 42 h 50"/>
                      <a:gd name="T16" fmla="*/ 111 w 113"/>
                      <a:gd name="T17" fmla="*/ 40 h 50"/>
                      <a:gd name="T18" fmla="*/ 110 w 113"/>
                      <a:gd name="T19" fmla="*/ 40 h 50"/>
                      <a:gd name="T20" fmla="*/ 106 w 113"/>
                      <a:gd name="T21" fmla="*/ 42 h 50"/>
                      <a:gd name="T22" fmla="*/ 96 w 113"/>
                      <a:gd name="T23" fmla="*/ 42 h 50"/>
                      <a:gd name="T24" fmla="*/ 78 w 113"/>
                      <a:gd name="T25" fmla="*/ 45 h 50"/>
                      <a:gd name="T26" fmla="*/ 38 w 113"/>
                      <a:gd name="T27" fmla="*/ 48 h 50"/>
                      <a:gd name="T28" fmla="*/ 19 w 113"/>
                      <a:gd name="T29" fmla="*/ 49 h 50"/>
                      <a:gd name="T30" fmla="*/ 9 w 113"/>
                      <a:gd name="T31" fmla="*/ 49 h 50"/>
                      <a:gd name="T32" fmla="*/ 7 w 113"/>
                      <a:gd name="T33" fmla="*/ 39 h 50"/>
                      <a:gd name="T34" fmla="*/ 5 w 113"/>
                      <a:gd name="T35" fmla="*/ 20 h 50"/>
                      <a:gd name="T36" fmla="*/ 3 w 113"/>
                      <a:gd name="T37" fmla="*/ 0 h 50"/>
                      <a:gd name="T38" fmla="*/ 2 w 113"/>
                      <a:gd name="T39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13" h="50">
                        <a:moveTo>
                          <a:pt x="2" y="0"/>
                        </a:moveTo>
                        <a:cubicBezTo>
                          <a:pt x="0" y="7"/>
                          <a:pt x="3" y="15"/>
                          <a:pt x="4" y="22"/>
                        </a:cubicBezTo>
                        <a:cubicBezTo>
                          <a:pt x="5" y="31"/>
                          <a:pt x="6" y="40"/>
                          <a:pt x="6" y="49"/>
                        </a:cubicBezTo>
                        <a:cubicBezTo>
                          <a:pt x="6" y="49"/>
                          <a:pt x="6" y="50"/>
                          <a:pt x="7" y="50"/>
                        </a:cubicBezTo>
                        <a:cubicBezTo>
                          <a:pt x="16" y="50"/>
                          <a:pt x="25" y="49"/>
                          <a:pt x="34" y="49"/>
                        </a:cubicBezTo>
                        <a:cubicBezTo>
                          <a:pt x="42" y="48"/>
                          <a:pt x="51" y="48"/>
                          <a:pt x="60" y="47"/>
                        </a:cubicBezTo>
                        <a:cubicBezTo>
                          <a:pt x="77" y="46"/>
                          <a:pt x="95" y="42"/>
                          <a:pt x="112" y="42"/>
                        </a:cubicBezTo>
                        <a:cubicBezTo>
                          <a:pt x="113" y="42"/>
                          <a:pt x="113" y="42"/>
                          <a:pt x="113" y="42"/>
                        </a:cubicBezTo>
                        <a:cubicBezTo>
                          <a:pt x="112" y="41"/>
                          <a:pt x="111" y="40"/>
                          <a:pt x="111" y="40"/>
                        </a:cubicBezTo>
                        <a:cubicBezTo>
                          <a:pt x="110" y="39"/>
                          <a:pt x="110" y="40"/>
                          <a:pt x="110" y="40"/>
                        </a:cubicBezTo>
                        <a:cubicBezTo>
                          <a:pt x="112" y="42"/>
                          <a:pt x="108" y="41"/>
                          <a:pt x="106" y="42"/>
                        </a:cubicBezTo>
                        <a:cubicBezTo>
                          <a:pt x="103" y="42"/>
                          <a:pt x="99" y="42"/>
                          <a:pt x="96" y="42"/>
                        </a:cubicBezTo>
                        <a:cubicBezTo>
                          <a:pt x="90" y="43"/>
                          <a:pt x="84" y="44"/>
                          <a:pt x="78" y="45"/>
                        </a:cubicBezTo>
                        <a:cubicBezTo>
                          <a:pt x="64" y="47"/>
                          <a:pt x="51" y="47"/>
                          <a:pt x="38" y="48"/>
                        </a:cubicBezTo>
                        <a:cubicBezTo>
                          <a:pt x="31" y="48"/>
                          <a:pt x="25" y="48"/>
                          <a:pt x="19" y="49"/>
                        </a:cubicBezTo>
                        <a:cubicBezTo>
                          <a:pt x="16" y="49"/>
                          <a:pt x="12" y="49"/>
                          <a:pt x="9" y="49"/>
                        </a:cubicBezTo>
                        <a:cubicBezTo>
                          <a:pt x="6" y="49"/>
                          <a:pt x="7" y="41"/>
                          <a:pt x="7" y="39"/>
                        </a:cubicBezTo>
                        <a:cubicBezTo>
                          <a:pt x="6" y="33"/>
                          <a:pt x="6" y="26"/>
                          <a:pt x="5" y="20"/>
                        </a:cubicBezTo>
                        <a:cubicBezTo>
                          <a:pt x="4" y="14"/>
                          <a:pt x="1" y="7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Freeform 195">
                    <a:extLst>
                      <a:ext uri="{FF2B5EF4-FFF2-40B4-BE49-F238E27FC236}">
                        <a16:creationId xmlns="" xmlns:a16="http://schemas.microsoft.com/office/drawing/2014/main" id="{79BB8E08-2D70-48F4-84D3-DD29B9815A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4400" y="2247901"/>
                    <a:ext cx="14288" cy="9525"/>
                  </a:xfrm>
                  <a:custGeom>
                    <a:avLst/>
                    <a:gdLst>
                      <a:gd name="T0" fmla="*/ 1 w 13"/>
                      <a:gd name="T1" fmla="*/ 9 h 9"/>
                      <a:gd name="T2" fmla="*/ 5 w 13"/>
                      <a:gd name="T3" fmla="*/ 1 h 9"/>
                      <a:gd name="T4" fmla="*/ 5 w 13"/>
                      <a:gd name="T5" fmla="*/ 1 h 9"/>
                      <a:gd name="T6" fmla="*/ 12 w 13"/>
                      <a:gd name="T7" fmla="*/ 9 h 9"/>
                      <a:gd name="T8" fmla="*/ 12 w 13"/>
                      <a:gd name="T9" fmla="*/ 8 h 9"/>
                      <a:gd name="T10" fmla="*/ 5 w 13"/>
                      <a:gd name="T11" fmla="*/ 0 h 9"/>
                      <a:gd name="T12" fmla="*/ 5 w 13"/>
                      <a:gd name="T13" fmla="*/ 0 h 9"/>
                      <a:gd name="T14" fmla="*/ 0 w 13"/>
                      <a:gd name="T15" fmla="*/ 8 h 9"/>
                      <a:gd name="T16" fmla="*/ 1 w 13"/>
                      <a:gd name="T17" fmla="*/ 9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9">
                        <a:moveTo>
                          <a:pt x="1" y="9"/>
                        </a:moveTo>
                        <a:cubicBezTo>
                          <a:pt x="2" y="6"/>
                          <a:pt x="4" y="3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8" y="3"/>
                          <a:pt x="10" y="6"/>
                          <a:pt x="12" y="9"/>
                        </a:cubicBezTo>
                        <a:cubicBezTo>
                          <a:pt x="12" y="9"/>
                          <a:pt x="13" y="9"/>
                          <a:pt x="12" y="8"/>
                        </a:cubicBezTo>
                        <a:cubicBezTo>
                          <a:pt x="10" y="5"/>
                          <a:pt x="8" y="2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3" y="3"/>
                          <a:pt x="1" y="5"/>
                          <a:pt x="0" y="8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Freeform 196">
                    <a:extLst>
                      <a:ext uri="{FF2B5EF4-FFF2-40B4-BE49-F238E27FC236}">
                        <a16:creationId xmlns="" xmlns:a16="http://schemas.microsoft.com/office/drawing/2014/main" id="{3738BBC8-1ADC-4C1F-B731-79D81F6D43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38213" y="2225676"/>
                    <a:ext cx="74613" cy="41275"/>
                  </a:xfrm>
                  <a:custGeom>
                    <a:avLst/>
                    <a:gdLst>
                      <a:gd name="T0" fmla="*/ 1 w 70"/>
                      <a:gd name="T1" fmla="*/ 39 h 40"/>
                      <a:gd name="T2" fmla="*/ 35 w 70"/>
                      <a:gd name="T3" fmla="*/ 29 h 40"/>
                      <a:gd name="T4" fmla="*/ 52 w 70"/>
                      <a:gd name="T5" fmla="*/ 18 h 40"/>
                      <a:gd name="T6" fmla="*/ 70 w 70"/>
                      <a:gd name="T7" fmla="*/ 2 h 40"/>
                      <a:gd name="T8" fmla="*/ 70 w 70"/>
                      <a:gd name="T9" fmla="*/ 1 h 40"/>
                      <a:gd name="T10" fmla="*/ 62 w 70"/>
                      <a:gd name="T11" fmla="*/ 4 h 40"/>
                      <a:gd name="T12" fmla="*/ 63 w 70"/>
                      <a:gd name="T13" fmla="*/ 4 h 40"/>
                      <a:gd name="T14" fmla="*/ 68 w 70"/>
                      <a:gd name="T15" fmla="*/ 3 h 40"/>
                      <a:gd name="T16" fmla="*/ 67 w 70"/>
                      <a:gd name="T17" fmla="*/ 9 h 40"/>
                      <a:gd name="T18" fmla="*/ 68 w 70"/>
                      <a:gd name="T19" fmla="*/ 9 h 40"/>
                      <a:gd name="T20" fmla="*/ 69 w 70"/>
                      <a:gd name="T21" fmla="*/ 1 h 40"/>
                      <a:gd name="T22" fmla="*/ 69 w 70"/>
                      <a:gd name="T23" fmla="*/ 1 h 40"/>
                      <a:gd name="T24" fmla="*/ 64 w 70"/>
                      <a:gd name="T25" fmla="*/ 3 h 40"/>
                      <a:gd name="T26" fmla="*/ 64 w 70"/>
                      <a:gd name="T27" fmla="*/ 4 h 40"/>
                      <a:gd name="T28" fmla="*/ 68 w 70"/>
                      <a:gd name="T29" fmla="*/ 2 h 40"/>
                      <a:gd name="T30" fmla="*/ 62 w 70"/>
                      <a:gd name="T31" fmla="*/ 8 h 40"/>
                      <a:gd name="T32" fmla="*/ 43 w 70"/>
                      <a:gd name="T33" fmla="*/ 24 h 40"/>
                      <a:gd name="T34" fmla="*/ 21 w 70"/>
                      <a:gd name="T35" fmla="*/ 34 h 40"/>
                      <a:gd name="T36" fmla="*/ 1 w 70"/>
                      <a:gd name="T37" fmla="*/ 38 h 40"/>
                      <a:gd name="T38" fmla="*/ 1 w 70"/>
                      <a:gd name="T39" fmla="*/ 39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70" h="40">
                        <a:moveTo>
                          <a:pt x="1" y="39"/>
                        </a:moveTo>
                        <a:cubicBezTo>
                          <a:pt x="13" y="40"/>
                          <a:pt x="25" y="33"/>
                          <a:pt x="35" y="29"/>
                        </a:cubicBezTo>
                        <a:cubicBezTo>
                          <a:pt x="41" y="26"/>
                          <a:pt x="47" y="22"/>
                          <a:pt x="52" y="18"/>
                        </a:cubicBezTo>
                        <a:cubicBezTo>
                          <a:pt x="59" y="13"/>
                          <a:pt x="64" y="7"/>
                          <a:pt x="70" y="2"/>
                        </a:cubicBezTo>
                        <a:cubicBezTo>
                          <a:pt x="70" y="2"/>
                          <a:pt x="70" y="1"/>
                          <a:pt x="70" y="1"/>
                        </a:cubicBezTo>
                        <a:cubicBezTo>
                          <a:pt x="67" y="2"/>
                          <a:pt x="65" y="3"/>
                          <a:pt x="62" y="4"/>
                        </a:cubicBezTo>
                        <a:cubicBezTo>
                          <a:pt x="62" y="4"/>
                          <a:pt x="62" y="5"/>
                          <a:pt x="63" y="4"/>
                        </a:cubicBezTo>
                        <a:cubicBezTo>
                          <a:pt x="63" y="4"/>
                          <a:pt x="68" y="2"/>
                          <a:pt x="68" y="3"/>
                        </a:cubicBezTo>
                        <a:cubicBezTo>
                          <a:pt x="68" y="5"/>
                          <a:pt x="67" y="7"/>
                          <a:pt x="67" y="9"/>
                        </a:cubicBezTo>
                        <a:cubicBezTo>
                          <a:pt x="67" y="9"/>
                          <a:pt x="68" y="9"/>
                          <a:pt x="68" y="9"/>
                        </a:cubicBezTo>
                        <a:cubicBezTo>
                          <a:pt x="68" y="6"/>
                          <a:pt x="69" y="4"/>
                          <a:pt x="69" y="1"/>
                        </a:cubicBezTo>
                        <a:cubicBezTo>
                          <a:pt x="69" y="1"/>
                          <a:pt x="69" y="0"/>
                          <a:pt x="69" y="1"/>
                        </a:cubicBezTo>
                        <a:cubicBezTo>
                          <a:pt x="67" y="1"/>
                          <a:pt x="66" y="2"/>
                          <a:pt x="64" y="3"/>
                        </a:cubicBezTo>
                        <a:cubicBezTo>
                          <a:pt x="64" y="3"/>
                          <a:pt x="64" y="4"/>
                          <a:pt x="64" y="4"/>
                        </a:cubicBezTo>
                        <a:cubicBezTo>
                          <a:pt x="66" y="3"/>
                          <a:pt x="67" y="3"/>
                          <a:pt x="68" y="2"/>
                        </a:cubicBezTo>
                        <a:cubicBezTo>
                          <a:pt x="66" y="4"/>
                          <a:pt x="64" y="6"/>
                          <a:pt x="62" y="8"/>
                        </a:cubicBezTo>
                        <a:cubicBezTo>
                          <a:pt x="56" y="14"/>
                          <a:pt x="50" y="19"/>
                          <a:pt x="43" y="24"/>
                        </a:cubicBezTo>
                        <a:cubicBezTo>
                          <a:pt x="36" y="28"/>
                          <a:pt x="28" y="31"/>
                          <a:pt x="21" y="34"/>
                        </a:cubicBezTo>
                        <a:cubicBezTo>
                          <a:pt x="15" y="36"/>
                          <a:pt x="8" y="39"/>
                          <a:pt x="1" y="38"/>
                        </a:cubicBezTo>
                        <a:cubicBezTo>
                          <a:pt x="0" y="38"/>
                          <a:pt x="0" y="39"/>
                          <a:pt x="1" y="3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Freeform 200">
                    <a:extLst>
                      <a:ext uri="{FF2B5EF4-FFF2-40B4-BE49-F238E27FC236}">
                        <a16:creationId xmlns="" xmlns:a16="http://schemas.microsoft.com/office/drawing/2014/main" id="{8DF3D238-5FE3-47C4-BD25-9EF6AD7A8D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1225" y="2563813"/>
                    <a:ext cx="92075" cy="104775"/>
                  </a:xfrm>
                  <a:custGeom>
                    <a:avLst/>
                    <a:gdLst>
                      <a:gd name="T0" fmla="*/ 3 w 87"/>
                      <a:gd name="T1" fmla="*/ 8 h 98"/>
                      <a:gd name="T2" fmla="*/ 3 w 87"/>
                      <a:gd name="T3" fmla="*/ 95 h 98"/>
                      <a:gd name="T4" fmla="*/ 5 w 87"/>
                      <a:gd name="T5" fmla="*/ 97 h 98"/>
                      <a:gd name="T6" fmla="*/ 76 w 87"/>
                      <a:gd name="T7" fmla="*/ 93 h 98"/>
                      <a:gd name="T8" fmla="*/ 78 w 87"/>
                      <a:gd name="T9" fmla="*/ 92 h 98"/>
                      <a:gd name="T10" fmla="*/ 80 w 87"/>
                      <a:gd name="T11" fmla="*/ 39 h 98"/>
                      <a:gd name="T12" fmla="*/ 78 w 87"/>
                      <a:gd name="T13" fmla="*/ 6 h 98"/>
                      <a:gd name="T14" fmla="*/ 51 w 87"/>
                      <a:gd name="T15" fmla="*/ 4 h 98"/>
                      <a:gd name="T16" fmla="*/ 2 w 87"/>
                      <a:gd name="T17" fmla="*/ 7 h 98"/>
                      <a:gd name="T18" fmla="*/ 2 w 87"/>
                      <a:gd name="T19" fmla="*/ 10 h 98"/>
                      <a:gd name="T20" fmla="*/ 65 w 87"/>
                      <a:gd name="T21" fmla="*/ 6 h 98"/>
                      <a:gd name="T22" fmla="*/ 76 w 87"/>
                      <a:gd name="T23" fmla="*/ 87 h 98"/>
                      <a:gd name="T24" fmla="*/ 47 w 87"/>
                      <a:gd name="T25" fmla="*/ 91 h 98"/>
                      <a:gd name="T26" fmla="*/ 6 w 87"/>
                      <a:gd name="T27" fmla="*/ 89 h 98"/>
                      <a:gd name="T28" fmla="*/ 6 w 87"/>
                      <a:gd name="T29" fmla="*/ 8 h 98"/>
                      <a:gd name="T30" fmla="*/ 3 w 87"/>
                      <a:gd name="T31" fmla="*/ 8 h 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7" h="98">
                        <a:moveTo>
                          <a:pt x="3" y="8"/>
                        </a:moveTo>
                        <a:cubicBezTo>
                          <a:pt x="3" y="37"/>
                          <a:pt x="3" y="66"/>
                          <a:pt x="3" y="95"/>
                        </a:cubicBezTo>
                        <a:cubicBezTo>
                          <a:pt x="3" y="96"/>
                          <a:pt x="4" y="97"/>
                          <a:pt x="5" y="97"/>
                        </a:cubicBezTo>
                        <a:cubicBezTo>
                          <a:pt x="28" y="97"/>
                          <a:pt x="52" y="90"/>
                          <a:pt x="76" y="93"/>
                        </a:cubicBezTo>
                        <a:cubicBezTo>
                          <a:pt x="77" y="93"/>
                          <a:pt x="78" y="93"/>
                          <a:pt x="78" y="92"/>
                        </a:cubicBezTo>
                        <a:cubicBezTo>
                          <a:pt x="80" y="74"/>
                          <a:pt x="80" y="56"/>
                          <a:pt x="80" y="39"/>
                        </a:cubicBezTo>
                        <a:cubicBezTo>
                          <a:pt x="80" y="32"/>
                          <a:pt x="83" y="11"/>
                          <a:pt x="78" y="6"/>
                        </a:cubicBezTo>
                        <a:cubicBezTo>
                          <a:pt x="71" y="0"/>
                          <a:pt x="58" y="3"/>
                          <a:pt x="51" y="4"/>
                        </a:cubicBezTo>
                        <a:cubicBezTo>
                          <a:pt x="35" y="6"/>
                          <a:pt x="18" y="7"/>
                          <a:pt x="2" y="7"/>
                        </a:cubicBezTo>
                        <a:cubicBezTo>
                          <a:pt x="0" y="7"/>
                          <a:pt x="0" y="10"/>
                          <a:pt x="2" y="10"/>
                        </a:cubicBezTo>
                        <a:cubicBezTo>
                          <a:pt x="23" y="10"/>
                          <a:pt x="44" y="7"/>
                          <a:pt x="65" y="6"/>
                        </a:cubicBezTo>
                        <a:cubicBezTo>
                          <a:pt x="87" y="5"/>
                          <a:pt x="76" y="75"/>
                          <a:pt x="76" y="87"/>
                        </a:cubicBezTo>
                        <a:cubicBezTo>
                          <a:pt x="75" y="91"/>
                          <a:pt x="51" y="90"/>
                          <a:pt x="47" y="91"/>
                        </a:cubicBezTo>
                        <a:cubicBezTo>
                          <a:pt x="42" y="91"/>
                          <a:pt x="6" y="98"/>
                          <a:pt x="6" y="89"/>
                        </a:cubicBezTo>
                        <a:cubicBezTo>
                          <a:pt x="5" y="62"/>
                          <a:pt x="6" y="35"/>
                          <a:pt x="6" y="8"/>
                        </a:cubicBezTo>
                        <a:cubicBezTo>
                          <a:pt x="6" y="6"/>
                          <a:pt x="3" y="6"/>
                          <a:pt x="3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Freeform 201">
                    <a:extLst>
                      <a:ext uri="{FF2B5EF4-FFF2-40B4-BE49-F238E27FC236}">
                        <a16:creationId xmlns="" xmlns:a16="http://schemas.microsoft.com/office/drawing/2014/main" id="{320DFB3B-6DA5-4748-9BCC-E9E23C0C10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576513"/>
                    <a:ext cx="66675" cy="71438"/>
                  </a:xfrm>
                  <a:custGeom>
                    <a:avLst/>
                    <a:gdLst>
                      <a:gd name="T0" fmla="*/ 6 w 63"/>
                      <a:gd name="T1" fmla="*/ 5 h 68"/>
                      <a:gd name="T2" fmla="*/ 6 w 63"/>
                      <a:gd name="T3" fmla="*/ 4 h 68"/>
                      <a:gd name="T4" fmla="*/ 4 w 63"/>
                      <a:gd name="T5" fmla="*/ 4 h 68"/>
                      <a:gd name="T6" fmla="*/ 2 w 63"/>
                      <a:gd name="T7" fmla="*/ 62 h 68"/>
                      <a:gd name="T8" fmla="*/ 3 w 63"/>
                      <a:gd name="T9" fmla="*/ 63 h 68"/>
                      <a:gd name="T10" fmla="*/ 29 w 63"/>
                      <a:gd name="T11" fmla="*/ 63 h 68"/>
                      <a:gd name="T12" fmla="*/ 59 w 63"/>
                      <a:gd name="T13" fmla="*/ 66 h 68"/>
                      <a:gd name="T14" fmla="*/ 60 w 63"/>
                      <a:gd name="T15" fmla="*/ 65 h 68"/>
                      <a:gd name="T16" fmla="*/ 60 w 63"/>
                      <a:gd name="T17" fmla="*/ 22 h 68"/>
                      <a:gd name="T18" fmla="*/ 60 w 63"/>
                      <a:gd name="T19" fmla="*/ 3 h 68"/>
                      <a:gd name="T20" fmla="*/ 46 w 63"/>
                      <a:gd name="T21" fmla="*/ 1 h 68"/>
                      <a:gd name="T22" fmla="*/ 2 w 63"/>
                      <a:gd name="T23" fmla="*/ 2 h 68"/>
                      <a:gd name="T24" fmla="*/ 2 w 63"/>
                      <a:gd name="T25" fmla="*/ 5 h 68"/>
                      <a:gd name="T26" fmla="*/ 3 w 63"/>
                      <a:gd name="T27" fmla="*/ 5 h 68"/>
                      <a:gd name="T28" fmla="*/ 3 w 63"/>
                      <a:gd name="T29" fmla="*/ 2 h 68"/>
                      <a:gd name="T30" fmla="*/ 2 w 63"/>
                      <a:gd name="T31" fmla="*/ 2 h 68"/>
                      <a:gd name="T32" fmla="*/ 2 w 63"/>
                      <a:gd name="T33" fmla="*/ 5 h 68"/>
                      <a:gd name="T34" fmla="*/ 50 w 63"/>
                      <a:gd name="T35" fmla="*/ 4 h 68"/>
                      <a:gd name="T36" fmla="*/ 57 w 63"/>
                      <a:gd name="T37" fmla="*/ 22 h 68"/>
                      <a:gd name="T38" fmla="*/ 58 w 63"/>
                      <a:gd name="T39" fmla="*/ 55 h 68"/>
                      <a:gd name="T40" fmla="*/ 38 w 63"/>
                      <a:gd name="T41" fmla="*/ 61 h 68"/>
                      <a:gd name="T42" fmla="*/ 12 w 63"/>
                      <a:gd name="T43" fmla="*/ 60 h 68"/>
                      <a:gd name="T44" fmla="*/ 4 w 63"/>
                      <a:gd name="T45" fmla="*/ 38 h 68"/>
                      <a:gd name="T46" fmla="*/ 6 w 63"/>
                      <a:gd name="T47" fmla="*/ 4 h 68"/>
                      <a:gd name="T48" fmla="*/ 4 w 63"/>
                      <a:gd name="T49" fmla="*/ 4 h 68"/>
                      <a:gd name="T50" fmla="*/ 4 w 63"/>
                      <a:gd name="T51" fmla="*/ 5 h 68"/>
                      <a:gd name="T52" fmla="*/ 6 w 63"/>
                      <a:gd name="T53" fmla="*/ 5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63" h="68">
                        <a:moveTo>
                          <a:pt x="6" y="5"/>
                        </a:moveTo>
                        <a:cubicBezTo>
                          <a:pt x="6" y="5"/>
                          <a:pt x="6" y="5"/>
                          <a:pt x="6" y="4"/>
                        </a:cubicBezTo>
                        <a:cubicBezTo>
                          <a:pt x="6" y="2"/>
                          <a:pt x="4" y="2"/>
                          <a:pt x="4" y="4"/>
                        </a:cubicBezTo>
                        <a:cubicBezTo>
                          <a:pt x="3" y="24"/>
                          <a:pt x="0" y="43"/>
                          <a:pt x="2" y="62"/>
                        </a:cubicBezTo>
                        <a:cubicBezTo>
                          <a:pt x="2" y="63"/>
                          <a:pt x="2" y="63"/>
                          <a:pt x="3" y="63"/>
                        </a:cubicBezTo>
                        <a:cubicBezTo>
                          <a:pt x="12" y="63"/>
                          <a:pt x="20" y="62"/>
                          <a:pt x="29" y="63"/>
                        </a:cubicBezTo>
                        <a:cubicBezTo>
                          <a:pt x="39" y="63"/>
                          <a:pt x="49" y="66"/>
                          <a:pt x="59" y="66"/>
                        </a:cubicBezTo>
                        <a:cubicBezTo>
                          <a:pt x="59" y="66"/>
                          <a:pt x="60" y="66"/>
                          <a:pt x="60" y="65"/>
                        </a:cubicBezTo>
                        <a:cubicBezTo>
                          <a:pt x="61" y="50"/>
                          <a:pt x="61" y="36"/>
                          <a:pt x="60" y="22"/>
                        </a:cubicBezTo>
                        <a:cubicBezTo>
                          <a:pt x="60" y="18"/>
                          <a:pt x="63" y="6"/>
                          <a:pt x="60" y="3"/>
                        </a:cubicBezTo>
                        <a:cubicBezTo>
                          <a:pt x="57" y="0"/>
                          <a:pt x="50" y="1"/>
                          <a:pt x="46" y="1"/>
                        </a:cubicBezTo>
                        <a:cubicBezTo>
                          <a:pt x="32" y="1"/>
                          <a:pt x="17" y="1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5" y="5"/>
                          <a:pt x="5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18" y="4"/>
                          <a:pt x="34" y="4"/>
                          <a:pt x="50" y="4"/>
                        </a:cubicBezTo>
                        <a:cubicBezTo>
                          <a:pt x="60" y="4"/>
                          <a:pt x="57" y="15"/>
                          <a:pt x="57" y="22"/>
                        </a:cubicBezTo>
                        <a:cubicBezTo>
                          <a:pt x="57" y="33"/>
                          <a:pt x="58" y="44"/>
                          <a:pt x="58" y="55"/>
                        </a:cubicBezTo>
                        <a:cubicBezTo>
                          <a:pt x="57" y="68"/>
                          <a:pt x="47" y="62"/>
                          <a:pt x="38" y="61"/>
                        </a:cubicBezTo>
                        <a:cubicBezTo>
                          <a:pt x="29" y="60"/>
                          <a:pt x="20" y="59"/>
                          <a:pt x="12" y="60"/>
                        </a:cubicBezTo>
                        <a:cubicBezTo>
                          <a:pt x="0" y="61"/>
                          <a:pt x="4" y="45"/>
                          <a:pt x="4" y="38"/>
                        </a:cubicBezTo>
                        <a:cubicBezTo>
                          <a:pt x="5" y="27"/>
                          <a:pt x="6" y="16"/>
                          <a:pt x="6" y="4"/>
                        </a:cubicBezTo>
                        <a:cubicBezTo>
                          <a:pt x="6" y="4"/>
                          <a:pt x="5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7"/>
                          <a:pt x="6" y="7"/>
                          <a:pt x="6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Freeform 202">
                    <a:extLst>
                      <a:ext uri="{FF2B5EF4-FFF2-40B4-BE49-F238E27FC236}">
                        <a16:creationId xmlns="" xmlns:a16="http://schemas.microsoft.com/office/drawing/2014/main" id="{5716CBE9-BE60-45C2-9716-B5D7D398A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44563" y="2646363"/>
                    <a:ext cx="15875" cy="14288"/>
                  </a:xfrm>
                  <a:custGeom>
                    <a:avLst/>
                    <a:gdLst>
                      <a:gd name="T0" fmla="*/ 8 w 15"/>
                      <a:gd name="T1" fmla="*/ 10 h 13"/>
                      <a:gd name="T2" fmla="*/ 3 w 15"/>
                      <a:gd name="T3" fmla="*/ 7 h 13"/>
                      <a:gd name="T4" fmla="*/ 5 w 15"/>
                      <a:gd name="T5" fmla="*/ 3 h 13"/>
                      <a:gd name="T6" fmla="*/ 9 w 15"/>
                      <a:gd name="T7" fmla="*/ 3 h 13"/>
                      <a:gd name="T8" fmla="*/ 11 w 15"/>
                      <a:gd name="T9" fmla="*/ 6 h 13"/>
                      <a:gd name="T10" fmla="*/ 5 w 15"/>
                      <a:gd name="T11" fmla="*/ 10 h 13"/>
                      <a:gd name="T12" fmla="*/ 5 w 15"/>
                      <a:gd name="T13" fmla="*/ 12 h 13"/>
                      <a:gd name="T14" fmla="*/ 14 w 15"/>
                      <a:gd name="T15" fmla="*/ 6 h 13"/>
                      <a:gd name="T16" fmla="*/ 12 w 15"/>
                      <a:gd name="T17" fmla="*/ 1 h 13"/>
                      <a:gd name="T18" fmla="*/ 6 w 15"/>
                      <a:gd name="T19" fmla="*/ 0 h 13"/>
                      <a:gd name="T20" fmla="*/ 0 w 15"/>
                      <a:gd name="T21" fmla="*/ 7 h 13"/>
                      <a:gd name="T22" fmla="*/ 8 w 15"/>
                      <a:gd name="T23" fmla="*/ 12 h 13"/>
                      <a:gd name="T24" fmla="*/ 8 w 15"/>
                      <a:gd name="T25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5" h="13">
                        <a:moveTo>
                          <a:pt x="8" y="10"/>
                        </a:moveTo>
                        <a:cubicBezTo>
                          <a:pt x="6" y="10"/>
                          <a:pt x="4" y="9"/>
                          <a:pt x="3" y="7"/>
                        </a:cubicBezTo>
                        <a:cubicBezTo>
                          <a:pt x="3" y="5"/>
                          <a:pt x="4" y="4"/>
                          <a:pt x="5" y="3"/>
                        </a:cubicBezTo>
                        <a:cubicBezTo>
                          <a:pt x="7" y="3"/>
                          <a:pt x="8" y="2"/>
                          <a:pt x="9" y="3"/>
                        </a:cubicBezTo>
                        <a:cubicBezTo>
                          <a:pt x="11" y="3"/>
                          <a:pt x="11" y="5"/>
                          <a:pt x="11" y="6"/>
                        </a:cubicBezTo>
                        <a:cubicBezTo>
                          <a:pt x="12" y="9"/>
                          <a:pt x="8" y="10"/>
                          <a:pt x="5" y="10"/>
                        </a:cubicBezTo>
                        <a:cubicBezTo>
                          <a:pt x="3" y="10"/>
                          <a:pt x="3" y="13"/>
                          <a:pt x="5" y="12"/>
                        </a:cubicBezTo>
                        <a:cubicBezTo>
                          <a:pt x="9" y="12"/>
                          <a:pt x="14" y="11"/>
                          <a:pt x="14" y="6"/>
                        </a:cubicBezTo>
                        <a:cubicBezTo>
                          <a:pt x="15" y="4"/>
                          <a:pt x="14" y="2"/>
                          <a:pt x="12" y="1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3" y="1"/>
                          <a:pt x="0" y="4"/>
                          <a:pt x="0" y="7"/>
                        </a:cubicBezTo>
                        <a:cubicBezTo>
                          <a:pt x="1" y="11"/>
                          <a:pt x="5" y="13"/>
                          <a:pt x="8" y="12"/>
                        </a:cubicBezTo>
                        <a:cubicBezTo>
                          <a:pt x="10" y="12"/>
                          <a:pt x="10" y="10"/>
                          <a:pt x="8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203">
                    <a:extLst>
                      <a:ext uri="{FF2B5EF4-FFF2-40B4-BE49-F238E27FC236}">
                        <a16:creationId xmlns="" xmlns:a16="http://schemas.microsoft.com/office/drawing/2014/main" id="{28B95319-E63C-45E0-A5D5-E1859E247D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1075" y="2128838"/>
                    <a:ext cx="60325" cy="49213"/>
                  </a:xfrm>
                  <a:custGeom>
                    <a:avLst/>
                    <a:gdLst>
                      <a:gd name="T0" fmla="*/ 7 w 57"/>
                      <a:gd name="T1" fmla="*/ 29 h 46"/>
                      <a:gd name="T2" fmla="*/ 5 w 57"/>
                      <a:gd name="T3" fmla="*/ 13 h 46"/>
                      <a:gd name="T4" fmla="*/ 9 w 57"/>
                      <a:gd name="T5" fmla="*/ 5 h 46"/>
                      <a:gd name="T6" fmla="*/ 18 w 57"/>
                      <a:gd name="T7" fmla="*/ 5 h 46"/>
                      <a:gd name="T8" fmla="*/ 37 w 57"/>
                      <a:gd name="T9" fmla="*/ 7 h 46"/>
                      <a:gd name="T10" fmla="*/ 46 w 57"/>
                      <a:gd name="T11" fmla="*/ 7 h 46"/>
                      <a:gd name="T12" fmla="*/ 51 w 57"/>
                      <a:gd name="T13" fmla="*/ 18 h 46"/>
                      <a:gd name="T14" fmla="*/ 49 w 57"/>
                      <a:gd name="T15" fmla="*/ 30 h 46"/>
                      <a:gd name="T16" fmla="*/ 42 w 57"/>
                      <a:gd name="T17" fmla="*/ 31 h 46"/>
                      <a:gd name="T18" fmla="*/ 43 w 57"/>
                      <a:gd name="T19" fmla="*/ 45 h 46"/>
                      <a:gd name="T20" fmla="*/ 45 w 57"/>
                      <a:gd name="T21" fmla="*/ 43 h 46"/>
                      <a:gd name="T22" fmla="*/ 36 w 57"/>
                      <a:gd name="T23" fmla="*/ 31 h 46"/>
                      <a:gd name="T24" fmla="*/ 34 w 57"/>
                      <a:gd name="T25" fmla="*/ 30 h 46"/>
                      <a:gd name="T26" fmla="*/ 6 w 57"/>
                      <a:gd name="T27" fmla="*/ 29 h 46"/>
                      <a:gd name="T28" fmla="*/ 5 w 57"/>
                      <a:gd name="T29" fmla="*/ 32 h 46"/>
                      <a:gd name="T30" fmla="*/ 27 w 57"/>
                      <a:gd name="T31" fmla="*/ 32 h 46"/>
                      <a:gd name="T32" fmla="*/ 43 w 57"/>
                      <a:gd name="T33" fmla="*/ 45 h 46"/>
                      <a:gd name="T34" fmla="*/ 45 w 57"/>
                      <a:gd name="T35" fmla="*/ 43 h 46"/>
                      <a:gd name="T36" fmla="*/ 53 w 57"/>
                      <a:gd name="T37" fmla="*/ 33 h 46"/>
                      <a:gd name="T38" fmla="*/ 54 w 57"/>
                      <a:gd name="T39" fmla="*/ 31 h 46"/>
                      <a:gd name="T40" fmla="*/ 52 w 57"/>
                      <a:gd name="T41" fmla="*/ 5 h 46"/>
                      <a:gd name="T42" fmla="*/ 44 w 57"/>
                      <a:gd name="T43" fmla="*/ 4 h 46"/>
                      <a:gd name="T44" fmla="*/ 21 w 57"/>
                      <a:gd name="T45" fmla="*/ 2 h 46"/>
                      <a:gd name="T46" fmla="*/ 2 w 57"/>
                      <a:gd name="T47" fmla="*/ 6 h 46"/>
                      <a:gd name="T48" fmla="*/ 4 w 57"/>
                      <a:gd name="T49" fmla="*/ 31 h 46"/>
                      <a:gd name="T50" fmla="*/ 7 w 57"/>
                      <a:gd name="T51" fmla="*/ 29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57" h="46">
                        <a:moveTo>
                          <a:pt x="7" y="29"/>
                        </a:moveTo>
                        <a:cubicBezTo>
                          <a:pt x="4" y="24"/>
                          <a:pt x="5" y="18"/>
                          <a:pt x="5" y="13"/>
                        </a:cubicBezTo>
                        <a:cubicBezTo>
                          <a:pt x="5" y="10"/>
                          <a:pt x="4" y="6"/>
                          <a:pt x="9" y="5"/>
                        </a:cubicBezTo>
                        <a:cubicBezTo>
                          <a:pt x="12" y="5"/>
                          <a:pt x="15" y="5"/>
                          <a:pt x="18" y="5"/>
                        </a:cubicBezTo>
                        <a:cubicBezTo>
                          <a:pt x="24" y="5"/>
                          <a:pt x="31" y="6"/>
                          <a:pt x="37" y="7"/>
                        </a:cubicBezTo>
                        <a:cubicBezTo>
                          <a:pt x="40" y="7"/>
                          <a:pt x="43" y="7"/>
                          <a:pt x="46" y="7"/>
                        </a:cubicBezTo>
                        <a:cubicBezTo>
                          <a:pt x="53" y="7"/>
                          <a:pt x="52" y="15"/>
                          <a:pt x="51" y="18"/>
                        </a:cubicBezTo>
                        <a:cubicBezTo>
                          <a:pt x="51" y="21"/>
                          <a:pt x="53" y="30"/>
                          <a:pt x="49" y="30"/>
                        </a:cubicBezTo>
                        <a:cubicBezTo>
                          <a:pt x="48" y="30"/>
                          <a:pt x="43" y="30"/>
                          <a:pt x="42" y="31"/>
                        </a:cubicBezTo>
                        <a:cubicBezTo>
                          <a:pt x="37" y="36"/>
                          <a:pt x="40" y="41"/>
                          <a:pt x="43" y="45"/>
                        </a:cubicBezTo>
                        <a:cubicBezTo>
                          <a:pt x="44" y="44"/>
                          <a:pt x="44" y="43"/>
                          <a:pt x="45" y="43"/>
                        </a:cubicBezTo>
                        <a:cubicBezTo>
                          <a:pt x="40" y="40"/>
                          <a:pt x="37" y="36"/>
                          <a:pt x="36" y="31"/>
                        </a:cubicBezTo>
                        <a:cubicBezTo>
                          <a:pt x="35" y="30"/>
                          <a:pt x="35" y="30"/>
                          <a:pt x="34" y="30"/>
                        </a:cubicBezTo>
                        <a:cubicBezTo>
                          <a:pt x="25" y="29"/>
                          <a:pt x="15" y="32"/>
                          <a:pt x="6" y="29"/>
                        </a:cubicBezTo>
                        <a:cubicBezTo>
                          <a:pt x="4" y="28"/>
                          <a:pt x="3" y="31"/>
                          <a:pt x="5" y="32"/>
                        </a:cubicBezTo>
                        <a:cubicBezTo>
                          <a:pt x="12" y="34"/>
                          <a:pt x="20" y="33"/>
                          <a:pt x="27" y="32"/>
                        </a:cubicBezTo>
                        <a:cubicBezTo>
                          <a:pt x="34" y="32"/>
                          <a:pt x="38" y="41"/>
                          <a:pt x="43" y="45"/>
                        </a:cubicBezTo>
                        <a:cubicBezTo>
                          <a:pt x="45" y="46"/>
                          <a:pt x="46" y="44"/>
                          <a:pt x="45" y="43"/>
                        </a:cubicBezTo>
                        <a:cubicBezTo>
                          <a:pt x="36" y="32"/>
                          <a:pt x="49" y="33"/>
                          <a:pt x="53" y="33"/>
                        </a:cubicBezTo>
                        <a:cubicBezTo>
                          <a:pt x="54" y="33"/>
                          <a:pt x="54" y="32"/>
                          <a:pt x="54" y="31"/>
                        </a:cubicBezTo>
                        <a:cubicBezTo>
                          <a:pt x="54" y="24"/>
                          <a:pt x="57" y="12"/>
                          <a:pt x="52" y="5"/>
                        </a:cubicBezTo>
                        <a:cubicBezTo>
                          <a:pt x="50" y="4"/>
                          <a:pt x="45" y="4"/>
                          <a:pt x="44" y="4"/>
                        </a:cubicBezTo>
                        <a:cubicBezTo>
                          <a:pt x="36" y="4"/>
                          <a:pt x="29" y="3"/>
                          <a:pt x="21" y="2"/>
                        </a:cubicBezTo>
                        <a:cubicBezTo>
                          <a:pt x="17" y="2"/>
                          <a:pt x="3" y="0"/>
                          <a:pt x="2" y="6"/>
                        </a:cubicBezTo>
                        <a:cubicBezTo>
                          <a:pt x="0" y="13"/>
                          <a:pt x="1" y="24"/>
                          <a:pt x="4" y="31"/>
                        </a:cubicBezTo>
                        <a:cubicBezTo>
                          <a:pt x="5" y="32"/>
                          <a:pt x="8" y="31"/>
                          <a:pt x="7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Freeform 204">
                    <a:extLst>
                      <a:ext uri="{FF2B5EF4-FFF2-40B4-BE49-F238E27FC236}">
                        <a16:creationId xmlns="" xmlns:a16="http://schemas.microsoft.com/office/drawing/2014/main" id="{907FF6C2-1CAC-475A-B487-7776892311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227263"/>
                    <a:ext cx="30163" cy="36513"/>
                  </a:xfrm>
                  <a:custGeom>
                    <a:avLst/>
                    <a:gdLst>
                      <a:gd name="T0" fmla="*/ 26 w 28"/>
                      <a:gd name="T1" fmla="*/ 3 h 34"/>
                      <a:gd name="T2" fmla="*/ 8 w 28"/>
                      <a:gd name="T3" fmla="*/ 3 h 34"/>
                      <a:gd name="T4" fmla="*/ 3 w 28"/>
                      <a:gd name="T5" fmla="*/ 12 h 34"/>
                      <a:gd name="T6" fmla="*/ 17 w 28"/>
                      <a:gd name="T7" fmla="*/ 19 h 34"/>
                      <a:gd name="T8" fmla="*/ 13 w 28"/>
                      <a:gd name="T9" fmla="*/ 30 h 34"/>
                      <a:gd name="T10" fmla="*/ 3 w 28"/>
                      <a:gd name="T11" fmla="*/ 19 h 34"/>
                      <a:gd name="T12" fmla="*/ 0 w 28"/>
                      <a:gd name="T13" fmla="*/ 19 h 34"/>
                      <a:gd name="T14" fmla="*/ 11 w 28"/>
                      <a:gd name="T15" fmla="*/ 33 h 34"/>
                      <a:gd name="T16" fmla="*/ 24 w 28"/>
                      <a:gd name="T17" fmla="*/ 24 h 34"/>
                      <a:gd name="T18" fmla="*/ 11 w 28"/>
                      <a:gd name="T19" fmla="*/ 13 h 34"/>
                      <a:gd name="T20" fmla="*/ 6 w 28"/>
                      <a:gd name="T21" fmla="*/ 12 h 34"/>
                      <a:gd name="T22" fmla="*/ 13 w 28"/>
                      <a:gd name="T23" fmla="*/ 4 h 34"/>
                      <a:gd name="T24" fmla="*/ 26 w 28"/>
                      <a:gd name="T25" fmla="*/ 6 h 34"/>
                      <a:gd name="T26" fmla="*/ 26 w 28"/>
                      <a:gd name="T27" fmla="*/ 3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8" h="34">
                        <a:moveTo>
                          <a:pt x="26" y="3"/>
                        </a:moveTo>
                        <a:cubicBezTo>
                          <a:pt x="20" y="2"/>
                          <a:pt x="14" y="0"/>
                          <a:pt x="8" y="3"/>
                        </a:cubicBezTo>
                        <a:cubicBezTo>
                          <a:pt x="4" y="4"/>
                          <a:pt x="0" y="8"/>
                          <a:pt x="3" y="12"/>
                        </a:cubicBezTo>
                        <a:cubicBezTo>
                          <a:pt x="6" y="16"/>
                          <a:pt x="13" y="16"/>
                          <a:pt x="17" y="19"/>
                        </a:cubicBezTo>
                        <a:cubicBezTo>
                          <a:pt x="24" y="23"/>
                          <a:pt x="20" y="30"/>
                          <a:pt x="13" y="30"/>
                        </a:cubicBezTo>
                        <a:cubicBezTo>
                          <a:pt x="6" y="31"/>
                          <a:pt x="3" y="25"/>
                          <a:pt x="3" y="19"/>
                        </a:cubicBezTo>
                        <a:cubicBezTo>
                          <a:pt x="3" y="17"/>
                          <a:pt x="0" y="17"/>
                          <a:pt x="0" y="19"/>
                        </a:cubicBezTo>
                        <a:cubicBezTo>
                          <a:pt x="0" y="26"/>
                          <a:pt x="4" y="32"/>
                          <a:pt x="11" y="33"/>
                        </a:cubicBezTo>
                        <a:cubicBezTo>
                          <a:pt x="17" y="34"/>
                          <a:pt x="24" y="30"/>
                          <a:pt x="24" y="24"/>
                        </a:cubicBezTo>
                        <a:cubicBezTo>
                          <a:pt x="23" y="17"/>
                          <a:pt x="16" y="15"/>
                          <a:pt x="11" y="13"/>
                        </a:cubicBezTo>
                        <a:cubicBezTo>
                          <a:pt x="9" y="13"/>
                          <a:pt x="8" y="12"/>
                          <a:pt x="6" y="12"/>
                        </a:cubicBezTo>
                        <a:cubicBezTo>
                          <a:pt x="1" y="8"/>
                          <a:pt x="10" y="5"/>
                          <a:pt x="13" y="4"/>
                        </a:cubicBezTo>
                        <a:cubicBezTo>
                          <a:pt x="17" y="4"/>
                          <a:pt x="22" y="5"/>
                          <a:pt x="26" y="6"/>
                        </a:cubicBezTo>
                        <a:cubicBezTo>
                          <a:pt x="28" y="6"/>
                          <a:pt x="28" y="3"/>
                          <a:pt x="2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205">
                    <a:extLst>
                      <a:ext uri="{FF2B5EF4-FFF2-40B4-BE49-F238E27FC236}">
                        <a16:creationId xmlns="" xmlns:a16="http://schemas.microsoft.com/office/drawing/2014/main" id="{1E697C88-CD27-454B-8ECD-EC79BADCA5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41400" y="2224088"/>
                    <a:ext cx="11113" cy="7938"/>
                  </a:xfrm>
                  <a:custGeom>
                    <a:avLst/>
                    <a:gdLst>
                      <a:gd name="T0" fmla="*/ 5 w 11"/>
                      <a:gd name="T1" fmla="*/ 6 h 8"/>
                      <a:gd name="T2" fmla="*/ 4 w 11"/>
                      <a:gd name="T3" fmla="*/ 2 h 8"/>
                      <a:gd name="T4" fmla="*/ 2 w 11"/>
                      <a:gd name="T5" fmla="*/ 3 h 8"/>
                      <a:gd name="T6" fmla="*/ 9 w 11"/>
                      <a:gd name="T7" fmla="*/ 3 h 8"/>
                      <a:gd name="T8" fmla="*/ 8 w 11"/>
                      <a:gd name="T9" fmla="*/ 2 h 8"/>
                      <a:gd name="T10" fmla="*/ 7 w 11"/>
                      <a:gd name="T11" fmla="*/ 5 h 8"/>
                      <a:gd name="T12" fmla="*/ 9 w 11"/>
                      <a:gd name="T13" fmla="*/ 5 h 8"/>
                      <a:gd name="T14" fmla="*/ 2 w 11"/>
                      <a:gd name="T15" fmla="*/ 2 h 8"/>
                      <a:gd name="T16" fmla="*/ 2 w 11"/>
                      <a:gd name="T17" fmla="*/ 5 h 8"/>
                      <a:gd name="T18" fmla="*/ 6 w 11"/>
                      <a:gd name="T19" fmla="*/ 5 h 8"/>
                      <a:gd name="T20" fmla="*/ 6 w 11"/>
                      <a:gd name="T21" fmla="*/ 2 h 8"/>
                      <a:gd name="T22" fmla="*/ 2 w 11"/>
                      <a:gd name="T23" fmla="*/ 2 h 8"/>
                      <a:gd name="T24" fmla="*/ 2 w 11"/>
                      <a:gd name="T25" fmla="*/ 5 h 8"/>
                      <a:gd name="T26" fmla="*/ 7 w 11"/>
                      <a:gd name="T27" fmla="*/ 7 h 8"/>
                      <a:gd name="T28" fmla="*/ 10 w 11"/>
                      <a:gd name="T29" fmla="*/ 6 h 8"/>
                      <a:gd name="T30" fmla="*/ 10 w 11"/>
                      <a:gd name="T31" fmla="*/ 2 h 8"/>
                      <a:gd name="T32" fmla="*/ 9 w 11"/>
                      <a:gd name="T33" fmla="*/ 0 h 8"/>
                      <a:gd name="T34" fmla="*/ 2 w 11"/>
                      <a:gd name="T35" fmla="*/ 0 h 8"/>
                      <a:gd name="T36" fmla="*/ 1 w 11"/>
                      <a:gd name="T37" fmla="*/ 2 h 8"/>
                      <a:gd name="T38" fmla="*/ 2 w 11"/>
                      <a:gd name="T39" fmla="*/ 6 h 8"/>
                      <a:gd name="T40" fmla="*/ 5 w 11"/>
                      <a:gd name="T41" fmla="*/ 6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1" h="8">
                        <a:moveTo>
                          <a:pt x="5" y="6"/>
                        </a:moveTo>
                        <a:cubicBezTo>
                          <a:pt x="4" y="4"/>
                          <a:pt x="4" y="3"/>
                          <a:pt x="4" y="2"/>
                        </a:cubicBezTo>
                        <a:cubicBezTo>
                          <a:pt x="3" y="2"/>
                          <a:pt x="3" y="3"/>
                          <a:pt x="2" y="3"/>
                        </a:cubicBezTo>
                        <a:cubicBezTo>
                          <a:pt x="5" y="3"/>
                          <a:pt x="7" y="3"/>
                          <a:pt x="9" y="3"/>
                        </a:cubicBezTo>
                        <a:cubicBezTo>
                          <a:pt x="9" y="3"/>
                          <a:pt x="8" y="2"/>
                          <a:pt x="8" y="2"/>
                        </a:cubicBezTo>
                        <a:cubicBezTo>
                          <a:pt x="7" y="3"/>
                          <a:pt x="7" y="4"/>
                          <a:pt x="7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7" y="3"/>
                          <a:pt x="5" y="2"/>
                          <a:pt x="2" y="2"/>
                        </a:cubicBezTo>
                        <a:cubicBezTo>
                          <a:pt x="1" y="2"/>
                          <a:pt x="0" y="5"/>
                          <a:pt x="2" y="5"/>
                        </a:cubicBezTo>
                        <a:cubicBezTo>
                          <a:pt x="4" y="5"/>
                          <a:pt x="5" y="5"/>
                          <a:pt x="6" y="5"/>
                        </a:cubicBezTo>
                        <a:cubicBezTo>
                          <a:pt x="8" y="5"/>
                          <a:pt x="8" y="2"/>
                          <a:pt x="6" y="2"/>
                        </a:cubicBezTo>
                        <a:cubicBezTo>
                          <a:pt x="5" y="2"/>
                          <a:pt x="4" y="2"/>
                          <a:pt x="2" y="2"/>
                        </a:cubicBezTo>
                        <a:cubicBezTo>
                          <a:pt x="2" y="3"/>
                          <a:pt x="2" y="4"/>
                          <a:pt x="2" y="5"/>
                        </a:cubicBezTo>
                        <a:cubicBezTo>
                          <a:pt x="4" y="5"/>
                          <a:pt x="6" y="5"/>
                          <a:pt x="7" y="7"/>
                        </a:cubicBezTo>
                        <a:cubicBezTo>
                          <a:pt x="8" y="7"/>
                          <a:pt x="9" y="7"/>
                          <a:pt x="10" y="6"/>
                        </a:cubicBezTo>
                        <a:cubicBezTo>
                          <a:pt x="10" y="5"/>
                          <a:pt x="10" y="3"/>
                          <a:pt x="10" y="2"/>
                        </a:cubicBezTo>
                        <a:cubicBezTo>
                          <a:pt x="11" y="1"/>
                          <a:pt x="10" y="1"/>
                          <a:pt x="9" y="0"/>
                        </a:cubicBezTo>
                        <a:cubicBezTo>
                          <a:pt x="7" y="0"/>
                          <a:pt x="5" y="0"/>
                          <a:pt x="2" y="0"/>
                        </a:cubicBezTo>
                        <a:cubicBezTo>
                          <a:pt x="2" y="0"/>
                          <a:pt x="1" y="1"/>
                          <a:pt x="1" y="2"/>
                        </a:cubicBezTo>
                        <a:cubicBezTo>
                          <a:pt x="1" y="3"/>
                          <a:pt x="1" y="5"/>
                          <a:pt x="2" y="6"/>
                        </a:cubicBezTo>
                        <a:cubicBezTo>
                          <a:pt x="2" y="8"/>
                          <a:pt x="5" y="7"/>
                          <a:pt x="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08">
                    <a:extLst>
                      <a:ext uri="{FF2B5EF4-FFF2-40B4-BE49-F238E27FC236}">
                        <a16:creationId xmlns="" xmlns:a16="http://schemas.microsoft.com/office/drawing/2014/main" id="{A9C6E75C-ED33-4407-9032-8AE44CEF03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2825" y="2757488"/>
                    <a:ext cx="14288" cy="36513"/>
                  </a:xfrm>
                  <a:custGeom>
                    <a:avLst/>
                    <a:gdLst>
                      <a:gd name="T0" fmla="*/ 2 w 14"/>
                      <a:gd name="T1" fmla="*/ 2 h 34"/>
                      <a:gd name="T2" fmla="*/ 2 w 14"/>
                      <a:gd name="T3" fmla="*/ 0 h 34"/>
                      <a:gd name="T4" fmla="*/ 0 w 14"/>
                      <a:gd name="T5" fmla="*/ 1 h 34"/>
                      <a:gd name="T6" fmla="*/ 13 w 14"/>
                      <a:gd name="T7" fmla="*/ 33 h 34"/>
                      <a:gd name="T8" fmla="*/ 14 w 14"/>
                      <a:gd name="T9" fmla="*/ 33 h 34"/>
                      <a:gd name="T10" fmla="*/ 2 w 14"/>
                      <a:gd name="T11" fmla="*/ 0 h 34"/>
                      <a:gd name="T12" fmla="*/ 0 w 14"/>
                      <a:gd name="T13" fmla="*/ 0 h 34"/>
                      <a:gd name="T14" fmla="*/ 0 w 14"/>
                      <a:gd name="T15" fmla="*/ 2 h 34"/>
                      <a:gd name="T16" fmla="*/ 2 w 14"/>
                      <a:gd name="T17" fmla="*/ 2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34">
                        <a:moveTo>
                          <a:pt x="2" y="2"/>
                        </a:move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5" y="11"/>
                          <a:pt x="9" y="22"/>
                          <a:pt x="13" y="33"/>
                        </a:cubicBezTo>
                        <a:cubicBezTo>
                          <a:pt x="13" y="34"/>
                          <a:pt x="14" y="33"/>
                          <a:pt x="14" y="33"/>
                        </a:cubicBezTo>
                        <a:cubicBezTo>
                          <a:pt x="11" y="22"/>
                          <a:pt x="6" y="11"/>
                          <a:pt x="2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3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Freeform 409">
                    <a:extLst>
                      <a:ext uri="{FF2B5EF4-FFF2-40B4-BE49-F238E27FC236}">
                        <a16:creationId xmlns="" xmlns:a16="http://schemas.microsoft.com/office/drawing/2014/main" id="{B7C3424A-D71B-44F4-8F70-12F1E7561D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54313"/>
                    <a:ext cx="39688" cy="41275"/>
                  </a:xfrm>
                  <a:custGeom>
                    <a:avLst/>
                    <a:gdLst>
                      <a:gd name="T0" fmla="*/ 1 w 37"/>
                      <a:gd name="T1" fmla="*/ 34 h 38"/>
                      <a:gd name="T2" fmla="*/ 3 w 37"/>
                      <a:gd name="T3" fmla="*/ 32 h 38"/>
                      <a:gd name="T4" fmla="*/ 4 w 37"/>
                      <a:gd name="T5" fmla="*/ 27 h 38"/>
                      <a:gd name="T6" fmla="*/ 8 w 37"/>
                      <a:gd name="T7" fmla="*/ 18 h 38"/>
                      <a:gd name="T8" fmla="*/ 12 w 37"/>
                      <a:gd name="T9" fmla="*/ 8 h 38"/>
                      <a:gd name="T10" fmla="*/ 26 w 37"/>
                      <a:gd name="T11" fmla="*/ 9 h 38"/>
                      <a:gd name="T12" fmla="*/ 32 w 37"/>
                      <a:gd name="T13" fmla="*/ 23 h 38"/>
                      <a:gd name="T14" fmla="*/ 36 w 37"/>
                      <a:gd name="T15" fmla="*/ 34 h 38"/>
                      <a:gd name="T16" fmla="*/ 23 w 37"/>
                      <a:gd name="T17" fmla="*/ 36 h 38"/>
                      <a:gd name="T18" fmla="*/ 19 w 37"/>
                      <a:gd name="T19" fmla="*/ 26 h 38"/>
                      <a:gd name="T20" fmla="*/ 18 w 37"/>
                      <a:gd name="T21" fmla="*/ 33 h 38"/>
                      <a:gd name="T22" fmla="*/ 13 w 37"/>
                      <a:gd name="T23" fmla="*/ 36 h 38"/>
                      <a:gd name="T24" fmla="*/ 0 w 37"/>
                      <a:gd name="T25" fmla="*/ 36 h 38"/>
                      <a:gd name="T26" fmla="*/ 0 w 37"/>
                      <a:gd name="T27" fmla="*/ 38 h 38"/>
                      <a:gd name="T28" fmla="*/ 19 w 37"/>
                      <a:gd name="T29" fmla="*/ 37 h 38"/>
                      <a:gd name="T30" fmla="*/ 19 w 37"/>
                      <a:gd name="T31" fmla="*/ 37 h 38"/>
                      <a:gd name="T32" fmla="*/ 19 w 37"/>
                      <a:gd name="T33" fmla="*/ 33 h 38"/>
                      <a:gd name="T34" fmla="*/ 19 w 37"/>
                      <a:gd name="T35" fmla="*/ 31 h 38"/>
                      <a:gd name="T36" fmla="*/ 21 w 37"/>
                      <a:gd name="T37" fmla="*/ 29 h 38"/>
                      <a:gd name="T38" fmla="*/ 22 w 37"/>
                      <a:gd name="T39" fmla="*/ 37 h 38"/>
                      <a:gd name="T40" fmla="*/ 23 w 37"/>
                      <a:gd name="T41" fmla="*/ 37 h 38"/>
                      <a:gd name="T42" fmla="*/ 36 w 37"/>
                      <a:gd name="T43" fmla="*/ 37 h 38"/>
                      <a:gd name="T44" fmla="*/ 37 w 37"/>
                      <a:gd name="T45" fmla="*/ 36 h 38"/>
                      <a:gd name="T46" fmla="*/ 31 w 37"/>
                      <a:gd name="T47" fmla="*/ 14 h 38"/>
                      <a:gd name="T48" fmla="*/ 23 w 37"/>
                      <a:gd name="T49" fmla="*/ 2 h 38"/>
                      <a:gd name="T50" fmla="*/ 11 w 37"/>
                      <a:gd name="T51" fmla="*/ 7 h 38"/>
                      <a:gd name="T52" fmla="*/ 0 w 37"/>
                      <a:gd name="T53" fmla="*/ 36 h 38"/>
                      <a:gd name="T54" fmla="*/ 1 w 37"/>
                      <a:gd name="T55" fmla="*/ 36 h 38"/>
                      <a:gd name="T56" fmla="*/ 3 w 37"/>
                      <a:gd name="T57" fmla="*/ 34 h 38"/>
                      <a:gd name="T58" fmla="*/ 1 w 37"/>
                      <a:gd name="T59" fmla="*/ 34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7" h="38">
                        <a:moveTo>
                          <a:pt x="1" y="34"/>
                        </a:moveTo>
                        <a:cubicBezTo>
                          <a:pt x="2" y="35"/>
                          <a:pt x="3" y="34"/>
                          <a:pt x="3" y="32"/>
                        </a:cubicBezTo>
                        <a:cubicBezTo>
                          <a:pt x="3" y="30"/>
                          <a:pt x="4" y="29"/>
                          <a:pt x="4" y="27"/>
                        </a:cubicBezTo>
                        <a:cubicBezTo>
                          <a:pt x="5" y="24"/>
                          <a:pt x="7" y="21"/>
                          <a:pt x="8" y="18"/>
                        </a:cubicBezTo>
                        <a:cubicBezTo>
                          <a:pt x="9" y="15"/>
                          <a:pt x="11" y="11"/>
                          <a:pt x="12" y="8"/>
                        </a:cubicBezTo>
                        <a:cubicBezTo>
                          <a:pt x="16" y="0"/>
                          <a:pt x="23" y="3"/>
                          <a:pt x="26" y="9"/>
                        </a:cubicBezTo>
                        <a:cubicBezTo>
                          <a:pt x="29" y="13"/>
                          <a:pt x="30" y="18"/>
                          <a:pt x="32" y="23"/>
                        </a:cubicBezTo>
                        <a:cubicBezTo>
                          <a:pt x="34" y="27"/>
                          <a:pt x="35" y="30"/>
                          <a:pt x="36" y="34"/>
                        </a:cubicBezTo>
                        <a:cubicBezTo>
                          <a:pt x="36" y="37"/>
                          <a:pt x="23" y="36"/>
                          <a:pt x="23" y="36"/>
                        </a:cubicBezTo>
                        <a:cubicBezTo>
                          <a:pt x="23" y="34"/>
                          <a:pt x="23" y="24"/>
                          <a:pt x="19" y="26"/>
                        </a:cubicBezTo>
                        <a:cubicBezTo>
                          <a:pt x="17" y="27"/>
                          <a:pt x="18" y="31"/>
                          <a:pt x="18" y="33"/>
                        </a:cubicBezTo>
                        <a:cubicBezTo>
                          <a:pt x="18" y="36"/>
                          <a:pt x="17" y="36"/>
                          <a:pt x="13" y="36"/>
                        </a:cubicBezTo>
                        <a:cubicBezTo>
                          <a:pt x="9" y="36"/>
                          <a:pt x="5" y="36"/>
                          <a:pt x="0" y="36"/>
                        </a:cubicBezTo>
                        <a:cubicBezTo>
                          <a:pt x="0" y="36"/>
                          <a:pt x="0" y="38"/>
                          <a:pt x="0" y="38"/>
                        </a:cubicBezTo>
                        <a:cubicBezTo>
                          <a:pt x="6" y="37"/>
                          <a:pt x="13" y="38"/>
                          <a:pt x="19" y="37"/>
                        </a:cubicBezTo>
                        <a:cubicBezTo>
                          <a:pt x="19" y="37"/>
                          <a:pt x="19" y="37"/>
                          <a:pt x="19" y="37"/>
                        </a:cubicBezTo>
                        <a:cubicBezTo>
                          <a:pt x="19" y="35"/>
                          <a:pt x="19" y="34"/>
                          <a:pt x="19" y="33"/>
                        </a:cubicBezTo>
                        <a:cubicBezTo>
                          <a:pt x="19" y="32"/>
                          <a:pt x="19" y="32"/>
                          <a:pt x="19" y="31"/>
                        </a:cubicBezTo>
                        <a:cubicBezTo>
                          <a:pt x="19" y="30"/>
                          <a:pt x="19" y="29"/>
                          <a:pt x="21" y="29"/>
                        </a:cubicBezTo>
                        <a:cubicBezTo>
                          <a:pt x="22" y="31"/>
                          <a:pt x="21" y="34"/>
                          <a:pt x="22" y="37"/>
                        </a:cubicBezTo>
                        <a:cubicBezTo>
                          <a:pt x="22" y="37"/>
                          <a:pt x="22" y="37"/>
                          <a:pt x="23" y="37"/>
                        </a:cubicBezTo>
                        <a:cubicBezTo>
                          <a:pt x="27" y="37"/>
                          <a:pt x="32" y="37"/>
                          <a:pt x="36" y="37"/>
                        </a:cubicBezTo>
                        <a:cubicBezTo>
                          <a:pt x="37" y="37"/>
                          <a:pt x="37" y="37"/>
                          <a:pt x="37" y="36"/>
                        </a:cubicBezTo>
                        <a:cubicBezTo>
                          <a:pt x="37" y="28"/>
                          <a:pt x="33" y="21"/>
                          <a:pt x="31" y="14"/>
                        </a:cubicBezTo>
                        <a:cubicBezTo>
                          <a:pt x="29" y="11"/>
                          <a:pt x="27" y="4"/>
                          <a:pt x="23" y="2"/>
                        </a:cubicBezTo>
                        <a:cubicBezTo>
                          <a:pt x="18" y="0"/>
                          <a:pt x="14" y="3"/>
                          <a:pt x="11" y="7"/>
                        </a:cubicBezTo>
                        <a:cubicBezTo>
                          <a:pt x="6" y="15"/>
                          <a:pt x="2" y="27"/>
                          <a:pt x="0" y="36"/>
                        </a:cubicBezTo>
                        <a:cubicBezTo>
                          <a:pt x="0" y="37"/>
                          <a:pt x="1" y="37"/>
                          <a:pt x="1" y="36"/>
                        </a:cubicBezTo>
                        <a:cubicBezTo>
                          <a:pt x="2" y="36"/>
                          <a:pt x="2" y="35"/>
                          <a:pt x="3" y="34"/>
                        </a:cubicBezTo>
                        <a:cubicBezTo>
                          <a:pt x="3" y="34"/>
                          <a:pt x="2" y="33"/>
                          <a:pt x="1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10">
                    <a:extLst>
                      <a:ext uri="{FF2B5EF4-FFF2-40B4-BE49-F238E27FC236}">
                        <a16:creationId xmlns="" xmlns:a16="http://schemas.microsoft.com/office/drawing/2014/main" id="{D0D97913-B1BD-4DEB-B1DC-AB10A75C39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57488"/>
                    <a:ext cx="4763" cy="9525"/>
                  </a:xfrm>
                  <a:custGeom>
                    <a:avLst/>
                    <a:gdLst>
                      <a:gd name="T0" fmla="*/ 4 w 5"/>
                      <a:gd name="T1" fmla="*/ 0 h 9"/>
                      <a:gd name="T2" fmla="*/ 1 w 5"/>
                      <a:gd name="T3" fmla="*/ 4 h 9"/>
                      <a:gd name="T4" fmla="*/ 3 w 5"/>
                      <a:gd name="T5" fmla="*/ 8 h 9"/>
                      <a:gd name="T6" fmla="*/ 4 w 5"/>
                      <a:gd name="T7" fmla="*/ 8 h 9"/>
                      <a:gd name="T8" fmla="*/ 2 w 5"/>
                      <a:gd name="T9" fmla="*/ 5 h 9"/>
                      <a:gd name="T10" fmla="*/ 4 w 5"/>
                      <a:gd name="T11" fmla="*/ 1 h 9"/>
                      <a:gd name="T12" fmla="*/ 4 w 5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1" y="4"/>
                        </a:cubicBezTo>
                        <a:cubicBezTo>
                          <a:pt x="0" y="6"/>
                          <a:pt x="3" y="7"/>
                          <a:pt x="3" y="8"/>
                        </a:cubicBezTo>
                        <a:cubicBezTo>
                          <a:pt x="3" y="9"/>
                          <a:pt x="5" y="9"/>
                          <a:pt x="4" y="8"/>
                        </a:cubicBezTo>
                        <a:cubicBezTo>
                          <a:pt x="4" y="6"/>
                          <a:pt x="2" y="6"/>
                          <a:pt x="2" y="5"/>
                        </a:cubicBezTo>
                        <a:cubicBezTo>
                          <a:pt x="2" y="4"/>
                          <a:pt x="4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Freeform 411">
                    <a:extLst>
                      <a:ext uri="{FF2B5EF4-FFF2-40B4-BE49-F238E27FC236}">
                        <a16:creationId xmlns="" xmlns:a16="http://schemas.microsoft.com/office/drawing/2014/main" id="{8CAE3B91-ADBE-4C88-A75C-6192E5B042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57488"/>
                    <a:ext cx="4763" cy="9525"/>
                  </a:xfrm>
                  <a:custGeom>
                    <a:avLst/>
                    <a:gdLst>
                      <a:gd name="T0" fmla="*/ 1 w 5"/>
                      <a:gd name="T1" fmla="*/ 1 h 9"/>
                      <a:gd name="T2" fmla="*/ 3 w 5"/>
                      <a:gd name="T3" fmla="*/ 4 h 9"/>
                      <a:gd name="T4" fmla="*/ 1 w 5"/>
                      <a:gd name="T5" fmla="*/ 8 h 9"/>
                      <a:gd name="T6" fmla="*/ 1 w 5"/>
                      <a:gd name="T7" fmla="*/ 9 h 9"/>
                      <a:gd name="T8" fmla="*/ 5 w 5"/>
                      <a:gd name="T9" fmla="*/ 5 h 9"/>
                      <a:gd name="T10" fmla="*/ 2 w 5"/>
                      <a:gd name="T11" fmla="*/ 0 h 9"/>
                      <a:gd name="T12" fmla="*/ 1 w 5"/>
                      <a:gd name="T13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" h="9">
                        <a:moveTo>
                          <a:pt x="1" y="1"/>
                        </a:moveTo>
                        <a:cubicBezTo>
                          <a:pt x="2" y="2"/>
                          <a:pt x="3" y="3"/>
                          <a:pt x="3" y="4"/>
                        </a:cubicBezTo>
                        <a:cubicBezTo>
                          <a:pt x="4" y="5"/>
                          <a:pt x="1" y="7"/>
                          <a:pt x="1" y="8"/>
                        </a:cubicBezTo>
                        <a:cubicBezTo>
                          <a:pt x="0" y="8"/>
                          <a:pt x="1" y="9"/>
                          <a:pt x="1" y="9"/>
                        </a:cubicBezTo>
                        <a:cubicBezTo>
                          <a:pt x="3" y="8"/>
                          <a:pt x="5" y="6"/>
                          <a:pt x="5" y="5"/>
                        </a:cubicBezTo>
                        <a:cubicBezTo>
                          <a:pt x="5" y="3"/>
                          <a:pt x="3" y="1"/>
                          <a:pt x="2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Freeform 412">
                    <a:extLst>
                      <a:ext uri="{FF2B5EF4-FFF2-40B4-BE49-F238E27FC236}">
                        <a16:creationId xmlns="" xmlns:a16="http://schemas.microsoft.com/office/drawing/2014/main" id="{F55B7154-A4E9-4A4D-ACE1-E0E7F7F7C2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3838"/>
                    <a:ext cx="4763" cy="26988"/>
                  </a:xfrm>
                  <a:custGeom>
                    <a:avLst/>
                    <a:gdLst>
                      <a:gd name="T0" fmla="*/ 3 w 4"/>
                      <a:gd name="T1" fmla="*/ 1 h 25"/>
                      <a:gd name="T2" fmla="*/ 0 w 4"/>
                      <a:gd name="T3" fmla="*/ 8 h 25"/>
                      <a:gd name="T4" fmla="*/ 1 w 4"/>
                      <a:gd name="T5" fmla="*/ 24 h 25"/>
                      <a:gd name="T6" fmla="*/ 3 w 4"/>
                      <a:gd name="T7" fmla="*/ 24 h 25"/>
                      <a:gd name="T8" fmla="*/ 1 w 4"/>
                      <a:gd name="T9" fmla="*/ 13 h 25"/>
                      <a:gd name="T10" fmla="*/ 4 w 4"/>
                      <a:gd name="T11" fmla="*/ 2 h 25"/>
                      <a:gd name="T12" fmla="*/ 3 w 4"/>
                      <a:gd name="T13" fmla="*/ 1 h 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5">
                        <a:moveTo>
                          <a:pt x="3" y="1"/>
                        </a:moveTo>
                        <a:cubicBezTo>
                          <a:pt x="0" y="4"/>
                          <a:pt x="0" y="4"/>
                          <a:pt x="0" y="8"/>
                        </a:cubicBezTo>
                        <a:cubicBezTo>
                          <a:pt x="0" y="14"/>
                          <a:pt x="1" y="19"/>
                          <a:pt x="1" y="24"/>
                        </a:cubicBezTo>
                        <a:cubicBezTo>
                          <a:pt x="1" y="25"/>
                          <a:pt x="3" y="25"/>
                          <a:pt x="3" y="24"/>
                        </a:cubicBezTo>
                        <a:cubicBezTo>
                          <a:pt x="3" y="20"/>
                          <a:pt x="2" y="17"/>
                          <a:pt x="1" y="13"/>
                        </a:cubicBezTo>
                        <a:cubicBezTo>
                          <a:pt x="1" y="8"/>
                          <a:pt x="1" y="5"/>
                          <a:pt x="4" y="2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Freeform 413">
                    <a:extLst>
                      <a:ext uri="{FF2B5EF4-FFF2-40B4-BE49-F238E27FC236}">
                        <a16:creationId xmlns="" xmlns:a16="http://schemas.microsoft.com/office/drawing/2014/main" id="{24889A8B-8ACD-494A-B997-0EE9B4992C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63838"/>
                    <a:ext cx="4763" cy="30163"/>
                  </a:xfrm>
                  <a:custGeom>
                    <a:avLst/>
                    <a:gdLst>
                      <a:gd name="T0" fmla="*/ 0 w 4"/>
                      <a:gd name="T1" fmla="*/ 2 h 29"/>
                      <a:gd name="T2" fmla="*/ 2 w 4"/>
                      <a:gd name="T3" fmla="*/ 15 h 29"/>
                      <a:gd name="T4" fmla="*/ 2 w 4"/>
                      <a:gd name="T5" fmla="*/ 28 h 29"/>
                      <a:gd name="T6" fmla="*/ 3 w 4"/>
                      <a:gd name="T7" fmla="*/ 28 h 29"/>
                      <a:gd name="T8" fmla="*/ 4 w 4"/>
                      <a:gd name="T9" fmla="*/ 11 h 29"/>
                      <a:gd name="T10" fmla="*/ 1 w 4"/>
                      <a:gd name="T11" fmla="*/ 1 h 29"/>
                      <a:gd name="T12" fmla="*/ 0 w 4"/>
                      <a:gd name="T13" fmla="*/ 2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29">
                        <a:moveTo>
                          <a:pt x="0" y="2"/>
                        </a:moveTo>
                        <a:cubicBezTo>
                          <a:pt x="3" y="5"/>
                          <a:pt x="2" y="11"/>
                          <a:pt x="2" y="15"/>
                        </a:cubicBezTo>
                        <a:cubicBezTo>
                          <a:pt x="2" y="19"/>
                          <a:pt x="2" y="24"/>
                          <a:pt x="2" y="28"/>
                        </a:cubicBezTo>
                        <a:cubicBezTo>
                          <a:pt x="2" y="29"/>
                          <a:pt x="3" y="29"/>
                          <a:pt x="3" y="28"/>
                        </a:cubicBezTo>
                        <a:cubicBezTo>
                          <a:pt x="3" y="23"/>
                          <a:pt x="3" y="17"/>
                          <a:pt x="4" y="11"/>
                        </a:cubicBezTo>
                        <a:cubicBezTo>
                          <a:pt x="4" y="8"/>
                          <a:pt x="4" y="4"/>
                          <a:pt x="1" y="1"/>
                        </a:cubicBezTo>
                        <a:cubicBezTo>
                          <a:pt x="1" y="0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Freeform 414">
                    <a:extLst>
                      <a:ext uri="{FF2B5EF4-FFF2-40B4-BE49-F238E27FC236}">
                        <a16:creationId xmlns="" xmlns:a16="http://schemas.microsoft.com/office/drawing/2014/main" id="{53664043-AAB2-48D0-B396-2C7BA0CD5A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7013"/>
                    <a:ext cx="4763" cy="4763"/>
                  </a:xfrm>
                  <a:custGeom>
                    <a:avLst/>
                    <a:gdLst>
                      <a:gd name="T0" fmla="*/ 0 w 5"/>
                      <a:gd name="T1" fmla="*/ 4 h 4"/>
                      <a:gd name="T2" fmla="*/ 5 w 5"/>
                      <a:gd name="T3" fmla="*/ 0 h 4"/>
                      <a:gd name="T4" fmla="*/ 4 w 5"/>
                      <a:gd name="T5" fmla="*/ 0 h 4"/>
                      <a:gd name="T6" fmla="*/ 0 w 5"/>
                      <a:gd name="T7" fmla="*/ 3 h 4"/>
                      <a:gd name="T8" fmla="*/ 0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0" y="4"/>
                        </a:moveTo>
                        <a:cubicBezTo>
                          <a:pt x="2" y="2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2"/>
                          <a:pt x="0" y="3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Freeform 415">
                    <a:extLst>
                      <a:ext uri="{FF2B5EF4-FFF2-40B4-BE49-F238E27FC236}">
                        <a16:creationId xmlns="" xmlns:a16="http://schemas.microsoft.com/office/drawing/2014/main" id="{FB2544BF-687D-44F7-977F-C5D88189B6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68601"/>
                    <a:ext cx="7938" cy="6350"/>
                  </a:xfrm>
                  <a:custGeom>
                    <a:avLst/>
                    <a:gdLst>
                      <a:gd name="T0" fmla="*/ 1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1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5"/>
                        </a:moveTo>
                        <a:cubicBezTo>
                          <a:pt x="3" y="4"/>
                          <a:pt x="4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1" y="5"/>
                        </a:cubicBezTo>
                        <a:cubicBezTo>
                          <a:pt x="0" y="5"/>
                          <a:pt x="0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Freeform 416">
                    <a:extLst>
                      <a:ext uri="{FF2B5EF4-FFF2-40B4-BE49-F238E27FC236}">
                        <a16:creationId xmlns="" xmlns:a16="http://schemas.microsoft.com/office/drawing/2014/main" id="{FE9DF59E-12C1-46CA-BE83-FB0BE63E14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0188"/>
                    <a:ext cx="6350" cy="6350"/>
                  </a:xfrm>
                  <a:custGeom>
                    <a:avLst/>
                    <a:gdLst>
                      <a:gd name="T0" fmla="*/ 1 w 7"/>
                      <a:gd name="T1" fmla="*/ 6 h 6"/>
                      <a:gd name="T2" fmla="*/ 6 w 7"/>
                      <a:gd name="T3" fmla="*/ 1 h 6"/>
                      <a:gd name="T4" fmla="*/ 6 w 7"/>
                      <a:gd name="T5" fmla="*/ 0 h 6"/>
                      <a:gd name="T6" fmla="*/ 0 w 7"/>
                      <a:gd name="T7" fmla="*/ 5 h 6"/>
                      <a:gd name="T8" fmla="*/ 1 w 7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1" y="6"/>
                        </a:moveTo>
                        <a:cubicBezTo>
                          <a:pt x="3" y="4"/>
                          <a:pt x="4" y="3"/>
                          <a:pt x="6" y="1"/>
                        </a:cubicBezTo>
                        <a:cubicBezTo>
                          <a:pt x="7" y="1"/>
                          <a:pt x="6" y="0"/>
                          <a:pt x="6" y="0"/>
                        </a:cubicBezTo>
                        <a:cubicBezTo>
                          <a:pt x="4" y="2"/>
                          <a:pt x="2" y="3"/>
                          <a:pt x="0" y="5"/>
                        </a:cubicBezTo>
                        <a:cubicBezTo>
                          <a:pt x="0" y="5"/>
                          <a:pt x="0" y="6"/>
                          <a:pt x="1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Freeform 417">
                    <a:extLst>
                      <a:ext uri="{FF2B5EF4-FFF2-40B4-BE49-F238E27FC236}">
                        <a16:creationId xmlns="" xmlns:a16="http://schemas.microsoft.com/office/drawing/2014/main" id="{EEA35E70-9ACC-4AC8-B991-7CEDE99050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1776"/>
                    <a:ext cx="6350" cy="6350"/>
                  </a:xfrm>
                  <a:custGeom>
                    <a:avLst/>
                    <a:gdLst>
                      <a:gd name="T0" fmla="*/ 2 w 7"/>
                      <a:gd name="T1" fmla="*/ 5 h 6"/>
                      <a:gd name="T2" fmla="*/ 6 w 7"/>
                      <a:gd name="T3" fmla="*/ 1 h 6"/>
                      <a:gd name="T4" fmla="*/ 6 w 7"/>
                      <a:gd name="T5" fmla="*/ 0 h 6"/>
                      <a:gd name="T6" fmla="*/ 1 w 7"/>
                      <a:gd name="T7" fmla="*/ 5 h 6"/>
                      <a:gd name="T8" fmla="*/ 2 w 7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6">
                        <a:moveTo>
                          <a:pt x="2" y="5"/>
                        </a:moveTo>
                        <a:cubicBezTo>
                          <a:pt x="3" y="4"/>
                          <a:pt x="5" y="2"/>
                          <a:pt x="6" y="1"/>
                        </a:cubicBezTo>
                        <a:cubicBezTo>
                          <a:pt x="7" y="0"/>
                          <a:pt x="6" y="0"/>
                          <a:pt x="6" y="0"/>
                        </a:cubicBezTo>
                        <a:cubicBezTo>
                          <a:pt x="4" y="1"/>
                          <a:pt x="2" y="3"/>
                          <a:pt x="1" y="5"/>
                        </a:cubicBezTo>
                        <a:cubicBezTo>
                          <a:pt x="0" y="5"/>
                          <a:pt x="1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Freeform 418">
                    <a:extLst>
                      <a:ext uri="{FF2B5EF4-FFF2-40B4-BE49-F238E27FC236}">
                        <a16:creationId xmlns="" xmlns:a16="http://schemas.microsoft.com/office/drawing/2014/main" id="{065BA333-C779-44A5-879E-6283889F89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73363"/>
                    <a:ext cx="4763" cy="6350"/>
                  </a:xfrm>
                  <a:custGeom>
                    <a:avLst/>
                    <a:gdLst>
                      <a:gd name="T0" fmla="*/ 1 w 5"/>
                      <a:gd name="T1" fmla="*/ 5 h 6"/>
                      <a:gd name="T2" fmla="*/ 4 w 5"/>
                      <a:gd name="T3" fmla="*/ 1 h 6"/>
                      <a:gd name="T4" fmla="*/ 4 w 5"/>
                      <a:gd name="T5" fmla="*/ 1 h 6"/>
                      <a:gd name="T6" fmla="*/ 0 w 5"/>
                      <a:gd name="T7" fmla="*/ 5 h 6"/>
                      <a:gd name="T8" fmla="*/ 1 w 5"/>
                      <a:gd name="T9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6">
                        <a:moveTo>
                          <a:pt x="1" y="5"/>
                        </a:moveTo>
                        <a:cubicBezTo>
                          <a:pt x="2" y="4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2" y="2"/>
                          <a:pt x="1" y="3"/>
                          <a:pt x="0" y="5"/>
                        </a:cubicBezTo>
                        <a:cubicBezTo>
                          <a:pt x="0" y="5"/>
                          <a:pt x="1" y="6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Freeform 419">
                    <a:extLst>
                      <a:ext uri="{FF2B5EF4-FFF2-40B4-BE49-F238E27FC236}">
                        <a16:creationId xmlns="" xmlns:a16="http://schemas.microsoft.com/office/drawing/2014/main" id="{3DBF4028-B03C-4C26-9343-A6FAC49AA3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6538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5 w 5"/>
                      <a:gd name="T3" fmla="*/ 1 h 5"/>
                      <a:gd name="T4" fmla="*/ 4 w 5"/>
                      <a:gd name="T5" fmla="*/ 1 h 5"/>
                      <a:gd name="T6" fmla="*/ 4 w 5"/>
                      <a:gd name="T7" fmla="*/ 1 h 5"/>
                      <a:gd name="T8" fmla="*/ 5 w 5"/>
                      <a:gd name="T9" fmla="*/ 1 h 5"/>
                      <a:gd name="T10" fmla="*/ 5 w 5"/>
                      <a:gd name="T11" fmla="*/ 1 h 5"/>
                      <a:gd name="T12" fmla="*/ 4 w 5"/>
                      <a:gd name="T13" fmla="*/ 1 h 5"/>
                      <a:gd name="T14" fmla="*/ 1 w 5"/>
                      <a:gd name="T15" fmla="*/ 4 h 5"/>
                      <a:gd name="T16" fmla="*/ 1 w 5"/>
                      <a:gd name="T17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3" y="4"/>
                          <a:pt x="4" y="2"/>
                          <a:pt x="5" y="1"/>
                        </a:cubicBezTo>
                        <a:cubicBezTo>
                          <a:pt x="5" y="1"/>
                          <a:pt x="4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4" y="2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2"/>
                          <a:pt x="2" y="3"/>
                          <a:pt x="1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Freeform 420">
                    <a:extLst>
                      <a:ext uri="{FF2B5EF4-FFF2-40B4-BE49-F238E27FC236}">
                        <a16:creationId xmlns="" xmlns:a16="http://schemas.microsoft.com/office/drawing/2014/main" id="{EE04821D-F194-4ED8-87FD-E452FB160C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8126"/>
                    <a:ext cx="6350" cy="4763"/>
                  </a:xfrm>
                  <a:custGeom>
                    <a:avLst/>
                    <a:gdLst>
                      <a:gd name="T0" fmla="*/ 1 w 5"/>
                      <a:gd name="T1" fmla="*/ 3 h 4"/>
                      <a:gd name="T2" fmla="*/ 1 w 5"/>
                      <a:gd name="T3" fmla="*/ 3 h 4"/>
                      <a:gd name="T4" fmla="*/ 1 w 5"/>
                      <a:gd name="T5" fmla="*/ 4 h 4"/>
                      <a:gd name="T6" fmla="*/ 5 w 5"/>
                      <a:gd name="T7" fmla="*/ 1 h 4"/>
                      <a:gd name="T8" fmla="*/ 4 w 5"/>
                      <a:gd name="T9" fmla="*/ 0 h 4"/>
                      <a:gd name="T10" fmla="*/ 1 w 5"/>
                      <a:gd name="T11" fmla="*/ 3 h 4"/>
                      <a:gd name="T12" fmla="*/ 1 w 5"/>
                      <a:gd name="T13" fmla="*/ 3 h 4"/>
                      <a:gd name="T14" fmla="*/ 2 w 5"/>
                      <a:gd name="T15" fmla="*/ 3 h 4"/>
                      <a:gd name="T16" fmla="*/ 1 w 5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ubicBezTo>
                          <a:pt x="2" y="3"/>
                          <a:pt x="4" y="2"/>
                          <a:pt x="5" y="1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2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Freeform 421">
                    <a:extLst>
                      <a:ext uri="{FF2B5EF4-FFF2-40B4-BE49-F238E27FC236}">
                        <a16:creationId xmlns="" xmlns:a16="http://schemas.microsoft.com/office/drawing/2014/main" id="{1D10AFF9-E389-4E35-A063-451D0769CF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79713"/>
                    <a:ext cx="6350" cy="4763"/>
                  </a:xfrm>
                  <a:custGeom>
                    <a:avLst/>
                    <a:gdLst>
                      <a:gd name="T0" fmla="*/ 1 w 5"/>
                      <a:gd name="T1" fmla="*/ 4 h 4"/>
                      <a:gd name="T2" fmla="*/ 4 w 5"/>
                      <a:gd name="T3" fmla="*/ 1 h 4"/>
                      <a:gd name="T4" fmla="*/ 4 w 5"/>
                      <a:gd name="T5" fmla="*/ 0 h 4"/>
                      <a:gd name="T6" fmla="*/ 1 w 5"/>
                      <a:gd name="T7" fmla="*/ 3 h 4"/>
                      <a:gd name="T8" fmla="*/ 1 w 5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Freeform 422">
                    <a:extLst>
                      <a:ext uri="{FF2B5EF4-FFF2-40B4-BE49-F238E27FC236}">
                        <a16:creationId xmlns="" xmlns:a16="http://schemas.microsoft.com/office/drawing/2014/main" id="{90A14621-0BA6-4101-92A9-C730AA7B69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1301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1"/>
                          <a:pt x="4" y="0"/>
                          <a:pt x="4" y="0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423">
                    <a:extLst>
                      <a:ext uri="{FF2B5EF4-FFF2-40B4-BE49-F238E27FC236}">
                        <a16:creationId xmlns="" xmlns:a16="http://schemas.microsoft.com/office/drawing/2014/main" id="{8E446287-62CC-4118-A50B-BF7D12ED92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4476"/>
                    <a:ext cx="4763" cy="6350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1" y="3"/>
                          <a:pt x="0" y="4"/>
                        </a:cubicBezTo>
                        <a:cubicBezTo>
                          <a:pt x="0" y="4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Freeform 424">
                    <a:extLst>
                      <a:ext uri="{FF2B5EF4-FFF2-40B4-BE49-F238E27FC236}">
                        <a16:creationId xmlns="" xmlns:a16="http://schemas.microsoft.com/office/drawing/2014/main" id="{9F2B8A52-6929-409B-BEEA-049665D885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7113" y="2787651"/>
                    <a:ext cx="4763" cy="4763"/>
                  </a:xfrm>
                  <a:custGeom>
                    <a:avLst/>
                    <a:gdLst>
                      <a:gd name="T0" fmla="*/ 1 w 5"/>
                      <a:gd name="T1" fmla="*/ 4 h 5"/>
                      <a:gd name="T2" fmla="*/ 4 w 5"/>
                      <a:gd name="T3" fmla="*/ 1 h 5"/>
                      <a:gd name="T4" fmla="*/ 4 w 5"/>
                      <a:gd name="T5" fmla="*/ 0 h 5"/>
                      <a:gd name="T6" fmla="*/ 0 w 5"/>
                      <a:gd name="T7" fmla="*/ 4 h 5"/>
                      <a:gd name="T8" fmla="*/ 1 w 5"/>
                      <a:gd name="T9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5">
                        <a:moveTo>
                          <a:pt x="1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0" y="2"/>
                          <a:pt x="0" y="4"/>
                        </a:cubicBezTo>
                        <a:cubicBezTo>
                          <a:pt x="0" y="5"/>
                          <a:pt x="1" y="5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425">
                    <a:extLst>
                      <a:ext uri="{FF2B5EF4-FFF2-40B4-BE49-F238E27FC236}">
                        <a16:creationId xmlns="" xmlns:a16="http://schemas.microsoft.com/office/drawing/2014/main" id="{2014B801-1D72-43D3-932B-1EC8EEC02DD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89238"/>
                    <a:ext cx="3175" cy="4763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426">
                    <a:extLst>
                      <a:ext uri="{FF2B5EF4-FFF2-40B4-BE49-F238E27FC236}">
                        <a16:creationId xmlns="" xmlns:a16="http://schemas.microsoft.com/office/drawing/2014/main" id="{CE00DDA5-C401-45CA-ACE3-EA74D4A3B1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3175" cy="4763"/>
                  </a:xfrm>
                  <a:custGeom>
                    <a:avLst/>
                    <a:gdLst>
                      <a:gd name="T0" fmla="*/ 1 w 4"/>
                      <a:gd name="T1" fmla="*/ 3 h 4"/>
                      <a:gd name="T2" fmla="*/ 1 w 4"/>
                      <a:gd name="T3" fmla="*/ 3 h 4"/>
                      <a:gd name="T4" fmla="*/ 1 w 4"/>
                      <a:gd name="T5" fmla="*/ 4 h 4"/>
                      <a:gd name="T6" fmla="*/ 4 w 4"/>
                      <a:gd name="T7" fmla="*/ 0 h 4"/>
                      <a:gd name="T8" fmla="*/ 3 w 4"/>
                      <a:gd name="T9" fmla="*/ 0 h 4"/>
                      <a:gd name="T10" fmla="*/ 1 w 4"/>
                      <a:gd name="T11" fmla="*/ 3 h 4"/>
                      <a:gd name="T12" fmla="*/ 1 w 4"/>
                      <a:gd name="T13" fmla="*/ 4 h 4"/>
                      <a:gd name="T14" fmla="*/ 1 w 4"/>
                      <a:gd name="T15" fmla="*/ 4 h 4"/>
                      <a:gd name="T16" fmla="*/ 1 w 4"/>
                      <a:gd name="T17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4" h="4">
                        <a:moveTo>
                          <a:pt x="1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2" y="3"/>
                          <a:pt x="3" y="2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1"/>
                          <a:pt x="1" y="2"/>
                          <a:pt x="1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Freeform 427">
                    <a:extLst>
                      <a:ext uri="{FF2B5EF4-FFF2-40B4-BE49-F238E27FC236}">
                        <a16:creationId xmlns="" xmlns:a16="http://schemas.microsoft.com/office/drawing/2014/main" id="{5678CA59-CD69-4C89-B3CE-3994F4204EC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0 h 4"/>
                      <a:gd name="T6" fmla="*/ 0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428">
                    <a:extLst>
                      <a:ext uri="{FF2B5EF4-FFF2-40B4-BE49-F238E27FC236}">
                        <a16:creationId xmlns="" xmlns:a16="http://schemas.microsoft.com/office/drawing/2014/main" id="{E33E9747-7342-4047-BFE6-9DB8B8A5E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60663"/>
                    <a:ext cx="4763" cy="3175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4 w 5"/>
                      <a:gd name="T3" fmla="*/ 3 h 4"/>
                      <a:gd name="T4" fmla="*/ 4 w 5"/>
                      <a:gd name="T5" fmla="*/ 3 h 4"/>
                      <a:gd name="T6" fmla="*/ 0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1" y="1"/>
                          <a:pt x="3" y="3"/>
                          <a:pt x="4" y="3"/>
                        </a:cubicBezTo>
                        <a:cubicBezTo>
                          <a:pt x="4" y="4"/>
                          <a:pt x="5" y="3"/>
                          <a:pt x="4" y="3"/>
                        </a:cubicBezTo>
                        <a:cubicBezTo>
                          <a:pt x="4" y="2"/>
                          <a:pt x="2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Freeform 429">
                    <a:extLst>
                      <a:ext uri="{FF2B5EF4-FFF2-40B4-BE49-F238E27FC236}">
                        <a16:creationId xmlns="" xmlns:a16="http://schemas.microsoft.com/office/drawing/2014/main" id="{5CB92C50-B3A3-44D1-BAF6-E767EE628C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59076"/>
                    <a:ext cx="6350" cy="4763"/>
                  </a:xfrm>
                  <a:custGeom>
                    <a:avLst/>
                    <a:gdLst>
                      <a:gd name="T0" fmla="*/ 1 w 5"/>
                      <a:gd name="T1" fmla="*/ 1 h 4"/>
                      <a:gd name="T2" fmla="*/ 3 w 5"/>
                      <a:gd name="T3" fmla="*/ 4 h 4"/>
                      <a:gd name="T4" fmla="*/ 4 w 5"/>
                      <a:gd name="T5" fmla="*/ 3 h 4"/>
                      <a:gd name="T6" fmla="*/ 1 w 5"/>
                      <a:gd name="T7" fmla="*/ 0 h 4"/>
                      <a:gd name="T8" fmla="*/ 1 w 5"/>
                      <a:gd name="T9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4">
                        <a:moveTo>
                          <a:pt x="1" y="1"/>
                        </a:moveTo>
                        <a:cubicBezTo>
                          <a:pt x="2" y="1"/>
                          <a:pt x="3" y="2"/>
                          <a:pt x="3" y="4"/>
                        </a:cubicBezTo>
                        <a:cubicBezTo>
                          <a:pt x="4" y="4"/>
                          <a:pt x="5" y="4"/>
                          <a:pt x="4" y="3"/>
                        </a:cubicBezTo>
                        <a:cubicBezTo>
                          <a:pt x="3" y="2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Freeform 430">
                    <a:extLst>
                      <a:ext uri="{FF2B5EF4-FFF2-40B4-BE49-F238E27FC236}">
                        <a16:creationId xmlns="" xmlns:a16="http://schemas.microsoft.com/office/drawing/2014/main" id="{609A09D5-F586-46FB-9D52-CDC5FE45F0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8063" y="2717801"/>
                    <a:ext cx="44450" cy="38100"/>
                  </a:xfrm>
                  <a:custGeom>
                    <a:avLst/>
                    <a:gdLst>
                      <a:gd name="T0" fmla="*/ 37 w 42"/>
                      <a:gd name="T1" fmla="*/ 20 h 36"/>
                      <a:gd name="T2" fmla="*/ 16 w 42"/>
                      <a:gd name="T3" fmla="*/ 2 h 36"/>
                      <a:gd name="T4" fmla="*/ 2 w 42"/>
                      <a:gd name="T5" fmla="*/ 21 h 36"/>
                      <a:gd name="T6" fmla="*/ 24 w 42"/>
                      <a:gd name="T7" fmla="*/ 34 h 36"/>
                      <a:gd name="T8" fmla="*/ 37 w 42"/>
                      <a:gd name="T9" fmla="*/ 18 h 36"/>
                      <a:gd name="T10" fmla="*/ 36 w 42"/>
                      <a:gd name="T11" fmla="*/ 19 h 36"/>
                      <a:gd name="T12" fmla="*/ 23 w 42"/>
                      <a:gd name="T13" fmla="*/ 33 h 36"/>
                      <a:gd name="T14" fmla="*/ 4 w 42"/>
                      <a:gd name="T15" fmla="*/ 22 h 36"/>
                      <a:gd name="T16" fmla="*/ 15 w 42"/>
                      <a:gd name="T17" fmla="*/ 4 h 36"/>
                      <a:gd name="T18" fmla="*/ 36 w 42"/>
                      <a:gd name="T19" fmla="*/ 20 h 36"/>
                      <a:gd name="T20" fmla="*/ 37 w 42"/>
                      <a:gd name="T21" fmla="*/ 20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" h="36">
                        <a:moveTo>
                          <a:pt x="37" y="20"/>
                        </a:moveTo>
                        <a:cubicBezTo>
                          <a:pt x="37" y="9"/>
                          <a:pt x="27" y="1"/>
                          <a:pt x="16" y="2"/>
                        </a:cubicBezTo>
                        <a:cubicBezTo>
                          <a:pt x="8" y="3"/>
                          <a:pt x="0" y="13"/>
                          <a:pt x="2" y="21"/>
                        </a:cubicBezTo>
                        <a:cubicBezTo>
                          <a:pt x="5" y="30"/>
                          <a:pt x="14" y="36"/>
                          <a:pt x="24" y="34"/>
                        </a:cubicBezTo>
                        <a:cubicBezTo>
                          <a:pt x="28" y="33"/>
                          <a:pt x="42" y="24"/>
                          <a:pt x="37" y="18"/>
                        </a:cubicBezTo>
                        <a:cubicBezTo>
                          <a:pt x="37" y="17"/>
                          <a:pt x="36" y="18"/>
                          <a:pt x="36" y="19"/>
                        </a:cubicBezTo>
                        <a:cubicBezTo>
                          <a:pt x="40" y="24"/>
                          <a:pt x="27" y="32"/>
                          <a:pt x="23" y="33"/>
                        </a:cubicBezTo>
                        <a:cubicBezTo>
                          <a:pt x="16" y="35"/>
                          <a:pt x="7" y="29"/>
                          <a:pt x="4" y="22"/>
                        </a:cubicBezTo>
                        <a:cubicBezTo>
                          <a:pt x="1" y="15"/>
                          <a:pt x="8" y="7"/>
                          <a:pt x="15" y="4"/>
                        </a:cubicBezTo>
                        <a:cubicBezTo>
                          <a:pt x="25" y="0"/>
                          <a:pt x="35" y="10"/>
                          <a:pt x="36" y="20"/>
                        </a:cubicBezTo>
                        <a:cubicBezTo>
                          <a:pt x="36" y="21"/>
                          <a:pt x="37" y="21"/>
                          <a:pt x="3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" name="Freeform 431">
                    <a:extLst>
                      <a:ext uri="{FF2B5EF4-FFF2-40B4-BE49-F238E27FC236}">
                        <a16:creationId xmlns="" xmlns:a16="http://schemas.microsoft.com/office/drawing/2014/main" id="{9422212E-FED9-4901-9EAE-4963DE2653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1588" cy="3175"/>
                  </a:xfrm>
                  <a:custGeom>
                    <a:avLst/>
                    <a:gdLst>
                      <a:gd name="T0" fmla="*/ 1 w 2"/>
                      <a:gd name="T1" fmla="*/ 1 h 4"/>
                      <a:gd name="T2" fmla="*/ 1 w 2"/>
                      <a:gd name="T3" fmla="*/ 0 h 4"/>
                      <a:gd name="T4" fmla="*/ 1 w 2"/>
                      <a:gd name="T5" fmla="*/ 0 h 4"/>
                      <a:gd name="T6" fmla="*/ 1 w 2"/>
                      <a:gd name="T7" fmla="*/ 3 h 4"/>
                      <a:gd name="T8" fmla="*/ 2 w 2"/>
                      <a:gd name="T9" fmla="*/ 3 h 4"/>
                      <a:gd name="T10" fmla="*/ 1 w 2"/>
                      <a:gd name="T11" fmla="*/ 0 h 4"/>
                      <a:gd name="T12" fmla="*/ 1 w 2"/>
                      <a:gd name="T13" fmla="*/ 0 h 4"/>
                      <a:gd name="T14" fmla="*/ 1 w 2"/>
                      <a:gd name="T15" fmla="*/ 1 h 4"/>
                      <a:gd name="T16" fmla="*/ 1 w 2"/>
                      <a:gd name="T17" fmla="*/ 1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4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2"/>
                          <a:pt x="1" y="3"/>
                        </a:cubicBezTo>
                        <a:cubicBezTo>
                          <a:pt x="1" y="4"/>
                          <a:pt x="2" y="4"/>
                          <a:pt x="2" y="3"/>
                        </a:cubicBezTo>
                        <a:cubicBezTo>
                          <a:pt x="1" y="2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Freeform 432">
                    <a:extLst>
                      <a:ext uri="{FF2B5EF4-FFF2-40B4-BE49-F238E27FC236}">
                        <a16:creationId xmlns="" xmlns:a16="http://schemas.microsoft.com/office/drawing/2014/main" id="{8D42D956-15E5-40EC-8FB1-BD0BFB4C60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8438"/>
                    <a:ext cx="7938" cy="0"/>
                  </a:xfrm>
                  <a:custGeom>
                    <a:avLst/>
                    <a:gdLst>
                      <a:gd name="T0" fmla="*/ 1 w 7"/>
                      <a:gd name="T1" fmla="*/ 1 h 1"/>
                      <a:gd name="T2" fmla="*/ 7 w 7"/>
                      <a:gd name="T3" fmla="*/ 1 h 1"/>
                      <a:gd name="T4" fmla="*/ 7 w 7"/>
                      <a:gd name="T5" fmla="*/ 0 h 1"/>
                      <a:gd name="T6" fmla="*/ 1 w 7"/>
                      <a:gd name="T7" fmla="*/ 0 h 1"/>
                      <a:gd name="T8" fmla="*/ 1 w 7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">
                        <a:moveTo>
                          <a:pt x="1" y="1"/>
                        </a:move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1"/>
                          <a:pt x="7" y="0"/>
                          <a:pt x="7" y="0"/>
                        </a:cubicBezTo>
                        <a:cubicBezTo>
                          <a:pt x="5" y="0"/>
                          <a:pt x="3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Freeform 433">
                    <a:extLst>
                      <a:ext uri="{FF2B5EF4-FFF2-40B4-BE49-F238E27FC236}">
                        <a16:creationId xmlns="" xmlns:a16="http://schemas.microsoft.com/office/drawing/2014/main" id="{07AB46D8-6D3F-45EB-9BE5-CFEDAE2AB4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3676"/>
                    <a:ext cx="9525" cy="4763"/>
                  </a:xfrm>
                  <a:custGeom>
                    <a:avLst/>
                    <a:gdLst>
                      <a:gd name="T0" fmla="*/ 1 w 9"/>
                      <a:gd name="T1" fmla="*/ 1 h 5"/>
                      <a:gd name="T2" fmla="*/ 6 w 9"/>
                      <a:gd name="T3" fmla="*/ 1 h 5"/>
                      <a:gd name="T4" fmla="*/ 8 w 9"/>
                      <a:gd name="T5" fmla="*/ 2 h 5"/>
                      <a:gd name="T6" fmla="*/ 8 w 9"/>
                      <a:gd name="T7" fmla="*/ 5 h 5"/>
                      <a:gd name="T8" fmla="*/ 8 w 9"/>
                      <a:gd name="T9" fmla="*/ 4 h 5"/>
                      <a:gd name="T10" fmla="*/ 7 w 9"/>
                      <a:gd name="T11" fmla="*/ 4 h 5"/>
                      <a:gd name="T12" fmla="*/ 7 w 9"/>
                      <a:gd name="T13" fmla="*/ 5 h 5"/>
                      <a:gd name="T14" fmla="*/ 8 w 9"/>
                      <a:gd name="T15" fmla="*/ 5 h 5"/>
                      <a:gd name="T16" fmla="*/ 9 w 9"/>
                      <a:gd name="T17" fmla="*/ 5 h 5"/>
                      <a:gd name="T18" fmla="*/ 9 w 9"/>
                      <a:gd name="T19" fmla="*/ 1 h 5"/>
                      <a:gd name="T20" fmla="*/ 7 w 9"/>
                      <a:gd name="T21" fmla="*/ 0 h 5"/>
                      <a:gd name="T22" fmla="*/ 1 w 9"/>
                      <a:gd name="T23" fmla="*/ 1 h 5"/>
                      <a:gd name="T24" fmla="*/ 1 w 9"/>
                      <a:gd name="T25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5">
                        <a:moveTo>
                          <a:pt x="1" y="1"/>
                        </a:moveTo>
                        <a:cubicBezTo>
                          <a:pt x="2" y="1"/>
                          <a:pt x="4" y="1"/>
                          <a:pt x="6" y="1"/>
                        </a:cubicBezTo>
                        <a:cubicBezTo>
                          <a:pt x="6" y="1"/>
                          <a:pt x="8" y="1"/>
                          <a:pt x="8" y="2"/>
                        </a:cubicBezTo>
                        <a:cubicBezTo>
                          <a:pt x="8" y="3"/>
                          <a:pt x="8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7" y="4"/>
                          <a:pt x="7" y="4"/>
                        </a:cubicBezTo>
                        <a:cubicBezTo>
                          <a:pt x="6" y="4"/>
                          <a:pt x="6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4"/>
                          <a:pt x="9" y="2"/>
                          <a:pt x="9" y="1"/>
                        </a:cubicBezTo>
                        <a:cubicBezTo>
                          <a:pt x="8" y="1"/>
                          <a:pt x="7" y="1"/>
                          <a:pt x="7" y="0"/>
                        </a:cubicBezTo>
                        <a:cubicBezTo>
                          <a:pt x="5" y="0"/>
                          <a:pt x="2" y="0"/>
                          <a:pt x="1" y="1"/>
                        </a:cubicBezTo>
                        <a:cubicBezTo>
                          <a:pt x="0" y="1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Freeform 434">
                    <a:extLst>
                      <a:ext uri="{FF2B5EF4-FFF2-40B4-BE49-F238E27FC236}">
                        <a16:creationId xmlns="" xmlns:a16="http://schemas.microsoft.com/office/drawing/2014/main" id="{ED0B3BCB-CFC5-437E-AF05-CB3BECFE896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1 h 2"/>
                      <a:gd name="T2" fmla="*/ 3 w 4"/>
                      <a:gd name="T3" fmla="*/ 1 h 2"/>
                      <a:gd name="T4" fmla="*/ 3 w 4"/>
                      <a:gd name="T5" fmla="*/ 0 h 2"/>
                      <a:gd name="T6" fmla="*/ 1 w 4"/>
                      <a:gd name="T7" fmla="*/ 0 h 2"/>
                      <a:gd name="T8" fmla="*/ 1 w 4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2">
                        <a:moveTo>
                          <a:pt x="1" y="1"/>
                        </a:move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4" y="1"/>
                          <a:pt x="4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1"/>
                          <a:pt x="0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7" name="Freeform 435">
                    <a:extLst>
                      <a:ext uri="{FF2B5EF4-FFF2-40B4-BE49-F238E27FC236}">
                        <a16:creationId xmlns="" xmlns:a16="http://schemas.microsoft.com/office/drawing/2014/main" id="{7CCBA033-0B11-4D7A-896B-563F30880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3676"/>
                    <a:ext cx="9525" cy="6350"/>
                  </a:xfrm>
                  <a:custGeom>
                    <a:avLst/>
                    <a:gdLst>
                      <a:gd name="T0" fmla="*/ 2 w 9"/>
                      <a:gd name="T1" fmla="*/ 5 h 6"/>
                      <a:gd name="T2" fmla="*/ 1 w 9"/>
                      <a:gd name="T3" fmla="*/ 1 h 6"/>
                      <a:gd name="T4" fmla="*/ 1 w 9"/>
                      <a:gd name="T5" fmla="*/ 2 h 6"/>
                      <a:gd name="T6" fmla="*/ 5 w 9"/>
                      <a:gd name="T7" fmla="*/ 2 h 6"/>
                      <a:gd name="T8" fmla="*/ 9 w 9"/>
                      <a:gd name="T9" fmla="*/ 1 h 6"/>
                      <a:gd name="T10" fmla="*/ 8 w 9"/>
                      <a:gd name="T11" fmla="*/ 1 h 6"/>
                      <a:gd name="T12" fmla="*/ 8 w 9"/>
                      <a:gd name="T13" fmla="*/ 4 h 6"/>
                      <a:gd name="T14" fmla="*/ 9 w 9"/>
                      <a:gd name="T15" fmla="*/ 4 h 6"/>
                      <a:gd name="T16" fmla="*/ 1 w 9"/>
                      <a:gd name="T17" fmla="*/ 4 h 6"/>
                      <a:gd name="T18" fmla="*/ 1 w 9"/>
                      <a:gd name="T19" fmla="*/ 5 h 6"/>
                      <a:gd name="T20" fmla="*/ 9 w 9"/>
                      <a:gd name="T21" fmla="*/ 5 h 6"/>
                      <a:gd name="T22" fmla="*/ 9 w 9"/>
                      <a:gd name="T23" fmla="*/ 4 h 6"/>
                      <a:gd name="T24" fmla="*/ 9 w 9"/>
                      <a:gd name="T25" fmla="*/ 1 h 6"/>
                      <a:gd name="T26" fmla="*/ 9 w 9"/>
                      <a:gd name="T27" fmla="*/ 0 h 6"/>
                      <a:gd name="T28" fmla="*/ 5 w 9"/>
                      <a:gd name="T29" fmla="*/ 1 h 6"/>
                      <a:gd name="T30" fmla="*/ 1 w 9"/>
                      <a:gd name="T31" fmla="*/ 1 h 6"/>
                      <a:gd name="T32" fmla="*/ 0 w 9"/>
                      <a:gd name="T33" fmla="*/ 1 h 6"/>
                      <a:gd name="T34" fmla="*/ 1 w 9"/>
                      <a:gd name="T35" fmla="*/ 5 h 6"/>
                      <a:gd name="T36" fmla="*/ 2 w 9"/>
                      <a:gd name="T37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" h="6">
                        <a:moveTo>
                          <a:pt x="2" y="5"/>
                        </a:moveTo>
                        <a:cubicBezTo>
                          <a:pt x="2" y="4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8" y="1"/>
                        </a:cubicBezTo>
                        <a:cubicBezTo>
                          <a:pt x="8" y="2"/>
                          <a:pt x="8" y="3"/>
                          <a:pt x="8" y="4"/>
                        </a:cubicBezTo>
                        <a:cubicBezTo>
                          <a:pt x="8" y="4"/>
                          <a:pt x="9" y="4"/>
                          <a:pt x="9" y="4"/>
                        </a:cubicBezTo>
                        <a:cubicBezTo>
                          <a:pt x="6" y="4"/>
                          <a:pt x="4" y="5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4" y="6"/>
                          <a:pt x="6" y="5"/>
                          <a:pt x="9" y="5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9" y="2"/>
                          <a:pt x="9" y="1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6" y="1"/>
                          <a:pt x="5" y="1"/>
                        </a:cubicBezTo>
                        <a:cubicBezTo>
                          <a:pt x="4" y="1"/>
                          <a:pt x="2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4"/>
                          <a:pt x="1" y="5"/>
                        </a:cubicBezTo>
                        <a:cubicBezTo>
                          <a:pt x="1" y="6"/>
                          <a:pt x="2" y="6"/>
                          <a:pt x="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Freeform 436">
                    <a:extLst>
                      <a:ext uri="{FF2B5EF4-FFF2-40B4-BE49-F238E27FC236}">
                        <a16:creationId xmlns="" xmlns:a16="http://schemas.microsoft.com/office/drawing/2014/main" id="{910B0915-615F-4AAB-AAD8-8BE9F2E521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8225" y="2732088"/>
                    <a:ext cx="9525" cy="4763"/>
                  </a:xfrm>
                  <a:custGeom>
                    <a:avLst/>
                    <a:gdLst>
                      <a:gd name="T0" fmla="*/ 1 w 9"/>
                      <a:gd name="T1" fmla="*/ 5 h 5"/>
                      <a:gd name="T2" fmla="*/ 4 w 9"/>
                      <a:gd name="T3" fmla="*/ 4 h 5"/>
                      <a:gd name="T4" fmla="*/ 8 w 9"/>
                      <a:gd name="T5" fmla="*/ 1 h 5"/>
                      <a:gd name="T6" fmla="*/ 8 w 9"/>
                      <a:gd name="T7" fmla="*/ 1 h 5"/>
                      <a:gd name="T8" fmla="*/ 4 w 9"/>
                      <a:gd name="T9" fmla="*/ 3 h 5"/>
                      <a:gd name="T10" fmla="*/ 1 w 9"/>
                      <a:gd name="T11" fmla="*/ 4 h 5"/>
                      <a:gd name="T12" fmla="*/ 1 w 9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5">
                        <a:moveTo>
                          <a:pt x="1" y="5"/>
                        </a:move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5" y="3"/>
                          <a:pt x="7" y="2"/>
                          <a:pt x="8" y="1"/>
                        </a:cubicBezTo>
                        <a:cubicBezTo>
                          <a:pt x="9" y="1"/>
                          <a:pt x="8" y="0"/>
                          <a:pt x="8" y="1"/>
                        </a:cubicBezTo>
                        <a:cubicBezTo>
                          <a:pt x="6" y="1"/>
                          <a:pt x="5" y="2"/>
                          <a:pt x="4" y="3"/>
                        </a:cubicBezTo>
                        <a:cubicBezTo>
                          <a:pt x="3" y="3"/>
                          <a:pt x="2" y="4"/>
                          <a:pt x="1" y="4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9" name="Freeform 437">
                    <a:extLst>
                      <a:ext uri="{FF2B5EF4-FFF2-40B4-BE49-F238E27FC236}">
                        <a16:creationId xmlns="" xmlns:a16="http://schemas.microsoft.com/office/drawing/2014/main" id="{91A562F7-0A9C-49A6-BB56-8561C7332D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09650" y="2735263"/>
                    <a:ext cx="9525" cy="1588"/>
                  </a:xfrm>
                  <a:custGeom>
                    <a:avLst/>
                    <a:gdLst>
                      <a:gd name="T0" fmla="*/ 7 w 8"/>
                      <a:gd name="T1" fmla="*/ 1 h 2"/>
                      <a:gd name="T2" fmla="*/ 1 w 8"/>
                      <a:gd name="T3" fmla="*/ 0 h 2"/>
                      <a:gd name="T4" fmla="*/ 1 w 8"/>
                      <a:gd name="T5" fmla="*/ 1 h 2"/>
                      <a:gd name="T6" fmla="*/ 7 w 8"/>
                      <a:gd name="T7" fmla="*/ 2 h 2"/>
                      <a:gd name="T8" fmla="*/ 7 w 8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2">
                        <a:moveTo>
                          <a:pt x="7" y="1"/>
                        </a:moveTo>
                        <a:cubicBezTo>
                          <a:pt x="5" y="1"/>
                          <a:pt x="3" y="0"/>
                          <a:pt x="1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3" y="1"/>
                          <a:pt x="5" y="2"/>
                          <a:pt x="7" y="2"/>
                        </a:cubicBezTo>
                        <a:cubicBezTo>
                          <a:pt x="8" y="2"/>
                          <a:pt x="8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0" name="Freeform 438">
                    <a:extLst>
                      <a:ext uri="{FF2B5EF4-FFF2-40B4-BE49-F238E27FC236}">
                        <a16:creationId xmlns="" xmlns:a16="http://schemas.microsoft.com/office/drawing/2014/main" id="{876D3996-FEBD-4F96-A1DE-07FEF09090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684463"/>
                    <a:ext cx="23813" cy="28575"/>
                  </a:xfrm>
                  <a:custGeom>
                    <a:avLst/>
                    <a:gdLst>
                      <a:gd name="T0" fmla="*/ 13 w 23"/>
                      <a:gd name="T1" fmla="*/ 13 h 27"/>
                      <a:gd name="T2" fmla="*/ 10 w 23"/>
                      <a:gd name="T3" fmla="*/ 2 h 27"/>
                      <a:gd name="T4" fmla="*/ 20 w 23"/>
                      <a:gd name="T5" fmla="*/ 11 h 27"/>
                      <a:gd name="T6" fmla="*/ 11 w 23"/>
                      <a:gd name="T7" fmla="*/ 27 h 27"/>
                      <a:gd name="T8" fmla="*/ 12 w 23"/>
                      <a:gd name="T9" fmla="*/ 27 h 27"/>
                      <a:gd name="T10" fmla="*/ 21 w 23"/>
                      <a:gd name="T11" fmla="*/ 8 h 27"/>
                      <a:gd name="T12" fmla="*/ 11 w 23"/>
                      <a:gd name="T13" fmla="*/ 1 h 27"/>
                      <a:gd name="T14" fmla="*/ 13 w 23"/>
                      <a:gd name="T15" fmla="*/ 14 h 27"/>
                      <a:gd name="T16" fmla="*/ 13 w 23"/>
                      <a:gd name="T17" fmla="*/ 1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27">
                        <a:moveTo>
                          <a:pt x="13" y="13"/>
                        </a:moveTo>
                        <a:cubicBezTo>
                          <a:pt x="5" y="16"/>
                          <a:pt x="2" y="4"/>
                          <a:pt x="10" y="2"/>
                        </a:cubicBezTo>
                        <a:cubicBezTo>
                          <a:pt x="16" y="0"/>
                          <a:pt x="21" y="6"/>
                          <a:pt x="20" y="11"/>
                        </a:cubicBezTo>
                        <a:cubicBezTo>
                          <a:pt x="18" y="18"/>
                          <a:pt x="10" y="19"/>
                          <a:pt x="11" y="27"/>
                        </a:cubicBezTo>
                        <a:cubicBezTo>
                          <a:pt x="11" y="27"/>
                          <a:pt x="12" y="27"/>
                          <a:pt x="12" y="27"/>
                        </a:cubicBezTo>
                        <a:cubicBezTo>
                          <a:pt x="10" y="19"/>
                          <a:pt x="23" y="16"/>
                          <a:pt x="21" y="8"/>
                        </a:cubicBezTo>
                        <a:cubicBezTo>
                          <a:pt x="20" y="3"/>
                          <a:pt x="16" y="0"/>
                          <a:pt x="11" y="1"/>
                        </a:cubicBezTo>
                        <a:cubicBezTo>
                          <a:pt x="0" y="1"/>
                          <a:pt x="4" y="17"/>
                          <a:pt x="13" y="14"/>
                        </a:cubicBezTo>
                        <a:cubicBezTo>
                          <a:pt x="14" y="13"/>
                          <a:pt x="14" y="13"/>
                          <a:pt x="13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Freeform 439">
                    <a:extLst>
                      <a:ext uri="{FF2B5EF4-FFF2-40B4-BE49-F238E27FC236}">
                        <a16:creationId xmlns="" xmlns:a16="http://schemas.microsoft.com/office/drawing/2014/main" id="{3091A221-66BB-42CE-AB89-4367A19F591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5525" y="2713038"/>
                    <a:ext cx="9525" cy="6350"/>
                  </a:xfrm>
                  <a:custGeom>
                    <a:avLst/>
                    <a:gdLst>
                      <a:gd name="T0" fmla="*/ 7 w 9"/>
                      <a:gd name="T1" fmla="*/ 1 h 6"/>
                      <a:gd name="T2" fmla="*/ 2 w 9"/>
                      <a:gd name="T3" fmla="*/ 4 h 6"/>
                      <a:gd name="T4" fmla="*/ 8 w 9"/>
                      <a:gd name="T5" fmla="*/ 1 h 6"/>
                      <a:gd name="T6" fmla="*/ 7 w 9"/>
                      <a:gd name="T7" fmla="*/ 1 h 6"/>
                      <a:gd name="T8" fmla="*/ 4 w 9"/>
                      <a:gd name="T9" fmla="*/ 4 h 6"/>
                      <a:gd name="T10" fmla="*/ 3 w 9"/>
                      <a:gd name="T11" fmla="*/ 2 h 6"/>
                      <a:gd name="T12" fmla="*/ 6 w 9"/>
                      <a:gd name="T13" fmla="*/ 2 h 6"/>
                      <a:gd name="T14" fmla="*/ 7 w 9"/>
                      <a:gd name="T15" fmla="*/ 1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" h="6">
                        <a:moveTo>
                          <a:pt x="7" y="1"/>
                        </a:moveTo>
                        <a:cubicBezTo>
                          <a:pt x="5" y="0"/>
                          <a:pt x="0" y="1"/>
                          <a:pt x="2" y="4"/>
                        </a:cubicBezTo>
                        <a:cubicBezTo>
                          <a:pt x="4" y="6"/>
                          <a:pt x="9" y="4"/>
                          <a:pt x="8" y="1"/>
                        </a:cubicBezTo>
                        <a:cubicBezTo>
                          <a:pt x="8" y="0"/>
                          <a:pt x="7" y="1"/>
                          <a:pt x="7" y="1"/>
                        </a:cubicBezTo>
                        <a:cubicBezTo>
                          <a:pt x="8" y="3"/>
                          <a:pt x="5" y="4"/>
                          <a:pt x="4" y="4"/>
                        </a:cubicBezTo>
                        <a:cubicBezTo>
                          <a:pt x="3" y="3"/>
                          <a:pt x="2" y="2"/>
                          <a:pt x="3" y="2"/>
                        </a:cubicBezTo>
                        <a:cubicBezTo>
                          <a:pt x="4" y="2"/>
                          <a:pt x="5" y="1"/>
                          <a:pt x="6" y="2"/>
                        </a:cubicBezTo>
                        <a:cubicBezTo>
                          <a:pt x="6" y="2"/>
                          <a:pt x="7" y="2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Freeform 440">
                    <a:extLst>
                      <a:ext uri="{FF2B5EF4-FFF2-40B4-BE49-F238E27FC236}">
                        <a16:creationId xmlns="" xmlns:a16="http://schemas.microsoft.com/office/drawing/2014/main" id="{EA8F2B2E-E8DC-4064-9A17-B0CBDDF00E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0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Freeform 441">
                    <a:extLst>
                      <a:ext uri="{FF2B5EF4-FFF2-40B4-BE49-F238E27FC236}">
                        <a16:creationId xmlns="" xmlns:a16="http://schemas.microsoft.com/office/drawing/2014/main" id="{2842DC14-D44E-4513-887F-D5ABD4A861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2 w 2"/>
                      <a:gd name="T3" fmla="*/ 0 h 2"/>
                      <a:gd name="T4" fmla="*/ 2 w 2"/>
                      <a:gd name="T5" fmla="*/ 0 h 2"/>
                      <a:gd name="T6" fmla="*/ 0 w 2"/>
                      <a:gd name="T7" fmla="*/ 1 h 2"/>
                      <a:gd name="T8" fmla="*/ 0 w 2"/>
                      <a:gd name="T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Freeform 442">
                    <a:extLst>
                      <a:ext uri="{FF2B5EF4-FFF2-40B4-BE49-F238E27FC236}">
                        <a16:creationId xmlns="" xmlns:a16="http://schemas.microsoft.com/office/drawing/2014/main" id="{B05FE5E1-F3A2-477F-B9A9-A3FC73F930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7588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3 h 3"/>
                      <a:gd name="T2" fmla="*/ 4 w 4"/>
                      <a:gd name="T3" fmla="*/ 0 h 3"/>
                      <a:gd name="T4" fmla="*/ 4 w 4"/>
                      <a:gd name="T5" fmla="*/ 0 h 3"/>
                      <a:gd name="T6" fmla="*/ 1 w 4"/>
                      <a:gd name="T7" fmla="*/ 3 h 3"/>
                      <a:gd name="T8" fmla="*/ 1 w 4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3">
                        <a:moveTo>
                          <a:pt x="1" y="3"/>
                        </a:moveTo>
                        <a:cubicBezTo>
                          <a:pt x="2" y="2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Freeform 443">
                    <a:extLst>
                      <a:ext uri="{FF2B5EF4-FFF2-40B4-BE49-F238E27FC236}">
                        <a16:creationId xmlns="" xmlns:a16="http://schemas.microsoft.com/office/drawing/2014/main" id="{C57EF806-969A-487A-898B-83D853DCD9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191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4 w 4"/>
                      <a:gd name="T5" fmla="*/ 0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4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Freeform 444">
                    <a:extLst>
                      <a:ext uri="{FF2B5EF4-FFF2-40B4-BE49-F238E27FC236}">
                        <a16:creationId xmlns="" xmlns:a16="http://schemas.microsoft.com/office/drawing/2014/main" id="{D054A3AE-3F68-4E82-909F-BDF83EACCAD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3 w 3"/>
                      <a:gd name="T3" fmla="*/ 0 h 4"/>
                      <a:gd name="T4" fmla="*/ 3 w 3"/>
                      <a:gd name="T5" fmla="*/ 0 h 4"/>
                      <a:gd name="T6" fmla="*/ 0 w 3"/>
                      <a:gd name="T7" fmla="*/ 3 h 4"/>
                      <a:gd name="T8" fmla="*/ 0 w 3"/>
                      <a:gd name="T9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0" y="2"/>
                          <a:pt x="0" y="3"/>
                        </a:cubicBezTo>
                        <a:cubicBezTo>
                          <a:pt x="0" y="3"/>
                          <a:pt x="0" y="4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Freeform 445">
                    <a:extLst>
                      <a:ext uri="{FF2B5EF4-FFF2-40B4-BE49-F238E27FC236}">
                        <a16:creationId xmlns="" xmlns:a16="http://schemas.microsoft.com/office/drawing/2014/main" id="{03DAB591-67C7-4715-8982-25BB7167C15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763" y="2735263"/>
                    <a:ext cx="4763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0 h 4"/>
                      <a:gd name="T4" fmla="*/ 4 w 4"/>
                      <a:gd name="T5" fmla="*/ 0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Freeform 446">
                    <a:extLst>
                      <a:ext uri="{FF2B5EF4-FFF2-40B4-BE49-F238E27FC236}">
                        <a16:creationId xmlns="" xmlns:a16="http://schemas.microsoft.com/office/drawing/2014/main" id="{3C97BF93-98CE-4613-A95A-378772F18F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2350" y="2735263"/>
                    <a:ext cx="3175" cy="3175"/>
                  </a:xfrm>
                  <a:custGeom>
                    <a:avLst/>
                    <a:gdLst>
                      <a:gd name="T0" fmla="*/ 1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1 w 4"/>
                      <a:gd name="T7" fmla="*/ 3 h 4"/>
                      <a:gd name="T8" fmla="*/ 1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1" y="4"/>
                        </a:moveTo>
                        <a:cubicBezTo>
                          <a:pt x="2" y="3"/>
                          <a:pt x="3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3" y="2"/>
                          <a:pt x="2" y="3"/>
                          <a:pt x="1" y="3"/>
                        </a:cubicBezTo>
                        <a:cubicBezTo>
                          <a:pt x="0" y="3"/>
                          <a:pt x="1" y="4"/>
                          <a:pt x="1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447">
                    <a:extLst>
                      <a:ext uri="{FF2B5EF4-FFF2-40B4-BE49-F238E27FC236}">
                        <a16:creationId xmlns="" xmlns:a16="http://schemas.microsoft.com/office/drawing/2014/main" id="{FE4BE16E-C111-4DF1-A447-710CD2A0E0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3938" y="2735263"/>
                    <a:ext cx="1588" cy="3175"/>
                  </a:xfrm>
                  <a:custGeom>
                    <a:avLst/>
                    <a:gdLst>
                      <a:gd name="T0" fmla="*/ 0 w 2"/>
                      <a:gd name="T1" fmla="*/ 2 h 3"/>
                      <a:gd name="T2" fmla="*/ 2 w 2"/>
                      <a:gd name="T3" fmla="*/ 1 h 3"/>
                      <a:gd name="T4" fmla="*/ 2 w 2"/>
                      <a:gd name="T5" fmla="*/ 0 h 3"/>
                      <a:gd name="T6" fmla="*/ 0 w 2"/>
                      <a:gd name="T7" fmla="*/ 2 h 3"/>
                      <a:gd name="T8" fmla="*/ 0 w 2"/>
                      <a:gd name="T9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2"/>
                        </a:moveTo>
                        <a:cubicBezTo>
                          <a:pt x="1" y="2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1"/>
                          <a:pt x="1" y="1"/>
                          <a:pt x="0" y="2"/>
                        </a:cubicBezTo>
                        <a:cubicBezTo>
                          <a:pt x="0" y="2"/>
                          <a:pt x="0" y="3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448">
                    <a:extLst>
                      <a:ext uri="{FF2B5EF4-FFF2-40B4-BE49-F238E27FC236}">
                        <a16:creationId xmlns="" xmlns:a16="http://schemas.microsoft.com/office/drawing/2014/main" id="{B944439A-747A-4070-B546-F129A40570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1588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2 w 3"/>
                      <a:gd name="T5" fmla="*/ 0 h 2"/>
                      <a:gd name="T6" fmla="*/ 1 w 3"/>
                      <a:gd name="T7" fmla="*/ 1 h 2"/>
                      <a:gd name="T8" fmla="*/ 1 w 3"/>
                      <a:gd name="T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0" y="1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449">
                    <a:extLst>
                      <a:ext uri="{FF2B5EF4-FFF2-40B4-BE49-F238E27FC236}">
                        <a16:creationId xmlns="" xmlns:a16="http://schemas.microsoft.com/office/drawing/2014/main" id="{17992891-0974-41D6-BB34-FAEBBA9EDD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870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2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0 w 3"/>
                      <a:gd name="T15" fmla="*/ 2 h 2"/>
                      <a:gd name="T16" fmla="*/ 1 w 3"/>
                      <a:gd name="T1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" h="2">
                        <a:moveTo>
                          <a:pt x="1" y="2"/>
                        </a:moveTo>
                        <a:cubicBezTo>
                          <a:pt x="1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" name="Freeform 450">
                    <a:extLst>
                      <a:ext uri="{FF2B5EF4-FFF2-40B4-BE49-F238E27FC236}">
                        <a16:creationId xmlns="" xmlns:a16="http://schemas.microsoft.com/office/drawing/2014/main" id="{5D66094E-5DF4-4FE3-8CC2-9BB61BD4B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0288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4 w 4"/>
                      <a:gd name="T3" fmla="*/ 1 h 4"/>
                      <a:gd name="T4" fmla="*/ 3 w 4"/>
                      <a:gd name="T5" fmla="*/ 1 h 4"/>
                      <a:gd name="T6" fmla="*/ 0 w 4"/>
                      <a:gd name="T7" fmla="*/ 3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2" y="2"/>
                          <a:pt x="4" y="1"/>
                        </a:cubicBezTo>
                        <a:cubicBezTo>
                          <a:pt x="4" y="1"/>
                          <a:pt x="4" y="0"/>
                          <a:pt x="3" y="1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" name="Freeform 451">
                    <a:extLst>
                      <a:ext uri="{FF2B5EF4-FFF2-40B4-BE49-F238E27FC236}">
                        <a16:creationId xmlns="" xmlns:a16="http://schemas.microsoft.com/office/drawing/2014/main" id="{3935FAB2-D94D-4E31-9BD2-E49774E32F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3175" cy="3175"/>
                  </a:xfrm>
                  <a:custGeom>
                    <a:avLst/>
                    <a:gdLst>
                      <a:gd name="T0" fmla="*/ 0 w 4"/>
                      <a:gd name="T1" fmla="*/ 3 h 3"/>
                      <a:gd name="T2" fmla="*/ 2 w 4"/>
                      <a:gd name="T3" fmla="*/ 2 h 3"/>
                      <a:gd name="T4" fmla="*/ 4 w 4"/>
                      <a:gd name="T5" fmla="*/ 0 h 3"/>
                      <a:gd name="T6" fmla="*/ 3 w 4"/>
                      <a:gd name="T7" fmla="*/ 0 h 3"/>
                      <a:gd name="T8" fmla="*/ 2 w 4"/>
                      <a:gd name="T9" fmla="*/ 1 h 3"/>
                      <a:gd name="T10" fmla="*/ 0 w 4"/>
                      <a:gd name="T11" fmla="*/ 2 h 3"/>
                      <a:gd name="T12" fmla="*/ 0 w 4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1"/>
                          <a:pt x="3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" name="Freeform 452">
                    <a:extLst>
                      <a:ext uri="{FF2B5EF4-FFF2-40B4-BE49-F238E27FC236}">
                        <a16:creationId xmlns="" xmlns:a16="http://schemas.microsoft.com/office/drawing/2014/main" id="{BF847312-230A-4287-A898-E34AEBAF78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1875" y="2735263"/>
                    <a:ext cx="4763" cy="3175"/>
                  </a:xfrm>
                  <a:custGeom>
                    <a:avLst/>
                    <a:gdLst>
                      <a:gd name="T0" fmla="*/ 1 w 5"/>
                      <a:gd name="T1" fmla="*/ 3 h 3"/>
                      <a:gd name="T2" fmla="*/ 5 w 5"/>
                      <a:gd name="T3" fmla="*/ 0 h 3"/>
                      <a:gd name="T4" fmla="*/ 4 w 5"/>
                      <a:gd name="T5" fmla="*/ 0 h 3"/>
                      <a:gd name="T6" fmla="*/ 1 w 5"/>
                      <a:gd name="T7" fmla="*/ 3 h 3"/>
                      <a:gd name="T8" fmla="*/ 1 w 5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" h="3">
                        <a:moveTo>
                          <a:pt x="1" y="3"/>
                        </a:moveTo>
                        <a:cubicBezTo>
                          <a:pt x="2" y="3"/>
                          <a:pt x="3" y="1"/>
                          <a:pt x="5" y="0"/>
                        </a:cubicBez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3" y="1"/>
                          <a:pt x="2" y="2"/>
                          <a:pt x="1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Freeform 453">
                    <a:extLst>
                      <a:ext uri="{FF2B5EF4-FFF2-40B4-BE49-F238E27FC236}">
                        <a16:creationId xmlns="" xmlns:a16="http://schemas.microsoft.com/office/drawing/2014/main" id="{AAA3E9DE-651C-40FD-BB3A-05BAB07B1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3463" y="2735263"/>
                    <a:ext cx="4763" cy="3175"/>
                  </a:xfrm>
                  <a:custGeom>
                    <a:avLst/>
                    <a:gdLst>
                      <a:gd name="T0" fmla="*/ 0 w 4"/>
                      <a:gd name="T1" fmla="*/ 4 h 4"/>
                      <a:gd name="T2" fmla="*/ 3 w 4"/>
                      <a:gd name="T3" fmla="*/ 1 h 4"/>
                      <a:gd name="T4" fmla="*/ 3 w 4"/>
                      <a:gd name="T5" fmla="*/ 1 h 4"/>
                      <a:gd name="T6" fmla="*/ 0 w 4"/>
                      <a:gd name="T7" fmla="*/ 4 h 4"/>
                      <a:gd name="T8" fmla="*/ 0 w 4"/>
                      <a:gd name="T9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4">
                        <a:moveTo>
                          <a:pt x="0" y="4"/>
                        </a:moveTo>
                        <a:cubicBezTo>
                          <a:pt x="1" y="3"/>
                          <a:pt x="3" y="2"/>
                          <a:pt x="3" y="1"/>
                        </a:cubicBezTo>
                        <a:cubicBezTo>
                          <a:pt x="4" y="1"/>
                          <a:pt x="3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Freeform 454">
                    <a:extLst>
                      <a:ext uri="{FF2B5EF4-FFF2-40B4-BE49-F238E27FC236}">
                        <a16:creationId xmlns="" xmlns:a16="http://schemas.microsoft.com/office/drawing/2014/main" id="{3C07C0A3-AD82-441A-812D-2E9B9905D1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3 h 3"/>
                      <a:gd name="T8" fmla="*/ 0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Freeform 455">
                    <a:extLst>
                      <a:ext uri="{FF2B5EF4-FFF2-40B4-BE49-F238E27FC236}">
                        <a16:creationId xmlns="" xmlns:a16="http://schemas.microsoft.com/office/drawing/2014/main" id="{7C7DABC0-9C6E-4359-AF21-8B8864530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35050" y="2735263"/>
                    <a:ext cx="3175" cy="3175"/>
                  </a:xfrm>
                  <a:custGeom>
                    <a:avLst/>
                    <a:gdLst>
                      <a:gd name="T0" fmla="*/ 1 w 3"/>
                      <a:gd name="T1" fmla="*/ 3 h 3"/>
                      <a:gd name="T2" fmla="*/ 3 w 3"/>
                      <a:gd name="T3" fmla="*/ 0 h 3"/>
                      <a:gd name="T4" fmla="*/ 3 w 3"/>
                      <a:gd name="T5" fmla="*/ 0 h 3"/>
                      <a:gd name="T6" fmla="*/ 1 w 3"/>
                      <a:gd name="T7" fmla="*/ 2 h 3"/>
                      <a:gd name="T8" fmla="*/ 1 w 3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" h="3">
                        <a:moveTo>
                          <a:pt x="1" y="3"/>
                        </a:moveTo>
                        <a:cubicBezTo>
                          <a:pt x="2" y="2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1" y="2"/>
                          <a:pt x="1" y="2"/>
                        </a:cubicBezTo>
                        <a:cubicBezTo>
                          <a:pt x="0" y="2"/>
                          <a:pt x="1" y="3"/>
                          <a:pt x="1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Freeform 476">
                    <a:extLst>
                      <a:ext uri="{FF2B5EF4-FFF2-40B4-BE49-F238E27FC236}">
                        <a16:creationId xmlns="" xmlns:a16="http://schemas.microsoft.com/office/drawing/2014/main" id="{330ABBE9-FE6C-4A99-AD68-CCBEAAF440C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69950" y="2209801"/>
                    <a:ext cx="49213" cy="69850"/>
                  </a:xfrm>
                  <a:custGeom>
                    <a:avLst/>
                    <a:gdLst>
                      <a:gd name="T0" fmla="*/ 8 w 47"/>
                      <a:gd name="T1" fmla="*/ 40 h 66"/>
                      <a:gd name="T2" fmla="*/ 8 w 47"/>
                      <a:gd name="T3" fmla="*/ 40 h 66"/>
                      <a:gd name="T4" fmla="*/ 23 w 47"/>
                      <a:gd name="T5" fmla="*/ 65 h 66"/>
                      <a:gd name="T6" fmla="*/ 30 w 47"/>
                      <a:gd name="T7" fmla="*/ 2 h 66"/>
                      <a:gd name="T8" fmla="*/ 30 w 47"/>
                      <a:gd name="T9" fmla="*/ 2 h 66"/>
                      <a:gd name="T10" fmla="*/ 34 w 47"/>
                      <a:gd name="T11" fmla="*/ 3 h 66"/>
                      <a:gd name="T12" fmla="*/ 41 w 47"/>
                      <a:gd name="T13" fmla="*/ 8 h 66"/>
                      <a:gd name="T14" fmla="*/ 45 w 47"/>
                      <a:gd name="T15" fmla="*/ 17 h 66"/>
                      <a:gd name="T16" fmla="*/ 43 w 47"/>
                      <a:gd name="T17" fmla="*/ 31 h 66"/>
                      <a:gd name="T18" fmla="*/ 39 w 47"/>
                      <a:gd name="T19" fmla="*/ 37 h 66"/>
                      <a:gd name="T20" fmla="*/ 32 w 47"/>
                      <a:gd name="T21" fmla="*/ 44 h 66"/>
                      <a:gd name="T22" fmla="*/ 29 w 47"/>
                      <a:gd name="T23" fmla="*/ 52 h 66"/>
                      <a:gd name="T24" fmla="*/ 29 w 47"/>
                      <a:gd name="T25" fmla="*/ 60 h 66"/>
                      <a:gd name="T26" fmla="*/ 28 w 47"/>
                      <a:gd name="T27" fmla="*/ 63 h 66"/>
                      <a:gd name="T28" fmla="*/ 26 w 47"/>
                      <a:gd name="T29" fmla="*/ 64 h 66"/>
                      <a:gd name="T30" fmla="*/ 19 w 47"/>
                      <a:gd name="T31" fmla="*/ 65 h 66"/>
                      <a:gd name="T32" fmla="*/ 16 w 47"/>
                      <a:gd name="T33" fmla="*/ 53 h 66"/>
                      <a:gd name="T34" fmla="*/ 15 w 47"/>
                      <a:gd name="T35" fmla="*/ 49 h 66"/>
                      <a:gd name="T36" fmla="*/ 10 w 47"/>
                      <a:gd name="T37" fmla="*/ 42 h 66"/>
                      <a:gd name="T38" fmla="*/ 8 w 47"/>
                      <a:gd name="T39" fmla="*/ 40 h 66"/>
                      <a:gd name="T40" fmla="*/ 8 w 47"/>
                      <a:gd name="T41" fmla="*/ 40 h 66"/>
                      <a:gd name="T42" fmla="*/ 3 w 47"/>
                      <a:gd name="T43" fmla="*/ 32 h 66"/>
                      <a:gd name="T44" fmla="*/ 2 w 47"/>
                      <a:gd name="T45" fmla="*/ 23 h 66"/>
                      <a:gd name="T46" fmla="*/ 6 w 47"/>
                      <a:gd name="T47" fmla="*/ 13 h 66"/>
                      <a:gd name="T48" fmla="*/ 18 w 47"/>
                      <a:gd name="T49" fmla="*/ 3 h 66"/>
                      <a:gd name="T50" fmla="*/ 30 w 47"/>
                      <a:gd name="T51" fmla="*/ 2 h 66"/>
                      <a:gd name="T52" fmla="*/ 12 w 47"/>
                      <a:gd name="T53" fmla="*/ 6 h 66"/>
                      <a:gd name="T54" fmla="*/ 0 w 47"/>
                      <a:gd name="T55" fmla="*/ 26 h 66"/>
                      <a:gd name="T56" fmla="*/ 3 w 47"/>
                      <a:gd name="T57" fmla="*/ 35 h 66"/>
                      <a:gd name="T58" fmla="*/ 12 w 47"/>
                      <a:gd name="T59" fmla="*/ 47 h 66"/>
                      <a:gd name="T60" fmla="*/ 14 w 47"/>
                      <a:gd name="T61" fmla="*/ 50 h 66"/>
                      <a:gd name="T62" fmla="*/ 15 w 47"/>
                      <a:gd name="T63" fmla="*/ 64 h 66"/>
                      <a:gd name="T64" fmla="*/ 14 w 47"/>
                      <a:gd name="T65" fmla="*/ 64 h 66"/>
                      <a:gd name="T66" fmla="*/ 15 w 47"/>
                      <a:gd name="T67" fmla="*/ 65 h 66"/>
                      <a:gd name="T68" fmla="*/ 16 w 47"/>
                      <a:gd name="T69" fmla="*/ 65 h 66"/>
                      <a:gd name="T70" fmla="*/ 24 w 47"/>
                      <a:gd name="T71" fmla="*/ 66 h 66"/>
                      <a:gd name="T72" fmla="*/ 30 w 47"/>
                      <a:gd name="T73" fmla="*/ 59 h 66"/>
                      <a:gd name="T74" fmla="*/ 30 w 47"/>
                      <a:gd name="T75" fmla="*/ 52 h 66"/>
                      <a:gd name="T76" fmla="*/ 34 w 47"/>
                      <a:gd name="T77" fmla="*/ 43 h 66"/>
                      <a:gd name="T78" fmla="*/ 40 w 47"/>
                      <a:gd name="T79" fmla="*/ 37 h 66"/>
                      <a:gd name="T80" fmla="*/ 46 w 47"/>
                      <a:gd name="T81" fmla="*/ 25 h 66"/>
                      <a:gd name="T82" fmla="*/ 34 w 47"/>
                      <a:gd name="T83" fmla="*/ 1 h 66"/>
                      <a:gd name="T84" fmla="*/ 27 w 47"/>
                      <a:gd name="T85" fmla="*/ 0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7" h="66">
                        <a:moveTo>
                          <a:pt x="8" y="40"/>
                        </a:move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moveTo>
                          <a:pt x="23" y="65"/>
                        </a:moveTo>
                        <a:cubicBezTo>
                          <a:pt x="23" y="65"/>
                          <a:pt x="23" y="65"/>
                          <a:pt x="23" y="65"/>
                        </a:cubicBezTo>
                        <a:cubicBezTo>
                          <a:pt x="23" y="65"/>
                          <a:pt x="23" y="65"/>
                          <a:pt x="23" y="65"/>
                        </a:cubicBezTo>
                        <a:moveTo>
                          <a:pt x="30" y="2"/>
                        </a:moveTo>
                        <a:cubicBezTo>
                          <a:pt x="30" y="2"/>
                          <a:pt x="30" y="2"/>
                          <a:pt x="30" y="2"/>
                        </a:cubicBezTo>
                        <a:cubicBezTo>
                          <a:pt x="30" y="2"/>
                          <a:pt x="30" y="2"/>
                          <a:pt x="30" y="2"/>
                        </a:cubicBezTo>
                        <a:moveTo>
                          <a:pt x="30" y="2"/>
                        </a:moveTo>
                        <a:cubicBezTo>
                          <a:pt x="32" y="2"/>
                          <a:pt x="33" y="2"/>
                          <a:pt x="34" y="3"/>
                        </a:cubicBezTo>
                        <a:cubicBezTo>
                          <a:pt x="36" y="3"/>
                          <a:pt x="37" y="4"/>
                          <a:pt x="38" y="5"/>
                        </a:cubicBezTo>
                        <a:cubicBezTo>
                          <a:pt x="39" y="6"/>
                          <a:pt x="40" y="6"/>
                          <a:pt x="41" y="8"/>
                        </a:cubicBezTo>
                        <a:cubicBezTo>
                          <a:pt x="42" y="9"/>
                          <a:pt x="42" y="10"/>
                          <a:pt x="43" y="12"/>
                        </a:cubicBezTo>
                        <a:cubicBezTo>
                          <a:pt x="44" y="14"/>
                          <a:pt x="44" y="15"/>
                          <a:pt x="45" y="17"/>
                        </a:cubicBezTo>
                        <a:cubicBezTo>
                          <a:pt x="45" y="20"/>
                          <a:pt x="45" y="22"/>
                          <a:pt x="45" y="25"/>
                        </a:cubicBezTo>
                        <a:cubicBezTo>
                          <a:pt x="44" y="27"/>
                          <a:pt x="44" y="29"/>
                          <a:pt x="43" y="31"/>
                        </a:cubicBezTo>
                        <a:cubicBezTo>
                          <a:pt x="42" y="32"/>
                          <a:pt x="41" y="34"/>
                          <a:pt x="40" y="35"/>
                        </a:cubicBezTo>
                        <a:cubicBezTo>
                          <a:pt x="40" y="36"/>
                          <a:pt x="39" y="37"/>
                          <a:pt x="39" y="37"/>
                        </a:cubicBezTo>
                        <a:cubicBezTo>
                          <a:pt x="38" y="38"/>
                          <a:pt x="37" y="39"/>
                          <a:pt x="36" y="39"/>
                        </a:cubicBezTo>
                        <a:cubicBezTo>
                          <a:pt x="35" y="41"/>
                          <a:pt x="34" y="42"/>
                          <a:pt x="32" y="44"/>
                        </a:cubicBezTo>
                        <a:cubicBezTo>
                          <a:pt x="31" y="46"/>
                          <a:pt x="30" y="48"/>
                          <a:pt x="30" y="50"/>
                        </a:cubicBezTo>
                        <a:cubicBezTo>
                          <a:pt x="29" y="50"/>
                          <a:pt x="29" y="51"/>
                          <a:pt x="29" y="52"/>
                        </a:cubicBezTo>
                        <a:cubicBezTo>
                          <a:pt x="29" y="53"/>
                          <a:pt x="29" y="54"/>
                          <a:pt x="29" y="55"/>
                        </a:cubicBezTo>
                        <a:cubicBezTo>
                          <a:pt x="29" y="57"/>
                          <a:pt x="29" y="58"/>
                          <a:pt x="29" y="60"/>
                        </a:cubicBezTo>
                        <a:cubicBezTo>
                          <a:pt x="29" y="61"/>
                          <a:pt x="29" y="61"/>
                          <a:pt x="29" y="62"/>
                        </a:cubicBezTo>
                        <a:cubicBezTo>
                          <a:pt x="29" y="62"/>
                          <a:pt x="28" y="62"/>
                          <a:pt x="28" y="63"/>
                        </a:cubicBezTo>
                        <a:cubicBezTo>
                          <a:pt x="28" y="63"/>
                          <a:pt x="28" y="63"/>
                          <a:pt x="27" y="63"/>
                        </a:cubicBezTo>
                        <a:cubicBezTo>
                          <a:pt x="27" y="64"/>
                          <a:pt x="26" y="64"/>
                          <a:pt x="26" y="64"/>
                        </a:cubicBezTo>
                        <a:cubicBezTo>
                          <a:pt x="25" y="64"/>
                          <a:pt x="24" y="65"/>
                          <a:pt x="23" y="65"/>
                        </a:cubicBezTo>
                        <a:cubicBezTo>
                          <a:pt x="22" y="65"/>
                          <a:pt x="20" y="65"/>
                          <a:pt x="19" y="65"/>
                        </a:cubicBezTo>
                        <a:cubicBezTo>
                          <a:pt x="18" y="65"/>
                          <a:pt x="17" y="64"/>
                          <a:pt x="16" y="64"/>
                        </a:cubicBezTo>
                        <a:cubicBezTo>
                          <a:pt x="16" y="60"/>
                          <a:pt x="17" y="56"/>
                          <a:pt x="16" y="53"/>
                        </a:cubicBezTo>
                        <a:cubicBezTo>
                          <a:pt x="16" y="52"/>
                          <a:pt x="16" y="51"/>
                          <a:pt x="15" y="50"/>
                        </a:cubicBezTo>
                        <a:cubicBezTo>
                          <a:pt x="15" y="49"/>
                          <a:pt x="15" y="49"/>
                          <a:pt x="15" y="49"/>
                        </a:cubicBezTo>
                        <a:cubicBezTo>
                          <a:pt x="15" y="48"/>
                          <a:pt x="14" y="48"/>
                          <a:pt x="14" y="47"/>
                        </a:cubicBezTo>
                        <a:cubicBezTo>
                          <a:pt x="13" y="46"/>
                          <a:pt x="11" y="44"/>
                          <a:pt x="10" y="42"/>
                        </a:cubicBezTo>
                        <a:cubicBezTo>
                          <a:pt x="9" y="42"/>
                          <a:pt x="9" y="41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8" y="40"/>
                          <a:pt x="8" y="40"/>
                          <a:pt x="8" y="40"/>
                        </a:cubicBezTo>
                        <a:cubicBezTo>
                          <a:pt x="6" y="38"/>
                          <a:pt x="4" y="35"/>
                          <a:pt x="3" y="32"/>
                        </a:cubicBezTo>
                        <a:cubicBezTo>
                          <a:pt x="2" y="30"/>
                          <a:pt x="2" y="29"/>
                          <a:pt x="2" y="27"/>
                        </a:cubicBezTo>
                        <a:cubicBezTo>
                          <a:pt x="1" y="26"/>
                          <a:pt x="1" y="24"/>
                          <a:pt x="2" y="23"/>
                        </a:cubicBezTo>
                        <a:cubicBezTo>
                          <a:pt x="2" y="21"/>
                          <a:pt x="2" y="20"/>
                          <a:pt x="3" y="18"/>
                        </a:cubicBezTo>
                        <a:cubicBezTo>
                          <a:pt x="4" y="16"/>
                          <a:pt x="5" y="14"/>
                          <a:pt x="6" y="13"/>
                        </a:cubicBezTo>
                        <a:cubicBezTo>
                          <a:pt x="8" y="11"/>
                          <a:pt x="10" y="9"/>
                          <a:pt x="12" y="7"/>
                        </a:cubicBezTo>
                        <a:cubicBezTo>
                          <a:pt x="14" y="6"/>
                          <a:pt x="16" y="4"/>
                          <a:pt x="18" y="3"/>
                        </a:cubicBezTo>
                        <a:cubicBezTo>
                          <a:pt x="21" y="3"/>
                          <a:pt x="23" y="2"/>
                          <a:pt x="25" y="2"/>
                        </a:cubicBezTo>
                        <a:cubicBezTo>
                          <a:pt x="27" y="1"/>
                          <a:pt x="28" y="1"/>
                          <a:pt x="30" y="2"/>
                        </a:cubicBezTo>
                        <a:moveTo>
                          <a:pt x="27" y="0"/>
                        </a:moveTo>
                        <a:cubicBezTo>
                          <a:pt x="21" y="1"/>
                          <a:pt x="16" y="3"/>
                          <a:pt x="12" y="6"/>
                        </a:cubicBezTo>
                        <a:cubicBezTo>
                          <a:pt x="7" y="9"/>
                          <a:pt x="4" y="13"/>
                          <a:pt x="2" y="18"/>
                        </a:cubicBezTo>
                        <a:cubicBezTo>
                          <a:pt x="1" y="21"/>
                          <a:pt x="0" y="23"/>
                          <a:pt x="0" y="26"/>
                        </a:cubicBezTo>
                        <a:cubicBezTo>
                          <a:pt x="0" y="27"/>
                          <a:pt x="1" y="29"/>
                          <a:pt x="1" y="30"/>
                        </a:cubicBezTo>
                        <a:cubicBezTo>
                          <a:pt x="1" y="32"/>
                          <a:pt x="2" y="33"/>
                          <a:pt x="3" y="35"/>
                        </a:cubicBezTo>
                        <a:cubicBezTo>
                          <a:pt x="6" y="39"/>
                          <a:pt x="9" y="43"/>
                          <a:pt x="12" y="47"/>
                        </a:cubicBezTo>
                        <a:cubicBezTo>
                          <a:pt x="12" y="47"/>
                          <a:pt x="12" y="47"/>
                          <a:pt x="12" y="47"/>
                        </a:cubicBezTo>
                        <a:cubicBezTo>
                          <a:pt x="13" y="48"/>
                          <a:pt x="13" y="48"/>
                          <a:pt x="14" y="49"/>
                        </a:cubicBezTo>
                        <a:cubicBezTo>
                          <a:pt x="14" y="49"/>
                          <a:pt x="14" y="50"/>
                          <a:pt x="14" y="50"/>
                        </a:cubicBezTo>
                        <a:cubicBezTo>
                          <a:pt x="15" y="51"/>
                          <a:pt x="15" y="52"/>
                          <a:pt x="15" y="53"/>
                        </a:cubicBezTo>
                        <a:cubicBezTo>
                          <a:pt x="16" y="57"/>
                          <a:pt x="15" y="60"/>
                          <a:pt x="15" y="64"/>
                        </a:cubicBezTo>
                        <a:cubicBezTo>
                          <a:pt x="15" y="64"/>
                          <a:pt x="15" y="64"/>
                          <a:pt x="15" y="64"/>
                        </a:cubicBezTo>
                        <a:cubicBezTo>
                          <a:pt x="15" y="64"/>
                          <a:pt x="14" y="64"/>
                          <a:pt x="14" y="64"/>
                        </a:cubicBezTo>
                        <a:cubicBezTo>
                          <a:pt x="14" y="64"/>
                          <a:pt x="14" y="65"/>
                          <a:pt x="15" y="65"/>
                        </a:cubicBezTo>
                        <a:cubicBezTo>
                          <a:pt x="15" y="65"/>
                          <a:pt x="15" y="65"/>
                          <a:pt x="15" y="65"/>
                        </a:cubicBezTo>
                        <a:cubicBezTo>
                          <a:pt x="15" y="65"/>
                          <a:pt x="15" y="65"/>
                          <a:pt x="16" y="65"/>
                        </a:cubicBezTo>
                        <a:cubicBezTo>
                          <a:pt x="16" y="65"/>
                          <a:pt x="16" y="65"/>
                          <a:pt x="16" y="65"/>
                        </a:cubicBezTo>
                        <a:cubicBezTo>
                          <a:pt x="17" y="66"/>
                          <a:pt x="18" y="66"/>
                          <a:pt x="19" y="66"/>
                        </a:cubicBezTo>
                        <a:cubicBezTo>
                          <a:pt x="21" y="66"/>
                          <a:pt x="22" y="66"/>
                          <a:pt x="24" y="66"/>
                        </a:cubicBezTo>
                        <a:cubicBezTo>
                          <a:pt x="26" y="66"/>
                          <a:pt x="27" y="65"/>
                          <a:pt x="28" y="64"/>
                        </a:cubicBezTo>
                        <a:cubicBezTo>
                          <a:pt x="30" y="63"/>
                          <a:pt x="30" y="61"/>
                          <a:pt x="30" y="59"/>
                        </a:cubicBezTo>
                        <a:cubicBezTo>
                          <a:pt x="30" y="58"/>
                          <a:pt x="30" y="57"/>
                          <a:pt x="30" y="55"/>
                        </a:cubicBezTo>
                        <a:cubicBezTo>
                          <a:pt x="30" y="54"/>
                          <a:pt x="30" y="53"/>
                          <a:pt x="30" y="52"/>
                        </a:cubicBezTo>
                        <a:cubicBezTo>
                          <a:pt x="30" y="51"/>
                          <a:pt x="31" y="49"/>
                          <a:pt x="31" y="48"/>
                        </a:cubicBezTo>
                        <a:cubicBezTo>
                          <a:pt x="32" y="46"/>
                          <a:pt x="33" y="45"/>
                          <a:pt x="34" y="43"/>
                        </a:cubicBezTo>
                        <a:cubicBezTo>
                          <a:pt x="36" y="42"/>
                          <a:pt x="37" y="40"/>
                          <a:pt x="38" y="39"/>
                        </a:cubicBezTo>
                        <a:cubicBezTo>
                          <a:pt x="39" y="38"/>
                          <a:pt x="40" y="38"/>
                          <a:pt x="40" y="37"/>
                        </a:cubicBezTo>
                        <a:cubicBezTo>
                          <a:pt x="41" y="36"/>
                          <a:pt x="42" y="36"/>
                          <a:pt x="42" y="35"/>
                        </a:cubicBezTo>
                        <a:cubicBezTo>
                          <a:pt x="44" y="32"/>
                          <a:pt x="45" y="28"/>
                          <a:pt x="46" y="25"/>
                        </a:cubicBezTo>
                        <a:cubicBezTo>
                          <a:pt x="47" y="18"/>
                          <a:pt x="45" y="11"/>
                          <a:pt x="41" y="6"/>
                        </a:cubicBezTo>
                        <a:cubicBezTo>
                          <a:pt x="39" y="4"/>
                          <a:pt x="37" y="2"/>
                          <a:pt x="34" y="1"/>
                        </a:cubicBezTo>
                        <a:cubicBezTo>
                          <a:pt x="32" y="1"/>
                          <a:pt x="30" y="0"/>
                          <a:pt x="28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Freeform 477">
                    <a:extLst>
                      <a:ext uri="{FF2B5EF4-FFF2-40B4-BE49-F238E27FC236}">
                        <a16:creationId xmlns="" xmlns:a16="http://schemas.microsoft.com/office/drawing/2014/main" id="{9343F0A2-0DC8-419B-860D-898B0ECB24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4238" y="2260601"/>
                    <a:ext cx="15875" cy="6350"/>
                  </a:xfrm>
                  <a:custGeom>
                    <a:avLst/>
                    <a:gdLst>
                      <a:gd name="T0" fmla="*/ 4 w 15"/>
                      <a:gd name="T1" fmla="*/ 0 h 5"/>
                      <a:gd name="T2" fmla="*/ 0 w 15"/>
                      <a:gd name="T3" fmla="*/ 2 h 5"/>
                      <a:gd name="T4" fmla="*/ 0 w 15"/>
                      <a:gd name="T5" fmla="*/ 3 h 5"/>
                      <a:gd name="T6" fmla="*/ 1 w 15"/>
                      <a:gd name="T7" fmla="*/ 3 h 5"/>
                      <a:gd name="T8" fmla="*/ 1 w 15"/>
                      <a:gd name="T9" fmla="*/ 2 h 5"/>
                      <a:gd name="T10" fmla="*/ 6 w 15"/>
                      <a:gd name="T11" fmla="*/ 1 h 5"/>
                      <a:gd name="T12" fmla="*/ 9 w 15"/>
                      <a:gd name="T13" fmla="*/ 1 h 5"/>
                      <a:gd name="T14" fmla="*/ 11 w 15"/>
                      <a:gd name="T15" fmla="*/ 2 h 5"/>
                      <a:gd name="T16" fmla="*/ 12 w 15"/>
                      <a:gd name="T17" fmla="*/ 2 h 5"/>
                      <a:gd name="T18" fmla="*/ 13 w 15"/>
                      <a:gd name="T19" fmla="*/ 3 h 5"/>
                      <a:gd name="T20" fmla="*/ 14 w 15"/>
                      <a:gd name="T21" fmla="*/ 4 h 5"/>
                      <a:gd name="T22" fmla="*/ 14 w 15"/>
                      <a:gd name="T23" fmla="*/ 4 h 5"/>
                      <a:gd name="T24" fmla="*/ 15 w 15"/>
                      <a:gd name="T25" fmla="*/ 5 h 5"/>
                      <a:gd name="T26" fmla="*/ 15 w 15"/>
                      <a:gd name="T27" fmla="*/ 4 h 5"/>
                      <a:gd name="T28" fmla="*/ 13 w 15"/>
                      <a:gd name="T29" fmla="*/ 2 h 5"/>
                      <a:gd name="T30" fmla="*/ 11 w 15"/>
                      <a:gd name="T31" fmla="*/ 0 h 5"/>
                      <a:gd name="T32" fmla="*/ 8 w 15"/>
                      <a:gd name="T33" fmla="*/ 0 h 5"/>
                      <a:gd name="T34" fmla="*/ 4 w 15"/>
                      <a:gd name="T35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" h="5">
                        <a:moveTo>
                          <a:pt x="4" y="0"/>
                        </a:moveTo>
                        <a:cubicBezTo>
                          <a:pt x="3" y="1"/>
                          <a:pt x="1" y="1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3" y="2"/>
                          <a:pt x="4" y="1"/>
                          <a:pt x="6" y="1"/>
                        </a:cubicBezTo>
                        <a:cubicBezTo>
                          <a:pt x="7" y="1"/>
                          <a:pt x="8" y="1"/>
                          <a:pt x="9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5"/>
                          <a:pt x="14" y="5"/>
                          <a:pt x="15" y="5"/>
                        </a:cubicBezTo>
                        <a:cubicBezTo>
                          <a:pt x="15" y="5"/>
                          <a:pt x="15" y="4"/>
                          <a:pt x="15" y="4"/>
                        </a:cubicBezTo>
                        <a:cubicBezTo>
                          <a:pt x="15" y="3"/>
                          <a:pt x="14" y="2"/>
                          <a:pt x="13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0" y="0"/>
                          <a:pt x="9" y="0"/>
                          <a:pt x="8" y="0"/>
                        </a:cubicBezTo>
                        <a:cubicBezTo>
                          <a:pt x="7" y="0"/>
                          <a:pt x="5" y="0"/>
                          <a:pt x="4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Freeform 478">
                    <a:extLst>
                      <a:ext uri="{FF2B5EF4-FFF2-40B4-BE49-F238E27FC236}">
                        <a16:creationId xmlns="" xmlns:a16="http://schemas.microsoft.com/office/drawing/2014/main" id="{EADE6523-F9B9-4140-B80E-D0B0F7D2E8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3776"/>
                    <a:ext cx="14288" cy="3175"/>
                  </a:xfrm>
                  <a:custGeom>
                    <a:avLst/>
                    <a:gdLst>
                      <a:gd name="T0" fmla="*/ 5 w 14"/>
                      <a:gd name="T1" fmla="*/ 0 h 4"/>
                      <a:gd name="T2" fmla="*/ 3 w 14"/>
                      <a:gd name="T3" fmla="*/ 0 h 4"/>
                      <a:gd name="T4" fmla="*/ 1 w 14"/>
                      <a:gd name="T5" fmla="*/ 0 h 4"/>
                      <a:gd name="T6" fmla="*/ 0 w 14"/>
                      <a:gd name="T7" fmla="*/ 1 h 4"/>
                      <a:gd name="T8" fmla="*/ 1 w 14"/>
                      <a:gd name="T9" fmla="*/ 1 h 4"/>
                      <a:gd name="T10" fmla="*/ 3 w 14"/>
                      <a:gd name="T11" fmla="*/ 1 h 4"/>
                      <a:gd name="T12" fmla="*/ 5 w 14"/>
                      <a:gd name="T13" fmla="*/ 1 h 4"/>
                      <a:gd name="T14" fmla="*/ 10 w 14"/>
                      <a:gd name="T15" fmla="*/ 1 h 4"/>
                      <a:gd name="T16" fmla="*/ 12 w 14"/>
                      <a:gd name="T17" fmla="*/ 2 h 4"/>
                      <a:gd name="T18" fmla="*/ 12 w 14"/>
                      <a:gd name="T19" fmla="*/ 2 h 4"/>
                      <a:gd name="T20" fmla="*/ 13 w 14"/>
                      <a:gd name="T21" fmla="*/ 3 h 4"/>
                      <a:gd name="T22" fmla="*/ 13 w 14"/>
                      <a:gd name="T23" fmla="*/ 3 h 4"/>
                      <a:gd name="T24" fmla="*/ 13 w 14"/>
                      <a:gd name="T25" fmla="*/ 3 h 4"/>
                      <a:gd name="T26" fmla="*/ 13 w 14"/>
                      <a:gd name="T27" fmla="*/ 3 h 4"/>
                      <a:gd name="T28" fmla="*/ 13 w 14"/>
                      <a:gd name="T29" fmla="*/ 4 h 4"/>
                      <a:gd name="T30" fmla="*/ 14 w 14"/>
                      <a:gd name="T31" fmla="*/ 3 h 4"/>
                      <a:gd name="T32" fmla="*/ 13 w 14"/>
                      <a:gd name="T33" fmla="*/ 1 h 4"/>
                      <a:gd name="T34" fmla="*/ 11 w 14"/>
                      <a:gd name="T35" fmla="*/ 1 h 4"/>
                      <a:gd name="T36" fmla="*/ 7 w 14"/>
                      <a:gd name="T37" fmla="*/ 0 h 4"/>
                      <a:gd name="T38" fmla="*/ 5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2"/>
                          <a:pt x="2" y="1"/>
                          <a:pt x="3" y="1"/>
                        </a:cubicBezTo>
                        <a:cubicBezTo>
                          <a:pt x="3" y="1"/>
                          <a:pt x="4" y="1"/>
                          <a:pt x="5" y="1"/>
                        </a:cubicBezTo>
                        <a:cubicBezTo>
                          <a:pt x="7" y="1"/>
                          <a:pt x="8" y="1"/>
                          <a:pt x="10" y="1"/>
                        </a:cubicBezTo>
                        <a:cubicBezTo>
                          <a:pt x="10" y="2"/>
                          <a:pt x="11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4"/>
                          <a:pt x="14" y="4"/>
                          <a:pt x="14" y="3"/>
                        </a:cubicBezTo>
                        <a:cubicBezTo>
                          <a:pt x="14" y="3"/>
                          <a:pt x="14" y="2"/>
                          <a:pt x="13" y="1"/>
                        </a:cubicBezTo>
                        <a:cubicBezTo>
                          <a:pt x="13" y="1"/>
                          <a:pt x="12" y="1"/>
                          <a:pt x="11" y="1"/>
                        </a:cubicBezTo>
                        <a:cubicBezTo>
                          <a:pt x="10" y="0"/>
                          <a:pt x="9" y="0"/>
                          <a:pt x="7" y="0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Freeform 479">
                    <a:extLst>
                      <a:ext uri="{FF2B5EF4-FFF2-40B4-BE49-F238E27FC236}">
                        <a16:creationId xmlns="" xmlns:a16="http://schemas.microsoft.com/office/drawing/2014/main" id="{C50F1871-2B42-45EC-9C65-7444ECF06E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66951"/>
                    <a:ext cx="15875" cy="3175"/>
                  </a:xfrm>
                  <a:custGeom>
                    <a:avLst/>
                    <a:gdLst>
                      <a:gd name="T0" fmla="*/ 1 w 14"/>
                      <a:gd name="T1" fmla="*/ 2 h 3"/>
                      <a:gd name="T2" fmla="*/ 1 w 14"/>
                      <a:gd name="T3" fmla="*/ 2 h 3"/>
                      <a:gd name="T4" fmla="*/ 0 w 14"/>
                      <a:gd name="T5" fmla="*/ 2 h 3"/>
                      <a:gd name="T6" fmla="*/ 1 w 14"/>
                      <a:gd name="T7" fmla="*/ 3 h 3"/>
                      <a:gd name="T8" fmla="*/ 8 w 14"/>
                      <a:gd name="T9" fmla="*/ 1 h 3"/>
                      <a:gd name="T10" fmla="*/ 12 w 14"/>
                      <a:gd name="T11" fmla="*/ 1 h 3"/>
                      <a:gd name="T12" fmla="*/ 13 w 14"/>
                      <a:gd name="T13" fmla="*/ 1 h 3"/>
                      <a:gd name="T14" fmla="*/ 14 w 14"/>
                      <a:gd name="T15" fmla="*/ 1 h 3"/>
                      <a:gd name="T16" fmla="*/ 13 w 14"/>
                      <a:gd name="T17" fmla="*/ 0 h 3"/>
                      <a:gd name="T18" fmla="*/ 11 w 14"/>
                      <a:gd name="T19" fmla="*/ 0 h 3"/>
                      <a:gd name="T20" fmla="*/ 1 w 14"/>
                      <a:gd name="T2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4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3" y="2"/>
                          <a:pt x="6" y="2"/>
                          <a:pt x="8" y="1"/>
                        </a:cubicBezTo>
                        <a:cubicBezTo>
                          <a:pt x="10" y="1"/>
                          <a:pt x="11" y="1"/>
                          <a:pt x="12" y="1"/>
                        </a:cubicBezTo>
                        <a:cubicBezTo>
                          <a:pt x="12" y="1"/>
                          <a:pt x="13" y="1"/>
                          <a:pt x="13" y="1"/>
                        </a:cubicBezTo>
                        <a:cubicBezTo>
                          <a:pt x="13" y="2"/>
                          <a:pt x="14" y="1"/>
                          <a:pt x="14" y="1"/>
                        </a:cubicBezTo>
                        <a:cubicBezTo>
                          <a:pt x="14" y="1"/>
                          <a:pt x="14" y="0"/>
                          <a:pt x="13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7" y="0"/>
                          <a:pt x="4" y="1"/>
                          <a:pt x="1" y="2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480">
                    <a:extLst>
                      <a:ext uri="{FF2B5EF4-FFF2-40B4-BE49-F238E27FC236}">
                        <a16:creationId xmlns="" xmlns:a16="http://schemas.microsoft.com/office/drawing/2014/main" id="{E0C35B33-7076-4C0C-A18C-DBE45E4D4C6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68538"/>
                    <a:ext cx="15875" cy="4763"/>
                  </a:xfrm>
                  <a:custGeom>
                    <a:avLst/>
                    <a:gdLst>
                      <a:gd name="T0" fmla="*/ 3 w 14"/>
                      <a:gd name="T1" fmla="*/ 3 h 4"/>
                      <a:gd name="T2" fmla="*/ 3 w 14"/>
                      <a:gd name="T3" fmla="*/ 3 h 4"/>
                      <a:gd name="T4" fmla="*/ 3 w 14"/>
                      <a:gd name="T5" fmla="*/ 3 h 4"/>
                      <a:gd name="T6" fmla="*/ 9 w 14"/>
                      <a:gd name="T7" fmla="*/ 0 h 4"/>
                      <a:gd name="T8" fmla="*/ 2 w 14"/>
                      <a:gd name="T9" fmla="*/ 2 h 4"/>
                      <a:gd name="T10" fmla="*/ 1 w 14"/>
                      <a:gd name="T11" fmla="*/ 2 h 4"/>
                      <a:gd name="T12" fmla="*/ 1 w 14"/>
                      <a:gd name="T13" fmla="*/ 3 h 4"/>
                      <a:gd name="T14" fmla="*/ 1 w 14"/>
                      <a:gd name="T15" fmla="*/ 3 h 4"/>
                      <a:gd name="T16" fmla="*/ 3 w 14"/>
                      <a:gd name="T17" fmla="*/ 3 h 4"/>
                      <a:gd name="T18" fmla="*/ 8 w 14"/>
                      <a:gd name="T19" fmla="*/ 1 h 4"/>
                      <a:gd name="T20" fmla="*/ 10 w 14"/>
                      <a:gd name="T21" fmla="*/ 1 h 4"/>
                      <a:gd name="T22" fmla="*/ 11 w 14"/>
                      <a:gd name="T23" fmla="*/ 2 h 4"/>
                      <a:gd name="T24" fmla="*/ 12 w 14"/>
                      <a:gd name="T25" fmla="*/ 2 h 4"/>
                      <a:gd name="T26" fmla="*/ 12 w 14"/>
                      <a:gd name="T27" fmla="*/ 2 h 4"/>
                      <a:gd name="T28" fmla="*/ 13 w 14"/>
                      <a:gd name="T29" fmla="*/ 3 h 4"/>
                      <a:gd name="T30" fmla="*/ 13 w 14"/>
                      <a:gd name="T31" fmla="*/ 3 h 4"/>
                      <a:gd name="T32" fmla="*/ 14 w 14"/>
                      <a:gd name="T33" fmla="*/ 2 h 4"/>
                      <a:gd name="T34" fmla="*/ 11 w 14"/>
                      <a:gd name="T35" fmla="*/ 0 h 4"/>
                      <a:gd name="T36" fmla="*/ 9 w 14"/>
                      <a:gd name="T37" fmla="*/ 0 h 4"/>
                      <a:gd name="T38" fmla="*/ 9 w 14"/>
                      <a:gd name="T39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4" h="4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moveTo>
                          <a:pt x="9" y="0"/>
                        </a:moveTo>
                        <a:cubicBezTo>
                          <a:pt x="6" y="0"/>
                          <a:pt x="4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5" y="2"/>
                          <a:pt x="6" y="2"/>
                          <a:pt x="8" y="1"/>
                        </a:cubicBezTo>
                        <a:cubicBezTo>
                          <a:pt x="9" y="1"/>
                          <a:pt x="9" y="1"/>
                          <a:pt x="10" y="1"/>
                        </a:cubicBezTo>
                        <a:cubicBezTo>
                          <a:pt x="10" y="1"/>
                          <a:pt x="11" y="1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4" y="3"/>
                          <a:pt x="14" y="3"/>
                          <a:pt x="14" y="2"/>
                        </a:cubicBezTo>
                        <a:cubicBezTo>
                          <a:pt x="13" y="1"/>
                          <a:pt x="12" y="1"/>
                          <a:pt x="11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Freeform 481">
                    <a:extLst>
                      <a:ext uri="{FF2B5EF4-FFF2-40B4-BE49-F238E27FC236}">
                        <a16:creationId xmlns="" xmlns:a16="http://schemas.microsoft.com/office/drawing/2014/main" id="{8F209AC4-725B-4DBA-A200-001D5673EB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85825" y="2273301"/>
                    <a:ext cx="14288" cy="1588"/>
                  </a:xfrm>
                  <a:custGeom>
                    <a:avLst/>
                    <a:gdLst>
                      <a:gd name="T0" fmla="*/ 3 w 13"/>
                      <a:gd name="T1" fmla="*/ 2 h 2"/>
                      <a:gd name="T2" fmla="*/ 3 w 13"/>
                      <a:gd name="T3" fmla="*/ 2 h 2"/>
                      <a:gd name="T4" fmla="*/ 3 w 13"/>
                      <a:gd name="T5" fmla="*/ 2 h 2"/>
                      <a:gd name="T6" fmla="*/ 12 w 13"/>
                      <a:gd name="T7" fmla="*/ 0 h 2"/>
                      <a:gd name="T8" fmla="*/ 11 w 13"/>
                      <a:gd name="T9" fmla="*/ 0 h 2"/>
                      <a:gd name="T10" fmla="*/ 6 w 13"/>
                      <a:gd name="T11" fmla="*/ 0 h 2"/>
                      <a:gd name="T12" fmla="*/ 0 w 13"/>
                      <a:gd name="T13" fmla="*/ 1 h 2"/>
                      <a:gd name="T14" fmla="*/ 0 w 13"/>
                      <a:gd name="T15" fmla="*/ 2 h 2"/>
                      <a:gd name="T16" fmla="*/ 1 w 13"/>
                      <a:gd name="T17" fmla="*/ 2 h 2"/>
                      <a:gd name="T18" fmla="*/ 3 w 13"/>
                      <a:gd name="T19" fmla="*/ 2 h 2"/>
                      <a:gd name="T20" fmla="*/ 7 w 13"/>
                      <a:gd name="T21" fmla="*/ 1 h 2"/>
                      <a:gd name="T22" fmla="*/ 13 w 13"/>
                      <a:gd name="T23" fmla="*/ 1 h 2"/>
                      <a:gd name="T24" fmla="*/ 13 w 13"/>
                      <a:gd name="T25" fmla="*/ 0 h 2"/>
                      <a:gd name="T26" fmla="*/ 12 w 13"/>
                      <a:gd name="T27" fmla="*/ 0 h 2"/>
                      <a:gd name="T28" fmla="*/ 12 w 13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" h="2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moveTo>
                          <a:pt x="12" y="0"/>
                        </a:move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0" y="0"/>
                          <a:pt x="8" y="0"/>
                          <a:pt x="6" y="0"/>
                        </a:cubicBezTo>
                        <a:cubicBezTo>
                          <a:pt x="4" y="0"/>
                          <a:pt x="2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2" y="2"/>
                          <a:pt x="3" y="2"/>
                        </a:cubicBezTo>
                        <a:cubicBezTo>
                          <a:pt x="4" y="1"/>
                          <a:pt x="6" y="1"/>
                          <a:pt x="7" y="1"/>
                        </a:cubicBezTo>
                        <a:cubicBezTo>
                          <a:pt x="9" y="2"/>
                          <a:pt x="11" y="2"/>
                          <a:pt x="13" y="1"/>
                        </a:cubicBezTo>
                        <a:cubicBezTo>
                          <a:pt x="13" y="1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Freeform 482">
                    <a:extLst>
                      <a:ext uri="{FF2B5EF4-FFF2-40B4-BE49-F238E27FC236}">
                        <a16:creationId xmlns="" xmlns:a16="http://schemas.microsoft.com/office/drawing/2014/main" id="{6970F5E7-84C3-46CD-A6AE-AFB0F0BB55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825" y="2273301"/>
                    <a:ext cx="15875" cy="3175"/>
                  </a:xfrm>
                  <a:custGeom>
                    <a:avLst/>
                    <a:gdLst>
                      <a:gd name="T0" fmla="*/ 13 w 14"/>
                      <a:gd name="T1" fmla="*/ 0 h 3"/>
                      <a:gd name="T2" fmla="*/ 12 w 14"/>
                      <a:gd name="T3" fmla="*/ 0 h 3"/>
                      <a:gd name="T4" fmla="*/ 11 w 14"/>
                      <a:gd name="T5" fmla="*/ 1 h 3"/>
                      <a:gd name="T6" fmla="*/ 9 w 14"/>
                      <a:gd name="T7" fmla="*/ 1 h 3"/>
                      <a:gd name="T8" fmla="*/ 5 w 14"/>
                      <a:gd name="T9" fmla="*/ 1 h 3"/>
                      <a:gd name="T10" fmla="*/ 1 w 14"/>
                      <a:gd name="T11" fmla="*/ 1 h 3"/>
                      <a:gd name="T12" fmla="*/ 0 w 14"/>
                      <a:gd name="T13" fmla="*/ 2 h 3"/>
                      <a:gd name="T14" fmla="*/ 1 w 14"/>
                      <a:gd name="T15" fmla="*/ 3 h 3"/>
                      <a:gd name="T16" fmla="*/ 5 w 14"/>
                      <a:gd name="T17" fmla="*/ 3 h 3"/>
                      <a:gd name="T18" fmla="*/ 7 w 14"/>
                      <a:gd name="T19" fmla="*/ 3 h 3"/>
                      <a:gd name="T20" fmla="*/ 11 w 14"/>
                      <a:gd name="T21" fmla="*/ 2 h 3"/>
                      <a:gd name="T22" fmla="*/ 14 w 14"/>
                      <a:gd name="T23" fmla="*/ 1 h 3"/>
                      <a:gd name="T24" fmla="*/ 14 w 14"/>
                      <a:gd name="T25" fmla="*/ 0 h 3"/>
                      <a:gd name="T26" fmla="*/ 13 w 14"/>
                      <a:gd name="T27" fmla="*/ 0 h 3"/>
                      <a:gd name="T28" fmla="*/ 13 w 14"/>
                      <a:gd name="T2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3">
                        <a:moveTo>
                          <a:pt x="13" y="0"/>
                        </a:moveTo>
                        <a:cubicBezTo>
                          <a:pt x="13" y="0"/>
                          <a:pt x="12" y="0"/>
                          <a:pt x="12" y="0"/>
                        </a:cubicBezTo>
                        <a:cubicBezTo>
                          <a:pt x="12" y="0"/>
                          <a:pt x="12" y="1"/>
                          <a:pt x="11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8" y="1"/>
                          <a:pt x="6" y="1"/>
                          <a:pt x="5" y="1"/>
                        </a:cubicBezTo>
                        <a:cubicBezTo>
                          <a:pt x="3" y="1"/>
                          <a:pt x="2" y="1"/>
                          <a:pt x="1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1" y="3"/>
                        </a:cubicBezTo>
                        <a:cubicBezTo>
                          <a:pt x="2" y="2"/>
                          <a:pt x="3" y="2"/>
                          <a:pt x="5" y="3"/>
                        </a:cubicBezTo>
                        <a:cubicBezTo>
                          <a:pt x="6" y="3"/>
                          <a:pt x="6" y="3"/>
                          <a:pt x="7" y="3"/>
                        </a:cubicBezTo>
                        <a:cubicBezTo>
                          <a:pt x="8" y="3"/>
                          <a:pt x="9" y="2"/>
                          <a:pt x="11" y="2"/>
                        </a:cubicBezTo>
                        <a:cubicBezTo>
                          <a:pt x="12" y="2"/>
                          <a:pt x="13" y="1"/>
                          <a:pt x="14" y="1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Freeform 483">
                    <a:extLst>
                      <a:ext uri="{FF2B5EF4-FFF2-40B4-BE49-F238E27FC236}">
                        <a16:creationId xmlns="" xmlns:a16="http://schemas.microsoft.com/office/drawing/2014/main" id="{7082A922-65D1-409A-81D7-D208B203C04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79475" y="2232026"/>
                    <a:ext cx="28575" cy="30163"/>
                  </a:xfrm>
                  <a:custGeom>
                    <a:avLst/>
                    <a:gdLst>
                      <a:gd name="T0" fmla="*/ 6 w 26"/>
                      <a:gd name="T1" fmla="*/ 9 h 28"/>
                      <a:gd name="T2" fmla="*/ 6 w 26"/>
                      <a:gd name="T3" fmla="*/ 9 h 28"/>
                      <a:gd name="T4" fmla="*/ 13 w 26"/>
                      <a:gd name="T5" fmla="*/ 3 h 28"/>
                      <a:gd name="T6" fmla="*/ 14 w 26"/>
                      <a:gd name="T7" fmla="*/ 3 h 28"/>
                      <a:gd name="T8" fmla="*/ 13 w 26"/>
                      <a:gd name="T9" fmla="*/ 4 h 28"/>
                      <a:gd name="T10" fmla="*/ 13 w 26"/>
                      <a:gd name="T11" fmla="*/ 3 h 28"/>
                      <a:gd name="T12" fmla="*/ 13 w 26"/>
                      <a:gd name="T13" fmla="*/ 2 h 28"/>
                      <a:gd name="T14" fmla="*/ 10 w 26"/>
                      <a:gd name="T15" fmla="*/ 1 h 28"/>
                      <a:gd name="T16" fmla="*/ 10 w 26"/>
                      <a:gd name="T17" fmla="*/ 2 h 28"/>
                      <a:gd name="T18" fmla="*/ 9 w 26"/>
                      <a:gd name="T19" fmla="*/ 2 h 28"/>
                      <a:gd name="T20" fmla="*/ 9 w 26"/>
                      <a:gd name="T21" fmla="*/ 1 h 28"/>
                      <a:gd name="T22" fmla="*/ 9 w 26"/>
                      <a:gd name="T23" fmla="*/ 0 h 28"/>
                      <a:gd name="T24" fmla="*/ 5 w 26"/>
                      <a:gd name="T25" fmla="*/ 2 h 28"/>
                      <a:gd name="T26" fmla="*/ 1 w 26"/>
                      <a:gd name="T27" fmla="*/ 5 h 28"/>
                      <a:gd name="T28" fmla="*/ 8 w 26"/>
                      <a:gd name="T29" fmla="*/ 10 h 28"/>
                      <a:gd name="T30" fmla="*/ 11 w 26"/>
                      <a:gd name="T31" fmla="*/ 16 h 28"/>
                      <a:gd name="T32" fmla="*/ 12 w 26"/>
                      <a:gd name="T33" fmla="*/ 26 h 28"/>
                      <a:gd name="T34" fmla="*/ 8 w 26"/>
                      <a:gd name="T35" fmla="*/ 9 h 28"/>
                      <a:gd name="T36" fmla="*/ 2 w 26"/>
                      <a:gd name="T37" fmla="*/ 6 h 28"/>
                      <a:gd name="T38" fmla="*/ 2 w 26"/>
                      <a:gd name="T39" fmla="*/ 4 h 28"/>
                      <a:gd name="T40" fmla="*/ 2 w 26"/>
                      <a:gd name="T41" fmla="*/ 3 h 28"/>
                      <a:gd name="T42" fmla="*/ 4 w 26"/>
                      <a:gd name="T43" fmla="*/ 3 h 28"/>
                      <a:gd name="T44" fmla="*/ 6 w 26"/>
                      <a:gd name="T45" fmla="*/ 6 h 28"/>
                      <a:gd name="T46" fmla="*/ 6 w 26"/>
                      <a:gd name="T47" fmla="*/ 2 h 28"/>
                      <a:gd name="T48" fmla="*/ 8 w 26"/>
                      <a:gd name="T49" fmla="*/ 1 h 28"/>
                      <a:gd name="T50" fmla="*/ 11 w 26"/>
                      <a:gd name="T51" fmla="*/ 3 h 28"/>
                      <a:gd name="T52" fmla="*/ 12 w 26"/>
                      <a:gd name="T53" fmla="*/ 2 h 28"/>
                      <a:gd name="T54" fmla="*/ 12 w 26"/>
                      <a:gd name="T55" fmla="*/ 5 h 28"/>
                      <a:gd name="T56" fmla="*/ 14 w 26"/>
                      <a:gd name="T57" fmla="*/ 2 h 28"/>
                      <a:gd name="T58" fmla="*/ 15 w 26"/>
                      <a:gd name="T59" fmla="*/ 3 h 28"/>
                      <a:gd name="T60" fmla="*/ 17 w 26"/>
                      <a:gd name="T61" fmla="*/ 3 h 28"/>
                      <a:gd name="T62" fmla="*/ 17 w 26"/>
                      <a:gd name="T63" fmla="*/ 1 h 28"/>
                      <a:gd name="T64" fmla="*/ 19 w 26"/>
                      <a:gd name="T65" fmla="*/ 1 h 28"/>
                      <a:gd name="T66" fmla="*/ 18 w 26"/>
                      <a:gd name="T67" fmla="*/ 4 h 28"/>
                      <a:gd name="T68" fmla="*/ 21 w 26"/>
                      <a:gd name="T69" fmla="*/ 2 h 28"/>
                      <a:gd name="T70" fmla="*/ 21 w 26"/>
                      <a:gd name="T71" fmla="*/ 2 h 28"/>
                      <a:gd name="T72" fmla="*/ 23 w 26"/>
                      <a:gd name="T73" fmla="*/ 2 h 28"/>
                      <a:gd name="T74" fmla="*/ 24 w 26"/>
                      <a:gd name="T75" fmla="*/ 3 h 28"/>
                      <a:gd name="T76" fmla="*/ 25 w 26"/>
                      <a:gd name="T77" fmla="*/ 4 h 28"/>
                      <a:gd name="T78" fmla="*/ 24 w 26"/>
                      <a:gd name="T79" fmla="*/ 6 h 28"/>
                      <a:gd name="T80" fmla="*/ 18 w 26"/>
                      <a:gd name="T81" fmla="*/ 10 h 28"/>
                      <a:gd name="T82" fmla="*/ 15 w 26"/>
                      <a:gd name="T83" fmla="*/ 28 h 28"/>
                      <a:gd name="T84" fmla="*/ 16 w 26"/>
                      <a:gd name="T85" fmla="*/ 26 h 28"/>
                      <a:gd name="T86" fmla="*/ 19 w 26"/>
                      <a:gd name="T87" fmla="*/ 11 h 28"/>
                      <a:gd name="T88" fmla="*/ 25 w 26"/>
                      <a:gd name="T89" fmla="*/ 6 h 28"/>
                      <a:gd name="T90" fmla="*/ 22 w 26"/>
                      <a:gd name="T91" fmla="*/ 1 h 28"/>
                      <a:gd name="T92" fmla="*/ 20 w 26"/>
                      <a:gd name="T93" fmla="*/ 1 h 28"/>
                      <a:gd name="T94" fmla="*/ 13 w 26"/>
                      <a:gd name="T95" fmla="*/ 1 h 28"/>
                      <a:gd name="T96" fmla="*/ 10 w 26"/>
                      <a:gd name="T9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6" h="28"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6" y="9"/>
                        </a:move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moveTo>
                          <a:pt x="13" y="2"/>
                        </a:moveTo>
                        <a:cubicBezTo>
                          <a:pt x="13" y="2"/>
                          <a:pt x="13" y="2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moveTo>
                          <a:pt x="9" y="1"/>
                        </a:move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moveTo>
                          <a:pt x="9" y="0"/>
                        </a:move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8" y="0"/>
                          <a:pt x="7" y="1"/>
                          <a:pt x="6" y="1"/>
                        </a:cubicBezTo>
                        <a:cubicBezTo>
                          <a:pt x="6" y="1"/>
                          <a:pt x="5" y="2"/>
                          <a:pt x="5" y="2"/>
                        </a:cubicBezTo>
                        <a:cubicBezTo>
                          <a:pt x="4" y="2"/>
                          <a:pt x="3" y="2"/>
                          <a:pt x="2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0" y="4"/>
                          <a:pt x="0" y="5"/>
                          <a:pt x="1" y="5"/>
                        </a:cubicBezTo>
                        <a:cubicBezTo>
                          <a:pt x="1" y="6"/>
                          <a:pt x="2" y="7"/>
                          <a:pt x="2" y="7"/>
                        </a:cubicBezTo>
                        <a:cubicBezTo>
                          <a:pt x="3" y="8"/>
                          <a:pt x="5" y="9"/>
                          <a:pt x="6" y="9"/>
                        </a:cubicBezTo>
                        <a:cubicBezTo>
                          <a:pt x="7" y="9"/>
                          <a:pt x="7" y="10"/>
                          <a:pt x="8" y="10"/>
                        </a:cubicBezTo>
                        <a:cubicBezTo>
                          <a:pt x="8" y="10"/>
                          <a:pt x="9" y="11"/>
                          <a:pt x="9" y="11"/>
                        </a:cubicBezTo>
                        <a:cubicBezTo>
                          <a:pt x="9" y="12"/>
                          <a:pt x="10" y="12"/>
                          <a:pt x="10" y="13"/>
                        </a:cubicBezTo>
                        <a:cubicBezTo>
                          <a:pt x="11" y="14"/>
                          <a:pt x="11" y="15"/>
                          <a:pt x="11" y="16"/>
                        </a:cubicBezTo>
                        <a:cubicBezTo>
                          <a:pt x="11" y="20"/>
                          <a:pt x="11" y="23"/>
                          <a:pt x="10" y="26"/>
                        </a:cubicBezTo>
                        <a:cubicBezTo>
                          <a:pt x="10" y="27"/>
                          <a:pt x="11" y="27"/>
                          <a:pt x="11" y="27"/>
                        </a:cubicBezTo>
                        <a:cubicBezTo>
                          <a:pt x="11" y="27"/>
                          <a:pt x="12" y="27"/>
                          <a:pt x="12" y="26"/>
                        </a:cubicBezTo>
                        <a:cubicBezTo>
                          <a:pt x="12" y="24"/>
                          <a:pt x="12" y="21"/>
                          <a:pt x="12" y="19"/>
                        </a:cubicBezTo>
                        <a:cubicBezTo>
                          <a:pt x="12" y="16"/>
                          <a:pt x="12" y="14"/>
                          <a:pt x="11" y="11"/>
                        </a:cubicBezTo>
                        <a:cubicBezTo>
                          <a:pt x="10" y="10"/>
                          <a:pt x="9" y="10"/>
                          <a:pt x="8" y="9"/>
                        </a:cubicBezTo>
                        <a:cubicBezTo>
                          <a:pt x="7" y="8"/>
                          <a:pt x="6" y="8"/>
                          <a:pt x="5" y="7"/>
                        </a:cubicBezTo>
                        <a:cubicBezTo>
                          <a:pt x="4" y="7"/>
                          <a:pt x="4" y="7"/>
                          <a:pt x="3" y="6"/>
                        </a:cubicBezTo>
                        <a:cubicBezTo>
                          <a:pt x="3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5"/>
                          <a:pt x="7" y="4"/>
                          <a:pt x="7" y="3"/>
                        </a:cubicBezTo>
                        <a:cubicBezTo>
                          <a:pt x="7" y="3"/>
                          <a:pt x="7" y="3"/>
                          <a:pt x="6" y="2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8" y="3"/>
                        </a:cubicBezTo>
                        <a:cubicBezTo>
                          <a:pt x="8" y="3"/>
                          <a:pt x="9" y="3"/>
                          <a:pt x="9" y="3"/>
                        </a:cubicBezTo>
                        <a:cubicBezTo>
                          <a:pt x="10" y="3"/>
                          <a:pt x="10" y="3"/>
                          <a:pt x="11" y="3"/>
                        </a:cubicBezTo>
                        <a:cubicBezTo>
                          <a:pt x="11" y="2"/>
                          <a:pt x="11" y="2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1"/>
                          <a:pt x="12" y="2"/>
                        </a:cubicBezTo>
                        <a:cubicBezTo>
                          <a:pt x="12" y="2"/>
                          <a:pt x="12" y="2"/>
                          <a:pt x="12" y="3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3" y="5"/>
                          <a:pt x="14" y="5"/>
                          <a:pt x="14" y="4"/>
                        </a:cubicBezTo>
                        <a:cubicBezTo>
                          <a:pt x="15" y="4"/>
                          <a:pt x="15" y="3"/>
                          <a:pt x="15" y="3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3"/>
                          <a:pt x="15" y="3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7" y="3"/>
                          <a:pt x="17" y="3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8" y="1"/>
                          <a:pt x="18" y="1"/>
                        </a:cubicBezTo>
                        <a:cubicBezTo>
                          <a:pt x="18" y="1"/>
                          <a:pt x="18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18" y="4"/>
                        </a:cubicBezTo>
                        <a:cubicBezTo>
                          <a:pt x="18" y="4"/>
                          <a:pt x="19" y="4"/>
                          <a:pt x="19" y="4"/>
                        </a:cubicBezTo>
                        <a:cubicBezTo>
                          <a:pt x="20" y="4"/>
                          <a:pt x="20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3"/>
                          <a:pt x="21" y="3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3"/>
                          <a:pt x="23" y="2"/>
                        </a:cubicBezTo>
                        <a:cubicBezTo>
                          <a:pt x="23" y="2"/>
                          <a:pt x="23" y="2"/>
                          <a:pt x="23" y="2"/>
                        </a:cubicBezTo>
                        <a:cubicBezTo>
                          <a:pt x="23" y="2"/>
                          <a:pt x="24" y="2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24" y="3"/>
                          <a:pt x="24" y="3"/>
                          <a:pt x="25" y="3"/>
                        </a:cubicBezTo>
                        <a:cubicBezTo>
                          <a:pt x="25" y="3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4" y="5"/>
                        </a:cubicBezTo>
                        <a:cubicBezTo>
                          <a:pt x="24" y="5"/>
                          <a:pt x="24" y="5"/>
                          <a:pt x="24" y="6"/>
                        </a:cubicBezTo>
                        <a:cubicBezTo>
                          <a:pt x="23" y="6"/>
                          <a:pt x="23" y="7"/>
                          <a:pt x="23" y="7"/>
                        </a:cubicBezTo>
                        <a:cubicBezTo>
                          <a:pt x="22" y="8"/>
                          <a:pt x="21" y="8"/>
                          <a:pt x="20" y="9"/>
                        </a:cubicBezTo>
                        <a:cubicBezTo>
                          <a:pt x="19" y="9"/>
                          <a:pt x="19" y="9"/>
                          <a:pt x="18" y="10"/>
                        </a:cubicBezTo>
                        <a:cubicBezTo>
                          <a:pt x="18" y="10"/>
                          <a:pt x="17" y="11"/>
                          <a:pt x="17" y="12"/>
                        </a:cubicBezTo>
                        <a:cubicBezTo>
                          <a:pt x="15" y="14"/>
                          <a:pt x="15" y="18"/>
                          <a:pt x="15" y="21"/>
                        </a:cubicBezTo>
                        <a:cubicBezTo>
                          <a:pt x="15" y="23"/>
                          <a:pt x="15" y="25"/>
                          <a:pt x="15" y="28"/>
                        </a:cubicBezTo>
                        <a:cubicBezTo>
                          <a:pt x="15" y="28"/>
                          <a:pt x="16" y="28"/>
                          <a:pt x="16" y="28"/>
                        </a:cubicBezTo>
                        <a:cubicBezTo>
                          <a:pt x="16" y="28"/>
                          <a:pt x="17" y="28"/>
                          <a:pt x="17" y="28"/>
                        </a:cubicBezTo>
                        <a:cubicBezTo>
                          <a:pt x="16" y="27"/>
                          <a:pt x="16" y="26"/>
                          <a:pt x="16" y="26"/>
                        </a:cubicBezTo>
                        <a:cubicBezTo>
                          <a:pt x="16" y="23"/>
                          <a:pt x="16" y="20"/>
                          <a:pt x="16" y="18"/>
                        </a:cubicBezTo>
                        <a:cubicBezTo>
                          <a:pt x="16" y="16"/>
                          <a:pt x="17" y="15"/>
                          <a:pt x="17" y="13"/>
                        </a:cubicBezTo>
                        <a:cubicBezTo>
                          <a:pt x="18" y="12"/>
                          <a:pt x="18" y="12"/>
                          <a:pt x="19" y="11"/>
                        </a:cubicBezTo>
                        <a:cubicBezTo>
                          <a:pt x="19" y="11"/>
                          <a:pt x="19" y="10"/>
                          <a:pt x="20" y="10"/>
                        </a:cubicBezTo>
                        <a:cubicBezTo>
                          <a:pt x="21" y="9"/>
                          <a:pt x="22" y="9"/>
                          <a:pt x="23" y="8"/>
                        </a:cubicBezTo>
                        <a:cubicBezTo>
                          <a:pt x="24" y="8"/>
                          <a:pt x="25" y="7"/>
                          <a:pt x="25" y="6"/>
                        </a:cubicBezTo>
                        <a:cubicBezTo>
                          <a:pt x="26" y="5"/>
                          <a:pt x="26" y="4"/>
                          <a:pt x="26" y="3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4" y="1"/>
                          <a:pt x="23" y="1"/>
                          <a:pt x="22" y="1"/>
                        </a:cubicBezTo>
                        <a:cubicBezTo>
                          <a:pt x="22" y="1"/>
                          <a:pt x="22" y="1"/>
                          <a:pt x="21" y="1"/>
                        </a:cubicBezTo>
                        <a:cubicBezTo>
                          <a:pt x="21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6" y="0"/>
                          <a:pt x="15" y="1"/>
                        </a:cubicBezTo>
                        <a:cubicBezTo>
                          <a:pt x="15" y="0"/>
                          <a:pt x="14" y="1"/>
                          <a:pt x="13" y="1"/>
                        </a:cubicBezTo>
                        <a:cubicBezTo>
                          <a:pt x="13" y="1"/>
                          <a:pt x="13" y="0"/>
                          <a:pt x="12" y="0"/>
                        </a:cubicBezTo>
                        <a:cubicBezTo>
                          <a:pt x="12" y="0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Freeform 484">
                    <a:extLst>
                      <a:ext uri="{FF2B5EF4-FFF2-40B4-BE49-F238E27FC236}">
                        <a16:creationId xmlns="" xmlns:a16="http://schemas.microsoft.com/office/drawing/2014/main" id="{A651E7C9-858A-48C9-9B34-DF8F57070F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96938" y="2190751"/>
                    <a:ext cx="1588" cy="11113"/>
                  </a:xfrm>
                  <a:custGeom>
                    <a:avLst/>
                    <a:gdLst>
                      <a:gd name="T0" fmla="*/ 0 w 1"/>
                      <a:gd name="T1" fmla="*/ 1 h 11"/>
                      <a:gd name="T2" fmla="*/ 0 w 1"/>
                      <a:gd name="T3" fmla="*/ 11 h 11"/>
                      <a:gd name="T4" fmla="*/ 1 w 1"/>
                      <a:gd name="T5" fmla="*/ 11 h 11"/>
                      <a:gd name="T6" fmla="*/ 1 w 1"/>
                      <a:gd name="T7" fmla="*/ 11 h 11"/>
                      <a:gd name="T8" fmla="*/ 1 w 1"/>
                      <a:gd name="T9" fmla="*/ 1 h 11"/>
                      <a:gd name="T10" fmla="*/ 0 w 1"/>
                      <a:gd name="T11" fmla="*/ 0 h 11"/>
                      <a:gd name="T12" fmla="*/ 0 w 1"/>
                      <a:gd name="T13" fmla="*/ 1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1">
                        <a:moveTo>
                          <a:pt x="0" y="1"/>
                        </a:moveTo>
                        <a:cubicBezTo>
                          <a:pt x="0" y="4"/>
                          <a:pt x="0" y="7"/>
                          <a:pt x="0" y="11"/>
                        </a:cubicBezTo>
                        <a:cubicBezTo>
                          <a:pt x="0" y="11"/>
                          <a:pt x="0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7"/>
                          <a:pt x="1" y="4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Freeform 485">
                    <a:extLst>
                      <a:ext uri="{FF2B5EF4-FFF2-40B4-BE49-F238E27FC236}">
                        <a16:creationId xmlns="" xmlns:a16="http://schemas.microsoft.com/office/drawing/2014/main" id="{EF4A250B-9DA7-4F5A-96BD-07B6628067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2813" y="2197101"/>
                    <a:ext cx="9525" cy="7938"/>
                  </a:xfrm>
                  <a:custGeom>
                    <a:avLst/>
                    <a:gdLst>
                      <a:gd name="T0" fmla="*/ 8 w 9"/>
                      <a:gd name="T1" fmla="*/ 0 h 8"/>
                      <a:gd name="T2" fmla="*/ 4 w 9"/>
                      <a:gd name="T3" fmla="*/ 3 h 8"/>
                      <a:gd name="T4" fmla="*/ 0 w 9"/>
                      <a:gd name="T5" fmla="*/ 8 h 8"/>
                      <a:gd name="T6" fmla="*/ 0 w 9"/>
                      <a:gd name="T7" fmla="*/ 8 h 8"/>
                      <a:gd name="T8" fmla="*/ 1 w 9"/>
                      <a:gd name="T9" fmla="*/ 8 h 8"/>
                      <a:gd name="T10" fmla="*/ 1 w 9"/>
                      <a:gd name="T11" fmla="*/ 8 h 8"/>
                      <a:gd name="T12" fmla="*/ 6 w 9"/>
                      <a:gd name="T13" fmla="*/ 3 h 8"/>
                      <a:gd name="T14" fmla="*/ 9 w 9"/>
                      <a:gd name="T15" fmla="*/ 1 h 8"/>
                      <a:gd name="T16" fmla="*/ 9 w 9"/>
                      <a:gd name="T17" fmla="*/ 1 h 8"/>
                      <a:gd name="T18" fmla="*/ 8 w 9"/>
                      <a:gd name="T19" fmla="*/ 0 h 8"/>
                      <a:gd name="T20" fmla="*/ 8 w 9"/>
                      <a:gd name="T21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8">
                        <a:moveTo>
                          <a:pt x="8" y="0"/>
                        </a:moveTo>
                        <a:cubicBezTo>
                          <a:pt x="7" y="1"/>
                          <a:pt x="5" y="2"/>
                          <a:pt x="4" y="3"/>
                        </a:cubicBezTo>
                        <a:cubicBezTo>
                          <a:pt x="2" y="5"/>
                          <a:pt x="1" y="6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3" y="6"/>
                          <a:pt x="4" y="4"/>
                          <a:pt x="6" y="3"/>
                        </a:cubicBezTo>
                        <a:cubicBezTo>
                          <a:pt x="7" y="2"/>
                          <a:pt x="8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Freeform 486">
                    <a:extLst>
                      <a:ext uri="{FF2B5EF4-FFF2-40B4-BE49-F238E27FC236}">
                        <a16:creationId xmlns="" xmlns:a16="http://schemas.microsoft.com/office/drawing/2014/main" id="{3441A753-8608-492E-ABCB-2357565377C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0750" y="2209801"/>
                    <a:ext cx="9525" cy="3175"/>
                  </a:xfrm>
                  <a:custGeom>
                    <a:avLst/>
                    <a:gdLst>
                      <a:gd name="T0" fmla="*/ 3 w 9"/>
                      <a:gd name="T1" fmla="*/ 1 h 2"/>
                      <a:gd name="T2" fmla="*/ 3 w 9"/>
                      <a:gd name="T3" fmla="*/ 1 h 2"/>
                      <a:gd name="T4" fmla="*/ 3 w 9"/>
                      <a:gd name="T5" fmla="*/ 1 h 2"/>
                      <a:gd name="T6" fmla="*/ 8 w 9"/>
                      <a:gd name="T7" fmla="*/ 0 h 2"/>
                      <a:gd name="T8" fmla="*/ 3 w 9"/>
                      <a:gd name="T9" fmla="*/ 1 h 2"/>
                      <a:gd name="T10" fmla="*/ 0 w 9"/>
                      <a:gd name="T11" fmla="*/ 1 h 2"/>
                      <a:gd name="T12" fmla="*/ 0 w 9"/>
                      <a:gd name="T13" fmla="*/ 2 h 2"/>
                      <a:gd name="T14" fmla="*/ 0 w 9"/>
                      <a:gd name="T15" fmla="*/ 2 h 2"/>
                      <a:gd name="T16" fmla="*/ 5 w 9"/>
                      <a:gd name="T17" fmla="*/ 2 h 2"/>
                      <a:gd name="T18" fmla="*/ 9 w 9"/>
                      <a:gd name="T19" fmla="*/ 1 h 2"/>
                      <a:gd name="T20" fmla="*/ 9 w 9"/>
                      <a:gd name="T21" fmla="*/ 0 h 2"/>
                      <a:gd name="T22" fmla="*/ 8 w 9"/>
                      <a:gd name="T23" fmla="*/ 0 h 2"/>
                      <a:gd name="T24" fmla="*/ 8 w 9"/>
                      <a:gd name="T25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9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moveTo>
                          <a:pt x="8" y="0"/>
                        </a:moveTo>
                        <a:cubicBezTo>
                          <a:pt x="6" y="0"/>
                          <a:pt x="5" y="1"/>
                          <a:pt x="3" y="1"/>
                        </a:cubicBezTo>
                        <a:cubicBezTo>
                          <a:pt x="2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2" y="2"/>
                          <a:pt x="3" y="2"/>
                          <a:pt x="5" y="2"/>
                        </a:cubicBezTo>
                        <a:cubicBezTo>
                          <a:pt x="6" y="2"/>
                          <a:pt x="7" y="1"/>
                          <a:pt x="9" y="1"/>
                        </a:cubicBezTo>
                        <a:cubicBezTo>
                          <a:pt x="9" y="1"/>
                          <a:pt x="9" y="1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Freeform 487">
                    <a:extLst>
                      <a:ext uri="{FF2B5EF4-FFF2-40B4-BE49-F238E27FC236}">
                        <a16:creationId xmlns="" xmlns:a16="http://schemas.microsoft.com/office/drawing/2014/main" id="{37369C1B-7FC3-4F10-BA86-5B673A675D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25513" y="2225676"/>
                    <a:ext cx="9525" cy="0"/>
                  </a:xfrm>
                  <a:custGeom>
                    <a:avLst/>
                    <a:gdLst>
                      <a:gd name="T0" fmla="*/ 8 w 9"/>
                      <a:gd name="T1" fmla="*/ 0 h 1"/>
                      <a:gd name="T2" fmla="*/ 6 w 9"/>
                      <a:gd name="T3" fmla="*/ 0 h 1"/>
                      <a:gd name="T4" fmla="*/ 2 w 9"/>
                      <a:gd name="T5" fmla="*/ 0 h 1"/>
                      <a:gd name="T6" fmla="*/ 0 w 9"/>
                      <a:gd name="T7" fmla="*/ 0 h 1"/>
                      <a:gd name="T8" fmla="*/ 0 w 9"/>
                      <a:gd name="T9" fmla="*/ 1 h 1"/>
                      <a:gd name="T10" fmla="*/ 0 w 9"/>
                      <a:gd name="T11" fmla="*/ 1 h 1"/>
                      <a:gd name="T12" fmla="*/ 2 w 9"/>
                      <a:gd name="T13" fmla="*/ 1 h 1"/>
                      <a:gd name="T14" fmla="*/ 9 w 9"/>
                      <a:gd name="T15" fmla="*/ 1 h 1"/>
                      <a:gd name="T16" fmla="*/ 9 w 9"/>
                      <a:gd name="T17" fmla="*/ 0 h 1"/>
                      <a:gd name="T18" fmla="*/ 9 w 9"/>
                      <a:gd name="T19" fmla="*/ 0 h 1"/>
                      <a:gd name="T20" fmla="*/ 8 w 9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1">
                        <a:moveTo>
                          <a:pt x="8" y="0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5" y="0"/>
                          <a:pt x="3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4" y="1"/>
                          <a:pt x="7" y="1"/>
                          <a:pt x="9" y="1"/>
                        </a:cubicBezTo>
                        <a:cubicBezTo>
                          <a:pt x="9" y="1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8" y="0"/>
                          <a:pt x="8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Freeform 488">
                    <a:extLst>
                      <a:ext uri="{FF2B5EF4-FFF2-40B4-BE49-F238E27FC236}">
                        <a16:creationId xmlns="" xmlns:a16="http://schemas.microsoft.com/office/drawing/2014/main" id="{E3E75760-9987-4556-951B-11704A3633C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3925" y="2238376"/>
                    <a:ext cx="7938" cy="6350"/>
                  </a:xfrm>
                  <a:custGeom>
                    <a:avLst/>
                    <a:gdLst>
                      <a:gd name="T0" fmla="*/ 2 w 7"/>
                      <a:gd name="T1" fmla="*/ 2 h 6"/>
                      <a:gd name="T2" fmla="*/ 2 w 7"/>
                      <a:gd name="T3" fmla="*/ 2 h 6"/>
                      <a:gd name="T4" fmla="*/ 2 w 7"/>
                      <a:gd name="T5" fmla="*/ 2 h 6"/>
                      <a:gd name="T6" fmla="*/ 0 w 7"/>
                      <a:gd name="T7" fmla="*/ 0 h 6"/>
                      <a:gd name="T8" fmla="*/ 1 w 7"/>
                      <a:gd name="T9" fmla="*/ 1 h 6"/>
                      <a:gd name="T10" fmla="*/ 2 w 7"/>
                      <a:gd name="T11" fmla="*/ 2 h 6"/>
                      <a:gd name="T12" fmla="*/ 5 w 7"/>
                      <a:gd name="T13" fmla="*/ 3 h 6"/>
                      <a:gd name="T14" fmla="*/ 6 w 7"/>
                      <a:gd name="T15" fmla="*/ 4 h 6"/>
                      <a:gd name="T16" fmla="*/ 6 w 7"/>
                      <a:gd name="T17" fmla="*/ 4 h 6"/>
                      <a:gd name="T18" fmla="*/ 6 w 7"/>
                      <a:gd name="T19" fmla="*/ 5 h 6"/>
                      <a:gd name="T20" fmla="*/ 6 w 7"/>
                      <a:gd name="T21" fmla="*/ 5 h 6"/>
                      <a:gd name="T22" fmla="*/ 6 w 7"/>
                      <a:gd name="T23" fmla="*/ 5 h 6"/>
                      <a:gd name="T24" fmla="*/ 6 w 7"/>
                      <a:gd name="T25" fmla="*/ 6 h 6"/>
                      <a:gd name="T26" fmla="*/ 7 w 7"/>
                      <a:gd name="T27" fmla="*/ 6 h 6"/>
                      <a:gd name="T28" fmla="*/ 7 w 7"/>
                      <a:gd name="T29" fmla="*/ 4 h 6"/>
                      <a:gd name="T30" fmla="*/ 5 w 7"/>
                      <a:gd name="T31" fmla="*/ 2 h 6"/>
                      <a:gd name="T32" fmla="*/ 1 w 7"/>
                      <a:gd name="T33" fmla="*/ 0 h 6"/>
                      <a:gd name="T34" fmla="*/ 1 w 7"/>
                      <a:gd name="T35" fmla="*/ 0 h 6"/>
                      <a:gd name="T36" fmla="*/ 0 w 7"/>
                      <a:gd name="T37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" h="6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2"/>
                          <a:pt x="4" y="3"/>
                          <a:pt x="5" y="3"/>
                        </a:cubicBezTo>
                        <a:cubicBezTo>
                          <a:pt x="5" y="3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5"/>
                          <a:pt x="7" y="4"/>
                          <a:pt x="7" y="4"/>
                        </a:cubicBezTo>
                        <a:cubicBezTo>
                          <a:pt x="6" y="3"/>
                          <a:pt x="6" y="2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Freeform 489">
                    <a:extLst>
                      <a:ext uri="{FF2B5EF4-FFF2-40B4-BE49-F238E27FC236}">
                        <a16:creationId xmlns="" xmlns:a16="http://schemas.microsoft.com/office/drawing/2014/main" id="{70224D77-68BF-44F8-8D17-AE53CB343F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19163" y="2251076"/>
                    <a:ext cx="7938" cy="6350"/>
                  </a:xfrm>
                  <a:custGeom>
                    <a:avLst/>
                    <a:gdLst>
                      <a:gd name="T0" fmla="*/ 0 w 7"/>
                      <a:gd name="T1" fmla="*/ 0 h 6"/>
                      <a:gd name="T2" fmla="*/ 1 w 7"/>
                      <a:gd name="T3" fmla="*/ 1 h 6"/>
                      <a:gd name="T4" fmla="*/ 4 w 7"/>
                      <a:gd name="T5" fmla="*/ 3 h 6"/>
                      <a:gd name="T6" fmla="*/ 5 w 7"/>
                      <a:gd name="T7" fmla="*/ 5 h 6"/>
                      <a:gd name="T8" fmla="*/ 6 w 7"/>
                      <a:gd name="T9" fmla="*/ 5 h 6"/>
                      <a:gd name="T10" fmla="*/ 6 w 7"/>
                      <a:gd name="T11" fmla="*/ 5 h 6"/>
                      <a:gd name="T12" fmla="*/ 7 w 7"/>
                      <a:gd name="T13" fmla="*/ 6 h 6"/>
                      <a:gd name="T14" fmla="*/ 7 w 7"/>
                      <a:gd name="T15" fmla="*/ 5 h 6"/>
                      <a:gd name="T16" fmla="*/ 5 w 7"/>
                      <a:gd name="T17" fmla="*/ 2 h 6"/>
                      <a:gd name="T18" fmla="*/ 1 w 7"/>
                      <a:gd name="T19" fmla="*/ 0 h 6"/>
                      <a:gd name="T20" fmla="*/ 1 w 7"/>
                      <a:gd name="T21" fmla="*/ 0 h 6"/>
                      <a:gd name="T22" fmla="*/ 0 w 7"/>
                      <a:gd name="T23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" h="6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2" y="2"/>
                          <a:pt x="3" y="2"/>
                          <a:pt x="4" y="3"/>
                        </a:cubicBezTo>
                        <a:cubicBezTo>
                          <a:pt x="4" y="4"/>
                          <a:pt x="5" y="4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6"/>
                          <a:pt x="6" y="6"/>
                          <a:pt x="7" y="6"/>
                        </a:cubicBezTo>
                        <a:cubicBezTo>
                          <a:pt x="7" y="6"/>
                          <a:pt x="7" y="5"/>
                          <a:pt x="7" y="5"/>
                        </a:cubicBezTo>
                        <a:cubicBezTo>
                          <a:pt x="7" y="4"/>
                          <a:pt x="6" y="3"/>
                          <a:pt x="5" y="2"/>
                        </a:cubicBezTo>
                        <a:cubicBezTo>
                          <a:pt x="4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2" name="Freeform 490">
                    <a:extLst>
                      <a:ext uri="{FF2B5EF4-FFF2-40B4-BE49-F238E27FC236}">
                        <a16:creationId xmlns="" xmlns:a16="http://schemas.microsoft.com/office/drawing/2014/main" id="{5FA13F16-72D5-47C1-B1B2-E5901C213C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2013" y="2254251"/>
                    <a:ext cx="11113" cy="6350"/>
                  </a:xfrm>
                  <a:custGeom>
                    <a:avLst/>
                    <a:gdLst>
                      <a:gd name="T0" fmla="*/ 10 w 11"/>
                      <a:gd name="T1" fmla="*/ 0 h 5"/>
                      <a:gd name="T2" fmla="*/ 7 w 11"/>
                      <a:gd name="T3" fmla="*/ 1 h 5"/>
                      <a:gd name="T4" fmla="*/ 3 w 11"/>
                      <a:gd name="T5" fmla="*/ 3 h 5"/>
                      <a:gd name="T6" fmla="*/ 2 w 11"/>
                      <a:gd name="T7" fmla="*/ 3 h 5"/>
                      <a:gd name="T8" fmla="*/ 1 w 11"/>
                      <a:gd name="T9" fmla="*/ 3 h 5"/>
                      <a:gd name="T10" fmla="*/ 1 w 11"/>
                      <a:gd name="T11" fmla="*/ 3 h 5"/>
                      <a:gd name="T12" fmla="*/ 0 w 11"/>
                      <a:gd name="T13" fmla="*/ 4 h 5"/>
                      <a:gd name="T14" fmla="*/ 0 w 11"/>
                      <a:gd name="T15" fmla="*/ 5 h 5"/>
                      <a:gd name="T16" fmla="*/ 4 w 11"/>
                      <a:gd name="T17" fmla="*/ 4 h 5"/>
                      <a:gd name="T18" fmla="*/ 8 w 11"/>
                      <a:gd name="T19" fmla="*/ 2 h 5"/>
                      <a:gd name="T20" fmla="*/ 10 w 11"/>
                      <a:gd name="T21" fmla="*/ 1 h 5"/>
                      <a:gd name="T22" fmla="*/ 11 w 11"/>
                      <a:gd name="T23" fmla="*/ 1 h 5"/>
                      <a:gd name="T24" fmla="*/ 10 w 11"/>
                      <a:gd name="T25" fmla="*/ 0 h 5"/>
                      <a:gd name="T26" fmla="*/ 10 w 11"/>
                      <a:gd name="T27" fmla="*/ 0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1" h="5">
                        <a:moveTo>
                          <a:pt x="10" y="0"/>
                        </a:moveTo>
                        <a:cubicBezTo>
                          <a:pt x="9" y="0"/>
                          <a:pt x="8" y="1"/>
                          <a:pt x="7" y="1"/>
                        </a:cubicBezTo>
                        <a:cubicBezTo>
                          <a:pt x="6" y="2"/>
                          <a:pt x="5" y="2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2" y="5"/>
                          <a:pt x="3" y="4"/>
                          <a:pt x="4" y="4"/>
                        </a:cubicBezTo>
                        <a:cubicBezTo>
                          <a:pt x="6" y="3"/>
                          <a:pt x="7" y="2"/>
                          <a:pt x="8" y="2"/>
                        </a:cubicBezTo>
                        <a:cubicBezTo>
                          <a:pt x="9" y="2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" name="Freeform 491">
                    <a:extLst>
                      <a:ext uri="{FF2B5EF4-FFF2-40B4-BE49-F238E27FC236}">
                        <a16:creationId xmlns="" xmlns:a16="http://schemas.microsoft.com/office/drawing/2014/main" id="{7036EAB9-9112-4A6C-9D9F-8B60AA88E5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2488" y="2244726"/>
                    <a:ext cx="11113" cy="3175"/>
                  </a:xfrm>
                  <a:custGeom>
                    <a:avLst/>
                    <a:gdLst>
                      <a:gd name="T0" fmla="*/ 10 w 11"/>
                      <a:gd name="T1" fmla="*/ 0 h 2"/>
                      <a:gd name="T2" fmla="*/ 6 w 11"/>
                      <a:gd name="T3" fmla="*/ 0 h 2"/>
                      <a:gd name="T4" fmla="*/ 1 w 11"/>
                      <a:gd name="T5" fmla="*/ 1 h 2"/>
                      <a:gd name="T6" fmla="*/ 0 w 11"/>
                      <a:gd name="T7" fmla="*/ 1 h 2"/>
                      <a:gd name="T8" fmla="*/ 1 w 11"/>
                      <a:gd name="T9" fmla="*/ 2 h 2"/>
                      <a:gd name="T10" fmla="*/ 10 w 11"/>
                      <a:gd name="T11" fmla="*/ 1 h 2"/>
                      <a:gd name="T12" fmla="*/ 11 w 11"/>
                      <a:gd name="T13" fmla="*/ 0 h 2"/>
                      <a:gd name="T14" fmla="*/ 10 w 11"/>
                      <a:gd name="T15" fmla="*/ 0 h 2"/>
                      <a:gd name="T16" fmla="*/ 10 w 11"/>
                      <a:gd name="T1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1" h="2">
                        <a:moveTo>
                          <a:pt x="10" y="0"/>
                        </a:moveTo>
                        <a:cubicBezTo>
                          <a:pt x="9" y="0"/>
                          <a:pt x="7" y="0"/>
                          <a:pt x="6" y="0"/>
                        </a:cubicBezTo>
                        <a:cubicBezTo>
                          <a:pt x="4" y="1"/>
                          <a:pt x="3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4" y="2"/>
                          <a:pt x="7" y="2"/>
                          <a:pt x="10" y="1"/>
                        </a:cubicBezTo>
                        <a:cubicBezTo>
                          <a:pt x="10" y="1"/>
                          <a:pt x="11" y="0"/>
                          <a:pt x="11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4" name="Freeform 492">
                    <a:extLst>
                      <a:ext uri="{FF2B5EF4-FFF2-40B4-BE49-F238E27FC236}">
                        <a16:creationId xmlns="" xmlns:a16="http://schemas.microsoft.com/office/drawing/2014/main" id="{CCBCBB76-F435-4098-A416-3650825368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4075" y="2219326"/>
                    <a:ext cx="9525" cy="6350"/>
                  </a:xfrm>
                  <a:custGeom>
                    <a:avLst/>
                    <a:gdLst>
                      <a:gd name="T0" fmla="*/ 1 w 9"/>
                      <a:gd name="T1" fmla="*/ 0 h 7"/>
                      <a:gd name="T2" fmla="*/ 0 w 9"/>
                      <a:gd name="T3" fmla="*/ 1 h 7"/>
                      <a:gd name="T4" fmla="*/ 4 w 9"/>
                      <a:gd name="T5" fmla="*/ 4 h 7"/>
                      <a:gd name="T6" fmla="*/ 8 w 9"/>
                      <a:gd name="T7" fmla="*/ 7 h 7"/>
                      <a:gd name="T8" fmla="*/ 9 w 9"/>
                      <a:gd name="T9" fmla="*/ 6 h 7"/>
                      <a:gd name="T10" fmla="*/ 9 w 9"/>
                      <a:gd name="T11" fmla="*/ 6 h 7"/>
                      <a:gd name="T12" fmla="*/ 3 w 9"/>
                      <a:gd name="T13" fmla="*/ 2 h 7"/>
                      <a:gd name="T14" fmla="*/ 2 w 9"/>
                      <a:gd name="T15" fmla="*/ 1 h 7"/>
                      <a:gd name="T16" fmla="*/ 1 w 9"/>
                      <a:gd name="T17" fmla="*/ 0 h 7"/>
                      <a:gd name="T18" fmla="*/ 1 w 9"/>
                      <a:gd name="T19" fmla="*/ 0 h 7"/>
                      <a:gd name="T20" fmla="*/ 1 w 9"/>
                      <a:gd name="T21" fmla="*/ 0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" h="7">
                        <a:moveTo>
                          <a:pt x="1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2"/>
                          <a:pt x="3" y="3"/>
                          <a:pt x="4" y="4"/>
                        </a:cubicBezTo>
                        <a:cubicBezTo>
                          <a:pt x="5" y="5"/>
                          <a:pt x="7" y="6"/>
                          <a:pt x="8" y="7"/>
                        </a:cubicBezTo>
                        <a:cubicBezTo>
                          <a:pt x="9" y="7"/>
                          <a:pt x="9" y="7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7" y="4"/>
                          <a:pt x="5" y="4"/>
                          <a:pt x="3" y="2"/>
                        </a:cubicBezTo>
                        <a:cubicBezTo>
                          <a:pt x="3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Freeform 493">
                    <a:extLst>
                      <a:ext uri="{FF2B5EF4-FFF2-40B4-BE49-F238E27FC236}">
                        <a16:creationId xmlns="" xmlns:a16="http://schemas.microsoft.com/office/drawing/2014/main" id="{7967425D-F33A-4E3A-9352-0451AC86E7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66775" y="2198688"/>
                    <a:ext cx="9525" cy="11113"/>
                  </a:xfrm>
                  <a:custGeom>
                    <a:avLst/>
                    <a:gdLst>
                      <a:gd name="T0" fmla="*/ 0 w 9"/>
                      <a:gd name="T1" fmla="*/ 1 h 10"/>
                      <a:gd name="T2" fmla="*/ 1 w 9"/>
                      <a:gd name="T3" fmla="*/ 4 h 10"/>
                      <a:gd name="T4" fmla="*/ 3 w 9"/>
                      <a:gd name="T5" fmla="*/ 6 h 10"/>
                      <a:gd name="T6" fmla="*/ 6 w 9"/>
                      <a:gd name="T7" fmla="*/ 8 h 10"/>
                      <a:gd name="T8" fmla="*/ 8 w 9"/>
                      <a:gd name="T9" fmla="*/ 10 h 10"/>
                      <a:gd name="T10" fmla="*/ 9 w 9"/>
                      <a:gd name="T11" fmla="*/ 10 h 10"/>
                      <a:gd name="T12" fmla="*/ 9 w 9"/>
                      <a:gd name="T13" fmla="*/ 9 h 10"/>
                      <a:gd name="T14" fmla="*/ 5 w 9"/>
                      <a:gd name="T15" fmla="*/ 7 h 10"/>
                      <a:gd name="T16" fmla="*/ 2 w 9"/>
                      <a:gd name="T17" fmla="*/ 3 h 10"/>
                      <a:gd name="T18" fmla="*/ 1 w 9"/>
                      <a:gd name="T19" fmla="*/ 2 h 10"/>
                      <a:gd name="T20" fmla="*/ 1 w 9"/>
                      <a:gd name="T21" fmla="*/ 1 h 10"/>
                      <a:gd name="T22" fmla="*/ 1 w 9"/>
                      <a:gd name="T23" fmla="*/ 1 h 10"/>
                      <a:gd name="T24" fmla="*/ 0 w 9"/>
                      <a:gd name="T25" fmla="*/ 0 h 10"/>
                      <a:gd name="T26" fmla="*/ 0 w 9"/>
                      <a:gd name="T27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" h="10">
                        <a:moveTo>
                          <a:pt x="0" y="1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1" y="4"/>
                          <a:pt x="2" y="5"/>
                          <a:pt x="3" y="6"/>
                        </a:cubicBezTo>
                        <a:cubicBezTo>
                          <a:pt x="4" y="7"/>
                          <a:pt x="5" y="7"/>
                          <a:pt x="6" y="8"/>
                        </a:cubicBezTo>
                        <a:cubicBezTo>
                          <a:pt x="6" y="9"/>
                          <a:pt x="7" y="9"/>
                          <a:pt x="8" y="10"/>
                        </a:cubicBezTo>
                        <a:cubicBezTo>
                          <a:pt x="8" y="10"/>
                          <a:pt x="8" y="10"/>
                          <a:pt x="9" y="10"/>
                        </a:cubicBezTo>
                        <a:cubicBezTo>
                          <a:pt x="9" y="10"/>
                          <a:pt x="9" y="9"/>
                          <a:pt x="9" y="9"/>
                        </a:cubicBezTo>
                        <a:cubicBezTo>
                          <a:pt x="8" y="8"/>
                          <a:pt x="6" y="7"/>
                          <a:pt x="5" y="7"/>
                        </a:cubicBezTo>
                        <a:cubicBezTo>
                          <a:pt x="4" y="6"/>
                          <a:pt x="3" y="4"/>
                          <a:pt x="2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6" name="Freeform 494">
                    <a:extLst>
                      <a:ext uri="{FF2B5EF4-FFF2-40B4-BE49-F238E27FC236}">
                        <a16:creationId xmlns="" xmlns:a16="http://schemas.microsoft.com/office/drawing/2014/main" id="{88DD40AF-3970-4889-B463-BA4618FC77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55663" y="2439988"/>
                    <a:ext cx="1588" cy="9525"/>
                  </a:xfrm>
                  <a:custGeom>
                    <a:avLst/>
                    <a:gdLst>
                      <a:gd name="T0" fmla="*/ 1 w 2"/>
                      <a:gd name="T1" fmla="*/ 0 h 9"/>
                      <a:gd name="T2" fmla="*/ 0 w 2"/>
                      <a:gd name="T3" fmla="*/ 9 h 9"/>
                      <a:gd name="T4" fmla="*/ 1 w 2"/>
                      <a:gd name="T5" fmla="*/ 9 h 9"/>
                      <a:gd name="T6" fmla="*/ 2 w 2"/>
                      <a:gd name="T7" fmla="*/ 0 h 9"/>
                      <a:gd name="T8" fmla="*/ 1 w 2"/>
                      <a:gd name="T9" fmla="*/ 0 h 9"/>
                      <a:gd name="T10" fmla="*/ 1 w 2"/>
                      <a:gd name="T11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9">
                        <a:moveTo>
                          <a:pt x="1" y="0"/>
                        </a:moveTo>
                        <a:cubicBezTo>
                          <a:pt x="1" y="3"/>
                          <a:pt x="0" y="6"/>
                          <a:pt x="0" y="9"/>
                        </a:cubicBezTo>
                        <a:cubicBezTo>
                          <a:pt x="0" y="9"/>
                          <a:pt x="1" y="9"/>
                          <a:pt x="1" y="9"/>
                        </a:cubicBezTo>
                        <a:cubicBezTo>
                          <a:pt x="1" y="6"/>
                          <a:pt x="2" y="3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495">
                    <a:extLst>
                      <a:ext uri="{FF2B5EF4-FFF2-40B4-BE49-F238E27FC236}">
                        <a16:creationId xmlns="" xmlns:a16="http://schemas.microsoft.com/office/drawing/2014/main" id="{0BD65853-FE51-4B76-ACAB-7377583860D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0738" y="2447926"/>
                    <a:ext cx="39688" cy="41275"/>
                  </a:xfrm>
                  <a:custGeom>
                    <a:avLst/>
                    <a:gdLst>
                      <a:gd name="T0" fmla="*/ 18 w 37"/>
                      <a:gd name="T1" fmla="*/ 38 h 39"/>
                      <a:gd name="T2" fmla="*/ 18 w 37"/>
                      <a:gd name="T3" fmla="*/ 38 h 39"/>
                      <a:gd name="T4" fmla="*/ 28 w 37"/>
                      <a:gd name="T5" fmla="*/ 35 h 39"/>
                      <a:gd name="T6" fmla="*/ 26 w 37"/>
                      <a:gd name="T7" fmla="*/ 18 h 39"/>
                      <a:gd name="T8" fmla="*/ 26 w 37"/>
                      <a:gd name="T9" fmla="*/ 18 h 39"/>
                      <a:gd name="T10" fmla="*/ 20 w 37"/>
                      <a:gd name="T11" fmla="*/ 16 h 39"/>
                      <a:gd name="T12" fmla="*/ 20 w 37"/>
                      <a:gd name="T13" fmla="*/ 16 h 39"/>
                      <a:gd name="T14" fmla="*/ 20 w 37"/>
                      <a:gd name="T15" fmla="*/ 16 h 39"/>
                      <a:gd name="T16" fmla="*/ 16 w 37"/>
                      <a:gd name="T17" fmla="*/ 8 h 39"/>
                      <a:gd name="T18" fmla="*/ 23 w 37"/>
                      <a:gd name="T19" fmla="*/ 3 h 39"/>
                      <a:gd name="T20" fmla="*/ 23 w 37"/>
                      <a:gd name="T21" fmla="*/ 3 h 39"/>
                      <a:gd name="T22" fmla="*/ 18 w 37"/>
                      <a:gd name="T23" fmla="*/ 4 h 39"/>
                      <a:gd name="T24" fmla="*/ 14 w 37"/>
                      <a:gd name="T25" fmla="*/ 14 h 39"/>
                      <a:gd name="T26" fmla="*/ 21 w 37"/>
                      <a:gd name="T27" fmla="*/ 17 h 39"/>
                      <a:gd name="T28" fmla="*/ 30 w 37"/>
                      <a:gd name="T29" fmla="*/ 19 h 39"/>
                      <a:gd name="T30" fmla="*/ 33 w 37"/>
                      <a:gd name="T31" fmla="*/ 21 h 39"/>
                      <a:gd name="T32" fmla="*/ 35 w 37"/>
                      <a:gd name="T33" fmla="*/ 26 h 39"/>
                      <a:gd name="T34" fmla="*/ 35 w 37"/>
                      <a:gd name="T35" fmla="*/ 30 h 39"/>
                      <a:gd name="T36" fmla="*/ 32 w 37"/>
                      <a:gd name="T37" fmla="*/ 33 h 39"/>
                      <a:gd name="T38" fmla="*/ 18 w 37"/>
                      <a:gd name="T39" fmla="*/ 38 h 39"/>
                      <a:gd name="T40" fmla="*/ 18 w 37"/>
                      <a:gd name="T41" fmla="*/ 38 h 39"/>
                      <a:gd name="T42" fmla="*/ 18 w 37"/>
                      <a:gd name="T43" fmla="*/ 38 h 39"/>
                      <a:gd name="T44" fmla="*/ 2 w 37"/>
                      <a:gd name="T45" fmla="*/ 37 h 39"/>
                      <a:gd name="T46" fmla="*/ 0 w 37"/>
                      <a:gd name="T47" fmla="*/ 29 h 39"/>
                      <a:gd name="T48" fmla="*/ 0 w 37"/>
                      <a:gd name="T49" fmla="*/ 29 h 39"/>
                      <a:gd name="T50" fmla="*/ 2 w 37"/>
                      <a:gd name="T51" fmla="*/ 38 h 39"/>
                      <a:gd name="T52" fmla="*/ 17 w 37"/>
                      <a:gd name="T53" fmla="*/ 39 h 39"/>
                      <a:gd name="T54" fmla="*/ 32 w 37"/>
                      <a:gd name="T55" fmla="*/ 34 h 39"/>
                      <a:gd name="T56" fmla="*/ 35 w 37"/>
                      <a:gd name="T57" fmla="*/ 23 h 39"/>
                      <a:gd name="T58" fmla="*/ 29 w 37"/>
                      <a:gd name="T59" fmla="*/ 18 h 39"/>
                      <a:gd name="T60" fmla="*/ 17 w 37"/>
                      <a:gd name="T61" fmla="*/ 16 h 39"/>
                      <a:gd name="T62" fmla="*/ 15 w 37"/>
                      <a:gd name="T63" fmla="*/ 14 h 39"/>
                      <a:gd name="T64" fmla="*/ 14 w 37"/>
                      <a:gd name="T65" fmla="*/ 12 h 39"/>
                      <a:gd name="T66" fmla="*/ 15 w 37"/>
                      <a:gd name="T67" fmla="*/ 9 h 39"/>
                      <a:gd name="T68" fmla="*/ 18 w 37"/>
                      <a:gd name="T69" fmla="*/ 5 h 39"/>
                      <a:gd name="T70" fmla="*/ 28 w 37"/>
                      <a:gd name="T71" fmla="*/ 1 h 39"/>
                      <a:gd name="T72" fmla="*/ 33 w 37"/>
                      <a:gd name="T73" fmla="*/ 2 h 39"/>
                      <a:gd name="T74" fmla="*/ 35 w 37"/>
                      <a:gd name="T75" fmla="*/ 2 h 39"/>
                      <a:gd name="T76" fmla="*/ 30 w 37"/>
                      <a:gd name="T77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7" h="39">
                        <a:moveTo>
                          <a:pt x="18" y="38"/>
                        </a:move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moveTo>
                          <a:pt x="28" y="35"/>
                        </a:moveTo>
                        <a:cubicBezTo>
                          <a:pt x="28" y="35"/>
                          <a:pt x="28" y="35"/>
                          <a:pt x="28" y="35"/>
                        </a:cubicBezTo>
                        <a:cubicBezTo>
                          <a:pt x="28" y="35"/>
                          <a:pt x="28" y="35"/>
                          <a:pt x="28" y="35"/>
                        </a:cubicBezTo>
                        <a:moveTo>
                          <a:pt x="26" y="18"/>
                        </a:moveTo>
                        <a:cubicBezTo>
                          <a:pt x="26" y="18"/>
                          <a:pt x="26" y="18"/>
                          <a:pt x="26" y="18"/>
                        </a:cubicBezTo>
                        <a:cubicBezTo>
                          <a:pt x="26" y="18"/>
                          <a:pt x="26" y="18"/>
                          <a:pt x="26" y="18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20" y="16"/>
                        </a:move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moveTo>
                          <a:pt x="16" y="8"/>
                        </a:move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moveTo>
                          <a:pt x="23" y="3"/>
                        </a:move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moveTo>
                          <a:pt x="27" y="1"/>
                        </a:moveTo>
                        <a:cubicBezTo>
                          <a:pt x="24" y="1"/>
                          <a:pt x="21" y="3"/>
                          <a:pt x="18" y="4"/>
                        </a:cubicBezTo>
                        <a:cubicBezTo>
                          <a:pt x="16" y="6"/>
                          <a:pt x="14" y="8"/>
                          <a:pt x="13" y="11"/>
                        </a:cubicBezTo>
                        <a:cubicBezTo>
                          <a:pt x="13" y="12"/>
                          <a:pt x="13" y="13"/>
                          <a:pt x="14" y="14"/>
                        </a:cubicBezTo>
                        <a:cubicBezTo>
                          <a:pt x="14" y="15"/>
                          <a:pt x="15" y="16"/>
                          <a:pt x="16" y="16"/>
                        </a:cubicBezTo>
                        <a:cubicBezTo>
                          <a:pt x="18" y="17"/>
                          <a:pt x="19" y="17"/>
                          <a:pt x="21" y="17"/>
                        </a:cubicBezTo>
                        <a:cubicBezTo>
                          <a:pt x="23" y="18"/>
                          <a:pt x="24" y="18"/>
                          <a:pt x="26" y="18"/>
                        </a:cubicBezTo>
                        <a:cubicBezTo>
                          <a:pt x="28" y="18"/>
                          <a:pt x="29" y="18"/>
                          <a:pt x="30" y="19"/>
                        </a:cubicBezTo>
                        <a:cubicBezTo>
                          <a:pt x="31" y="19"/>
                          <a:pt x="31" y="19"/>
                          <a:pt x="32" y="20"/>
                        </a:cubicBezTo>
                        <a:cubicBezTo>
                          <a:pt x="32" y="20"/>
                          <a:pt x="33" y="20"/>
                          <a:pt x="33" y="21"/>
                        </a:cubicBezTo>
                        <a:cubicBezTo>
                          <a:pt x="34" y="21"/>
                          <a:pt x="34" y="22"/>
                          <a:pt x="34" y="23"/>
                        </a:cubicBezTo>
                        <a:cubicBezTo>
                          <a:pt x="35" y="24"/>
                          <a:pt x="35" y="25"/>
                          <a:pt x="35" y="26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9"/>
                          <a:pt x="35" y="29"/>
                          <a:pt x="35" y="30"/>
                        </a:cubicBezTo>
                        <a:cubicBezTo>
                          <a:pt x="35" y="30"/>
                          <a:pt x="34" y="31"/>
                          <a:pt x="34" y="31"/>
                        </a:cubicBezTo>
                        <a:cubicBezTo>
                          <a:pt x="33" y="32"/>
                          <a:pt x="32" y="33"/>
                          <a:pt x="32" y="33"/>
                        </a:cubicBezTo>
                        <a:cubicBezTo>
                          <a:pt x="30" y="34"/>
                          <a:pt x="29" y="35"/>
                          <a:pt x="28" y="35"/>
                        </a:cubicBezTo>
                        <a:cubicBezTo>
                          <a:pt x="25" y="37"/>
                          <a:pt x="21" y="37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8" y="38"/>
                          <a:pt x="18" y="38"/>
                          <a:pt x="18" y="38"/>
                        </a:cubicBezTo>
                        <a:cubicBezTo>
                          <a:pt x="14" y="38"/>
                          <a:pt x="9" y="38"/>
                          <a:pt x="5" y="38"/>
                        </a:cubicBezTo>
                        <a:cubicBezTo>
                          <a:pt x="4" y="38"/>
                          <a:pt x="3" y="37"/>
                          <a:pt x="2" y="37"/>
                        </a:cubicBezTo>
                        <a:cubicBezTo>
                          <a:pt x="2" y="35"/>
                          <a:pt x="1" y="33"/>
                          <a:pt x="1" y="30"/>
                        </a:cubicBezTo>
                        <a:cubicBezTo>
                          <a:pt x="1" y="30"/>
                          <a:pt x="0" y="29"/>
                          <a:pt x="0" y="29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9"/>
                        </a:cubicBezTo>
                        <a:cubicBezTo>
                          <a:pt x="0" y="32"/>
                          <a:pt x="1" y="35"/>
                          <a:pt x="1" y="38"/>
                        </a:cubicBezTo>
                        <a:cubicBezTo>
                          <a:pt x="1" y="38"/>
                          <a:pt x="1" y="38"/>
                          <a:pt x="2" y="38"/>
                        </a:cubicBezTo>
                        <a:cubicBezTo>
                          <a:pt x="4" y="39"/>
                          <a:pt x="6" y="39"/>
                          <a:pt x="8" y="39"/>
                        </a:cubicBezTo>
                        <a:cubicBezTo>
                          <a:pt x="11" y="39"/>
                          <a:pt x="14" y="39"/>
                          <a:pt x="17" y="39"/>
                        </a:cubicBezTo>
                        <a:cubicBezTo>
                          <a:pt x="20" y="38"/>
                          <a:pt x="23" y="38"/>
                          <a:pt x="25" y="37"/>
                        </a:cubicBezTo>
                        <a:cubicBezTo>
                          <a:pt x="28" y="36"/>
                          <a:pt x="30" y="35"/>
                          <a:pt x="32" y="34"/>
                        </a:cubicBezTo>
                        <a:cubicBezTo>
                          <a:pt x="34" y="33"/>
                          <a:pt x="35" y="31"/>
                          <a:pt x="36" y="29"/>
                        </a:cubicBezTo>
                        <a:cubicBezTo>
                          <a:pt x="37" y="27"/>
                          <a:pt x="36" y="25"/>
                          <a:pt x="35" y="23"/>
                        </a:cubicBezTo>
                        <a:cubicBezTo>
                          <a:pt x="35" y="21"/>
                          <a:pt x="34" y="20"/>
                          <a:pt x="33" y="19"/>
                        </a:cubicBezTo>
                        <a:cubicBezTo>
                          <a:pt x="32" y="18"/>
                          <a:pt x="31" y="18"/>
                          <a:pt x="29" y="18"/>
                        </a:cubicBezTo>
                        <a:cubicBezTo>
                          <a:pt x="26" y="17"/>
                          <a:pt x="23" y="17"/>
                          <a:pt x="20" y="16"/>
                        </a:cubicBezTo>
                        <a:cubicBezTo>
                          <a:pt x="19" y="16"/>
                          <a:pt x="18" y="16"/>
                          <a:pt x="17" y="16"/>
                        </a:cubicBezTo>
                        <a:cubicBezTo>
                          <a:pt x="16" y="16"/>
                          <a:pt x="16" y="15"/>
                          <a:pt x="16" y="15"/>
                        </a:cubicBezTo>
                        <a:cubicBezTo>
                          <a:pt x="15" y="15"/>
                          <a:pt x="15" y="15"/>
                          <a:pt x="15" y="14"/>
                        </a:cubicBezTo>
                        <a:cubicBezTo>
                          <a:pt x="15" y="14"/>
                          <a:pt x="15" y="14"/>
                          <a:pt x="14" y="14"/>
                        </a:cubicBezTo>
                        <a:cubicBezTo>
                          <a:pt x="14" y="13"/>
                          <a:pt x="14" y="13"/>
                          <a:pt x="14" y="12"/>
                        </a:cubicBezTo>
                        <a:cubicBezTo>
                          <a:pt x="14" y="12"/>
                          <a:pt x="14" y="11"/>
                          <a:pt x="14" y="11"/>
                        </a:cubicBezTo>
                        <a:cubicBezTo>
                          <a:pt x="14" y="10"/>
                          <a:pt x="14" y="10"/>
                          <a:pt x="15" y="9"/>
                        </a:cubicBezTo>
                        <a:cubicBezTo>
                          <a:pt x="15" y="9"/>
                          <a:pt x="15" y="8"/>
                          <a:pt x="16" y="8"/>
                        </a:cubicBezTo>
                        <a:cubicBezTo>
                          <a:pt x="16" y="7"/>
                          <a:pt x="17" y="6"/>
                          <a:pt x="18" y="5"/>
                        </a:cubicBezTo>
                        <a:cubicBezTo>
                          <a:pt x="20" y="4"/>
                          <a:pt x="21" y="3"/>
                          <a:pt x="23" y="3"/>
                        </a:cubicBezTo>
                        <a:cubicBezTo>
                          <a:pt x="25" y="2"/>
                          <a:pt x="26" y="2"/>
                          <a:pt x="28" y="1"/>
                        </a:cubicBezTo>
                        <a:cubicBezTo>
                          <a:pt x="29" y="1"/>
                          <a:pt x="30" y="1"/>
                          <a:pt x="31" y="1"/>
                        </a:cubicBezTo>
                        <a:cubicBezTo>
                          <a:pt x="32" y="1"/>
                          <a:pt x="33" y="2"/>
                          <a:pt x="33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5" y="3"/>
                          <a:pt x="35" y="2"/>
                          <a:pt x="35" y="2"/>
                        </a:cubicBezTo>
                        <a:cubicBezTo>
                          <a:pt x="35" y="2"/>
                          <a:pt x="35" y="2"/>
                          <a:pt x="35" y="2"/>
                        </a:cubicBezTo>
                        <a:cubicBezTo>
                          <a:pt x="33" y="1"/>
                          <a:pt x="32" y="0"/>
                          <a:pt x="30" y="0"/>
                        </a:cubicBezTo>
                        <a:cubicBezTo>
                          <a:pt x="29" y="0"/>
                          <a:pt x="28" y="1"/>
                          <a:pt x="27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8" name="Freeform 496">
                    <a:extLst>
                      <a:ext uri="{FF2B5EF4-FFF2-40B4-BE49-F238E27FC236}">
                        <a16:creationId xmlns="" xmlns:a16="http://schemas.microsoft.com/office/drawing/2014/main" id="{0A1A116B-3764-4A49-8ED7-60F375B34C4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39988"/>
                    <a:ext cx="38100" cy="39688"/>
                  </a:xfrm>
                  <a:custGeom>
                    <a:avLst/>
                    <a:gdLst>
                      <a:gd name="T0" fmla="*/ 5 w 36"/>
                      <a:gd name="T1" fmla="*/ 36 h 37"/>
                      <a:gd name="T2" fmla="*/ 5 w 36"/>
                      <a:gd name="T3" fmla="*/ 36 h 37"/>
                      <a:gd name="T4" fmla="*/ 5 w 36"/>
                      <a:gd name="T5" fmla="*/ 36 h 37"/>
                      <a:gd name="T6" fmla="*/ 19 w 36"/>
                      <a:gd name="T7" fmla="*/ 32 h 37"/>
                      <a:gd name="T8" fmla="*/ 3 w 36"/>
                      <a:gd name="T9" fmla="*/ 20 h 37"/>
                      <a:gd name="T10" fmla="*/ 3 w 36"/>
                      <a:gd name="T11" fmla="*/ 20 h 37"/>
                      <a:gd name="T12" fmla="*/ 3 w 36"/>
                      <a:gd name="T13" fmla="*/ 12 h 37"/>
                      <a:gd name="T14" fmla="*/ 8 w 36"/>
                      <a:gd name="T15" fmla="*/ 6 h 37"/>
                      <a:gd name="T16" fmla="*/ 8 w 36"/>
                      <a:gd name="T17" fmla="*/ 6 h 37"/>
                      <a:gd name="T18" fmla="*/ 14 w 36"/>
                      <a:gd name="T19" fmla="*/ 3 h 37"/>
                      <a:gd name="T20" fmla="*/ 19 w 36"/>
                      <a:gd name="T21" fmla="*/ 1 h 37"/>
                      <a:gd name="T22" fmla="*/ 1 w 36"/>
                      <a:gd name="T23" fmla="*/ 15 h 37"/>
                      <a:gd name="T24" fmla="*/ 4 w 36"/>
                      <a:gd name="T25" fmla="*/ 23 h 37"/>
                      <a:gd name="T26" fmla="*/ 11 w 36"/>
                      <a:gd name="T27" fmla="*/ 27 h 37"/>
                      <a:gd name="T28" fmla="*/ 19 w 36"/>
                      <a:gd name="T29" fmla="*/ 32 h 37"/>
                      <a:gd name="T30" fmla="*/ 19 w 36"/>
                      <a:gd name="T31" fmla="*/ 33 h 37"/>
                      <a:gd name="T32" fmla="*/ 19 w 36"/>
                      <a:gd name="T33" fmla="*/ 34 h 37"/>
                      <a:gd name="T34" fmla="*/ 19 w 36"/>
                      <a:gd name="T35" fmla="*/ 35 h 37"/>
                      <a:gd name="T36" fmla="*/ 14 w 36"/>
                      <a:gd name="T37" fmla="*/ 36 h 37"/>
                      <a:gd name="T38" fmla="*/ 1 w 36"/>
                      <a:gd name="T39" fmla="*/ 35 h 37"/>
                      <a:gd name="T40" fmla="*/ 1 w 36"/>
                      <a:gd name="T41" fmla="*/ 36 h 37"/>
                      <a:gd name="T42" fmla="*/ 9 w 36"/>
                      <a:gd name="T43" fmla="*/ 37 h 37"/>
                      <a:gd name="T44" fmla="*/ 18 w 36"/>
                      <a:gd name="T45" fmla="*/ 36 h 37"/>
                      <a:gd name="T46" fmla="*/ 20 w 36"/>
                      <a:gd name="T47" fmla="*/ 32 h 37"/>
                      <a:gd name="T48" fmla="*/ 13 w 36"/>
                      <a:gd name="T49" fmla="*/ 27 h 37"/>
                      <a:gd name="T50" fmla="*/ 4 w 36"/>
                      <a:gd name="T51" fmla="*/ 22 h 37"/>
                      <a:gd name="T52" fmla="*/ 2 w 36"/>
                      <a:gd name="T53" fmla="*/ 17 h 37"/>
                      <a:gd name="T54" fmla="*/ 3 w 36"/>
                      <a:gd name="T55" fmla="*/ 12 h 37"/>
                      <a:gd name="T56" fmla="*/ 8 w 36"/>
                      <a:gd name="T57" fmla="*/ 6 h 37"/>
                      <a:gd name="T58" fmla="*/ 22 w 36"/>
                      <a:gd name="T59" fmla="*/ 1 h 37"/>
                      <a:gd name="T60" fmla="*/ 36 w 36"/>
                      <a:gd name="T61" fmla="*/ 0 h 37"/>
                      <a:gd name="T62" fmla="*/ 19 w 36"/>
                      <a:gd name="T6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6" h="37"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5" y="36"/>
                        </a:move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moveTo>
                          <a:pt x="19" y="32"/>
                        </a:move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moveTo>
                          <a:pt x="3" y="20"/>
                        </a:move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moveTo>
                          <a:pt x="3" y="12"/>
                        </a:move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moveTo>
                          <a:pt x="8" y="6"/>
                        </a:move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moveTo>
                          <a:pt x="14" y="3"/>
                        </a:move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moveTo>
                          <a:pt x="19" y="1"/>
                        </a:moveTo>
                        <a:cubicBezTo>
                          <a:pt x="15" y="2"/>
                          <a:pt x="10" y="3"/>
                          <a:pt x="7" y="6"/>
                        </a:cubicBezTo>
                        <a:cubicBezTo>
                          <a:pt x="4" y="8"/>
                          <a:pt x="1" y="12"/>
                          <a:pt x="1" y="15"/>
                        </a:cubicBezTo>
                        <a:cubicBezTo>
                          <a:pt x="1" y="17"/>
                          <a:pt x="2" y="19"/>
                          <a:pt x="2" y="21"/>
                        </a:cubicBezTo>
                        <a:cubicBezTo>
                          <a:pt x="3" y="22"/>
                          <a:pt x="3" y="22"/>
                          <a:pt x="4" y="23"/>
                        </a:cubicBezTo>
                        <a:cubicBezTo>
                          <a:pt x="4" y="23"/>
                          <a:pt x="4" y="23"/>
                          <a:pt x="5" y="24"/>
                        </a:cubicBezTo>
                        <a:cubicBezTo>
                          <a:pt x="7" y="25"/>
                          <a:pt x="9" y="26"/>
                          <a:pt x="11" y="27"/>
                        </a:cubicBezTo>
                        <a:cubicBezTo>
                          <a:pt x="13" y="28"/>
                          <a:pt x="15" y="29"/>
                          <a:pt x="17" y="31"/>
                        </a:cubicBezTo>
                        <a:cubicBezTo>
                          <a:pt x="18" y="31"/>
                          <a:pt x="18" y="32"/>
                          <a:pt x="19" y="32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3"/>
                          <a:pt x="19" y="33"/>
                          <a:pt x="19" y="33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4"/>
                          <a:pt x="19" y="34"/>
                          <a:pt x="19" y="34"/>
                        </a:cubicBezTo>
                        <a:cubicBezTo>
                          <a:pt x="19" y="35"/>
                          <a:pt x="19" y="35"/>
                          <a:pt x="19" y="35"/>
                        </a:cubicBezTo>
                        <a:cubicBezTo>
                          <a:pt x="18" y="35"/>
                          <a:pt x="18" y="35"/>
                          <a:pt x="18" y="35"/>
                        </a:cubicBezTo>
                        <a:cubicBezTo>
                          <a:pt x="17" y="36"/>
                          <a:pt x="15" y="36"/>
                          <a:pt x="14" y="36"/>
                        </a:cubicBezTo>
                        <a:cubicBezTo>
                          <a:pt x="11" y="37"/>
                          <a:pt x="8" y="36"/>
                          <a:pt x="5" y="36"/>
                        </a:cubicBezTo>
                        <a:cubicBezTo>
                          <a:pt x="4" y="36"/>
                          <a:pt x="3" y="36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0" y="35"/>
                          <a:pt x="0" y="36"/>
                          <a:pt x="1" y="36"/>
                        </a:cubicBezTo>
                        <a:cubicBezTo>
                          <a:pt x="2" y="36"/>
                          <a:pt x="3" y="37"/>
                          <a:pt x="4" y="37"/>
                        </a:cubicBezTo>
                        <a:cubicBezTo>
                          <a:pt x="6" y="37"/>
                          <a:pt x="7" y="37"/>
                          <a:pt x="9" y="37"/>
                        </a:cubicBezTo>
                        <a:cubicBezTo>
                          <a:pt x="11" y="37"/>
                          <a:pt x="13" y="37"/>
                          <a:pt x="14" y="37"/>
                        </a:cubicBezTo>
                        <a:cubicBezTo>
                          <a:pt x="16" y="37"/>
                          <a:pt x="17" y="37"/>
                          <a:pt x="18" y="36"/>
                        </a:cubicBezTo>
                        <a:cubicBezTo>
                          <a:pt x="19" y="36"/>
                          <a:pt x="20" y="35"/>
                          <a:pt x="20" y="34"/>
                        </a:cubicBezTo>
                        <a:cubicBezTo>
                          <a:pt x="20" y="33"/>
                          <a:pt x="20" y="33"/>
                          <a:pt x="20" y="32"/>
                        </a:cubicBezTo>
                        <a:cubicBezTo>
                          <a:pt x="19" y="31"/>
                          <a:pt x="18" y="30"/>
                          <a:pt x="17" y="30"/>
                        </a:cubicBezTo>
                        <a:cubicBezTo>
                          <a:pt x="16" y="29"/>
                          <a:pt x="14" y="28"/>
                          <a:pt x="13" y="27"/>
                        </a:cubicBezTo>
                        <a:cubicBezTo>
                          <a:pt x="11" y="26"/>
                          <a:pt x="8" y="25"/>
                          <a:pt x="6" y="23"/>
                        </a:cubicBezTo>
                        <a:cubicBezTo>
                          <a:pt x="5" y="23"/>
                          <a:pt x="5" y="22"/>
                          <a:pt x="4" y="22"/>
                        </a:cubicBezTo>
                        <a:cubicBezTo>
                          <a:pt x="4" y="21"/>
                          <a:pt x="3" y="20"/>
                          <a:pt x="3" y="20"/>
                        </a:cubicBezTo>
                        <a:cubicBezTo>
                          <a:pt x="2" y="19"/>
                          <a:pt x="2" y="18"/>
                          <a:pt x="2" y="17"/>
                        </a:cubicBezTo>
                        <a:cubicBezTo>
                          <a:pt x="2" y="16"/>
                          <a:pt x="2" y="16"/>
                          <a:pt x="2" y="15"/>
                        </a:cubicBezTo>
                        <a:cubicBezTo>
                          <a:pt x="2" y="14"/>
                          <a:pt x="2" y="13"/>
                          <a:pt x="3" y="12"/>
                        </a:cubicBezTo>
                        <a:cubicBezTo>
                          <a:pt x="3" y="11"/>
                          <a:pt x="4" y="10"/>
                          <a:pt x="5" y="10"/>
                        </a:cubicBezTo>
                        <a:cubicBezTo>
                          <a:pt x="6" y="8"/>
                          <a:pt x="7" y="7"/>
                          <a:pt x="8" y="6"/>
                        </a:cubicBezTo>
                        <a:cubicBezTo>
                          <a:pt x="10" y="5"/>
                          <a:pt x="12" y="4"/>
                          <a:pt x="14" y="3"/>
                        </a:cubicBezTo>
                        <a:cubicBezTo>
                          <a:pt x="17" y="2"/>
                          <a:pt x="19" y="2"/>
                          <a:pt x="22" y="1"/>
                        </a:cubicBezTo>
                        <a:cubicBezTo>
                          <a:pt x="27" y="1"/>
                          <a:pt x="31" y="1"/>
                          <a:pt x="36" y="1"/>
                        </a:cubicBezTo>
                        <a:cubicBezTo>
                          <a:pt x="36" y="1"/>
                          <a:pt x="36" y="0"/>
                          <a:pt x="36" y="0"/>
                        </a:cubicBezTo>
                        <a:cubicBezTo>
                          <a:pt x="35" y="0"/>
                          <a:pt x="34" y="0"/>
                          <a:pt x="33" y="0"/>
                        </a:cubicBezTo>
                        <a:cubicBezTo>
                          <a:pt x="28" y="0"/>
                          <a:pt x="24" y="0"/>
                          <a:pt x="19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9" name="Freeform 497">
                    <a:extLst>
                      <a:ext uri="{FF2B5EF4-FFF2-40B4-BE49-F238E27FC236}">
                        <a16:creationId xmlns="" xmlns:a16="http://schemas.microsoft.com/office/drawing/2014/main" id="{011D8BCF-3874-4D74-BD3E-4824622FE2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200" y="2432051"/>
                    <a:ext cx="9525" cy="9525"/>
                  </a:xfrm>
                  <a:custGeom>
                    <a:avLst/>
                    <a:gdLst>
                      <a:gd name="T0" fmla="*/ 1 w 8"/>
                      <a:gd name="T1" fmla="*/ 1 h 9"/>
                      <a:gd name="T2" fmla="*/ 0 w 8"/>
                      <a:gd name="T3" fmla="*/ 1 h 9"/>
                      <a:gd name="T4" fmla="*/ 0 w 8"/>
                      <a:gd name="T5" fmla="*/ 9 h 9"/>
                      <a:gd name="T6" fmla="*/ 1 w 8"/>
                      <a:gd name="T7" fmla="*/ 9 h 9"/>
                      <a:gd name="T8" fmla="*/ 1 w 8"/>
                      <a:gd name="T9" fmla="*/ 9 h 9"/>
                      <a:gd name="T10" fmla="*/ 1 w 8"/>
                      <a:gd name="T11" fmla="*/ 1 h 9"/>
                      <a:gd name="T12" fmla="*/ 7 w 8"/>
                      <a:gd name="T13" fmla="*/ 1 h 9"/>
                      <a:gd name="T14" fmla="*/ 7 w 8"/>
                      <a:gd name="T15" fmla="*/ 7 h 9"/>
                      <a:gd name="T16" fmla="*/ 8 w 8"/>
                      <a:gd name="T17" fmla="*/ 7 h 9"/>
                      <a:gd name="T18" fmla="*/ 8 w 8"/>
                      <a:gd name="T19" fmla="*/ 1 h 9"/>
                      <a:gd name="T20" fmla="*/ 7 w 8"/>
                      <a:gd name="T21" fmla="*/ 0 h 9"/>
                      <a:gd name="T22" fmla="*/ 6 w 8"/>
                      <a:gd name="T23" fmla="*/ 0 h 9"/>
                      <a:gd name="T24" fmla="*/ 1 w 8"/>
                      <a:gd name="T25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9">
                        <a:moveTo>
                          <a:pt x="1" y="1"/>
                        </a:move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4"/>
                          <a:pt x="1" y="6"/>
                          <a:pt x="0" y="9"/>
                        </a:cubicBezTo>
                        <a:cubicBezTo>
                          <a:pt x="0" y="9"/>
                          <a:pt x="0" y="9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1" y="6"/>
                          <a:pt x="1" y="4"/>
                          <a:pt x="1" y="1"/>
                        </a:cubicBezTo>
                        <a:cubicBezTo>
                          <a:pt x="3" y="1"/>
                          <a:pt x="5" y="1"/>
                          <a:pt x="7" y="1"/>
                        </a:cubicBezTo>
                        <a:cubicBezTo>
                          <a:pt x="7" y="3"/>
                          <a:pt x="7" y="5"/>
                          <a:pt x="7" y="7"/>
                        </a:cubicBezTo>
                        <a:cubicBezTo>
                          <a:pt x="7" y="8"/>
                          <a:pt x="8" y="8"/>
                          <a:pt x="8" y="7"/>
                        </a:cubicBezTo>
                        <a:cubicBezTo>
                          <a:pt x="8" y="5"/>
                          <a:pt x="8" y="3"/>
                          <a:pt x="8" y="1"/>
                        </a:cubicBezTo>
                        <a:cubicBezTo>
                          <a:pt x="8" y="1"/>
                          <a:pt x="8" y="1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5" y="0"/>
                          <a:pt x="3" y="1"/>
                          <a:pt x="1" y="1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0" name="Freeform 498">
                    <a:extLst>
                      <a:ext uri="{FF2B5EF4-FFF2-40B4-BE49-F238E27FC236}">
                        <a16:creationId xmlns="" xmlns:a16="http://schemas.microsoft.com/office/drawing/2014/main" id="{351DF4B0-6E7C-4399-854D-4B1202B1B0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9788" y="2486026"/>
                    <a:ext cx="7938" cy="9525"/>
                  </a:xfrm>
                  <a:custGeom>
                    <a:avLst/>
                    <a:gdLst>
                      <a:gd name="T0" fmla="*/ 7 w 8"/>
                      <a:gd name="T1" fmla="*/ 0 h 8"/>
                      <a:gd name="T2" fmla="*/ 7 w 8"/>
                      <a:gd name="T3" fmla="*/ 6 h 8"/>
                      <a:gd name="T4" fmla="*/ 6 w 8"/>
                      <a:gd name="T5" fmla="*/ 6 h 8"/>
                      <a:gd name="T6" fmla="*/ 1 w 8"/>
                      <a:gd name="T7" fmla="*/ 7 h 8"/>
                      <a:gd name="T8" fmla="*/ 1 w 8"/>
                      <a:gd name="T9" fmla="*/ 2 h 8"/>
                      <a:gd name="T10" fmla="*/ 0 w 8"/>
                      <a:gd name="T11" fmla="*/ 2 h 8"/>
                      <a:gd name="T12" fmla="*/ 0 w 8"/>
                      <a:gd name="T13" fmla="*/ 7 h 8"/>
                      <a:gd name="T14" fmla="*/ 0 w 8"/>
                      <a:gd name="T15" fmla="*/ 7 h 8"/>
                      <a:gd name="T16" fmla="*/ 7 w 8"/>
                      <a:gd name="T17" fmla="*/ 7 h 8"/>
                      <a:gd name="T18" fmla="*/ 8 w 8"/>
                      <a:gd name="T19" fmla="*/ 7 h 8"/>
                      <a:gd name="T20" fmla="*/ 8 w 8"/>
                      <a:gd name="T21" fmla="*/ 0 h 8"/>
                      <a:gd name="T22" fmla="*/ 7 w 8"/>
                      <a:gd name="T23" fmla="*/ 0 h 8"/>
                      <a:gd name="T24" fmla="*/ 7 w 8"/>
                      <a:gd name="T25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8" h="8">
                        <a:moveTo>
                          <a:pt x="7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4" y="7"/>
                          <a:pt x="3" y="7"/>
                          <a:pt x="1" y="7"/>
                        </a:cubicBezTo>
                        <a:cubicBezTo>
                          <a:pt x="1" y="5"/>
                          <a:pt x="1" y="3"/>
                          <a:pt x="1" y="2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3"/>
                          <a:pt x="0" y="5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3" y="7"/>
                          <a:pt x="5" y="8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5"/>
                          <a:pt x="8" y="2"/>
                          <a:pt x="8" y="0"/>
                        </a:cubicBezTo>
                        <a:cubicBezTo>
                          <a:pt x="8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1" name="Freeform 499">
                    <a:extLst>
                      <a:ext uri="{FF2B5EF4-FFF2-40B4-BE49-F238E27FC236}">
                        <a16:creationId xmlns="" xmlns:a16="http://schemas.microsoft.com/office/drawing/2014/main" id="{1C5749AF-E557-48F4-A739-6DF04CA3C0E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19150" y="2441576"/>
                    <a:ext cx="36513" cy="19050"/>
                  </a:xfrm>
                  <a:custGeom>
                    <a:avLst/>
                    <a:gdLst>
                      <a:gd name="T0" fmla="*/ 32 w 34"/>
                      <a:gd name="T1" fmla="*/ 1 h 19"/>
                      <a:gd name="T2" fmla="*/ 31 w 34"/>
                      <a:gd name="T3" fmla="*/ 3 h 19"/>
                      <a:gd name="T4" fmla="*/ 29 w 34"/>
                      <a:gd name="T5" fmla="*/ 3 h 19"/>
                      <a:gd name="T6" fmla="*/ 34 w 34"/>
                      <a:gd name="T7" fmla="*/ 4 h 19"/>
                      <a:gd name="T8" fmla="*/ 27 w 34"/>
                      <a:gd name="T9" fmla="*/ 4 h 19"/>
                      <a:gd name="T10" fmla="*/ 26 w 34"/>
                      <a:gd name="T11" fmla="*/ 5 h 19"/>
                      <a:gd name="T12" fmla="*/ 20 w 34"/>
                      <a:gd name="T13" fmla="*/ 6 h 19"/>
                      <a:gd name="T14" fmla="*/ 21 w 34"/>
                      <a:gd name="T15" fmla="*/ 6 h 19"/>
                      <a:gd name="T16" fmla="*/ 3 w 34"/>
                      <a:gd name="T17" fmla="*/ 13 h 19"/>
                      <a:gd name="T18" fmla="*/ 3 w 34"/>
                      <a:gd name="T19" fmla="*/ 14 h 19"/>
                      <a:gd name="T20" fmla="*/ 3 w 34"/>
                      <a:gd name="T21" fmla="*/ 16 h 19"/>
                      <a:gd name="T22" fmla="*/ 5 w 34"/>
                      <a:gd name="T23" fmla="*/ 17 h 19"/>
                      <a:gd name="T24" fmla="*/ 4 w 34"/>
                      <a:gd name="T25" fmla="*/ 10 h 19"/>
                      <a:gd name="T26" fmla="*/ 5 w 34"/>
                      <a:gd name="T27" fmla="*/ 8 h 19"/>
                      <a:gd name="T28" fmla="*/ 0 w 34"/>
                      <a:gd name="T29" fmla="*/ 15 h 19"/>
                      <a:gd name="T30" fmla="*/ 4 w 34"/>
                      <a:gd name="T31" fmla="*/ 8 h 19"/>
                      <a:gd name="T32" fmla="*/ 3 w 34"/>
                      <a:gd name="T33" fmla="*/ 13 h 19"/>
                      <a:gd name="T34" fmla="*/ 17 w 34"/>
                      <a:gd name="T35" fmla="*/ 7 h 19"/>
                      <a:gd name="T36" fmla="*/ 33 w 34"/>
                      <a:gd name="T37" fmla="*/ 5 h 19"/>
                      <a:gd name="T38" fmla="*/ 7 w 34"/>
                      <a:gd name="T39" fmla="*/ 6 h 19"/>
                      <a:gd name="T40" fmla="*/ 5 w 34"/>
                      <a:gd name="T41" fmla="*/ 8 h 19"/>
                      <a:gd name="T42" fmla="*/ 8 w 34"/>
                      <a:gd name="T43" fmla="*/ 4 h 19"/>
                      <a:gd name="T44" fmla="*/ 14 w 34"/>
                      <a:gd name="T45" fmla="*/ 6 h 19"/>
                      <a:gd name="T46" fmla="*/ 9 w 34"/>
                      <a:gd name="T47" fmla="*/ 5 h 19"/>
                      <a:gd name="T48" fmla="*/ 8 w 34"/>
                      <a:gd name="T49" fmla="*/ 14 h 19"/>
                      <a:gd name="T50" fmla="*/ 19 w 34"/>
                      <a:gd name="T51" fmla="*/ 9 h 19"/>
                      <a:gd name="T52" fmla="*/ 28 w 34"/>
                      <a:gd name="T53" fmla="*/ 2 h 19"/>
                      <a:gd name="T54" fmla="*/ 27 w 34"/>
                      <a:gd name="T55" fmla="*/ 4 h 19"/>
                      <a:gd name="T56" fmla="*/ 27 w 34"/>
                      <a:gd name="T57" fmla="*/ 6 h 19"/>
                      <a:gd name="T58" fmla="*/ 26 w 34"/>
                      <a:gd name="T59" fmla="*/ 2 h 19"/>
                      <a:gd name="T60" fmla="*/ 30 w 34"/>
                      <a:gd name="T61" fmla="*/ 5 h 19"/>
                      <a:gd name="T62" fmla="*/ 32 w 34"/>
                      <a:gd name="T63" fmla="*/ 1 h 19"/>
                      <a:gd name="T64" fmla="*/ 25 w 34"/>
                      <a:gd name="T65" fmla="*/ 4 h 19"/>
                      <a:gd name="T66" fmla="*/ 27 w 34"/>
                      <a:gd name="T67" fmla="*/ 0 h 19"/>
                      <a:gd name="T68" fmla="*/ 19 w 34"/>
                      <a:gd name="T69" fmla="*/ 7 h 19"/>
                      <a:gd name="T70" fmla="*/ 19 w 34"/>
                      <a:gd name="T71" fmla="*/ 1 h 19"/>
                      <a:gd name="T72" fmla="*/ 17 w 34"/>
                      <a:gd name="T73" fmla="*/ 1 h 19"/>
                      <a:gd name="T74" fmla="*/ 9 w 34"/>
                      <a:gd name="T75" fmla="*/ 4 h 19"/>
                      <a:gd name="T76" fmla="*/ 0 w 34"/>
                      <a:gd name="T77" fmla="*/ 16 h 19"/>
                      <a:gd name="T78" fmla="*/ 2 w 34"/>
                      <a:gd name="T79" fmla="*/ 16 h 19"/>
                      <a:gd name="T80" fmla="*/ 3 w 34"/>
                      <a:gd name="T81" fmla="*/ 17 h 19"/>
                      <a:gd name="T82" fmla="*/ 13 w 34"/>
                      <a:gd name="T83" fmla="*/ 5 h 19"/>
                      <a:gd name="T84" fmla="*/ 9 w 34"/>
                      <a:gd name="T85" fmla="*/ 10 h 19"/>
                      <a:gd name="T86" fmla="*/ 16 w 34"/>
                      <a:gd name="T87" fmla="*/ 3 h 19"/>
                      <a:gd name="T88" fmla="*/ 11 w 34"/>
                      <a:gd name="T89" fmla="*/ 9 h 19"/>
                      <a:gd name="T90" fmla="*/ 17 w 34"/>
                      <a:gd name="T91" fmla="*/ 2 h 19"/>
                      <a:gd name="T92" fmla="*/ 15 w 34"/>
                      <a:gd name="T93" fmla="*/ 7 h 19"/>
                      <a:gd name="T94" fmla="*/ 16 w 34"/>
                      <a:gd name="T95" fmla="*/ 7 h 19"/>
                      <a:gd name="T96" fmla="*/ 23 w 34"/>
                      <a:gd name="T97" fmla="*/ 1 h 19"/>
                      <a:gd name="T98" fmla="*/ 26 w 34"/>
                      <a:gd name="T99" fmla="*/ 0 h 19"/>
                      <a:gd name="T100" fmla="*/ 27 w 34"/>
                      <a:gd name="T101" fmla="*/ 1 h 19"/>
                      <a:gd name="T102" fmla="*/ 27 w 34"/>
                      <a:gd name="T103" fmla="*/ 1 h 19"/>
                      <a:gd name="T104" fmla="*/ 25 w 34"/>
                      <a:gd name="T105" fmla="*/ 4 h 19"/>
                      <a:gd name="T106" fmla="*/ 24 w 34"/>
                      <a:gd name="T107" fmla="*/ 7 h 19"/>
                      <a:gd name="T108" fmla="*/ 31 w 34"/>
                      <a:gd name="T109" fmla="*/ 2 h 19"/>
                      <a:gd name="T110" fmla="*/ 32 w 34"/>
                      <a:gd name="T111" fmla="*/ 1 h 19"/>
                      <a:gd name="T112" fmla="*/ 33 w 34"/>
                      <a:gd name="T113" fmla="*/ 1 h 19"/>
                      <a:gd name="T114" fmla="*/ 32 w 34"/>
                      <a:gd name="T115" fmla="*/ 3 h 19"/>
                      <a:gd name="T116" fmla="*/ 33 w 34"/>
                      <a:gd name="T117" fmla="*/ 6 h 19"/>
                      <a:gd name="T118" fmla="*/ 34 w 34"/>
                      <a:gd name="T119" fmla="*/ 4 h 19"/>
                      <a:gd name="T120" fmla="*/ 34 w 34"/>
                      <a:gd name="T121" fmla="*/ 2 h 19"/>
                      <a:gd name="T122" fmla="*/ 33 w 34"/>
                      <a:gd name="T123" fmla="*/ 0 h 19"/>
                      <a:gd name="T124" fmla="*/ 28 w 34"/>
                      <a:gd name="T125" fmla="*/ 1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4" h="19">
                        <a:moveTo>
                          <a:pt x="27" y="1"/>
                        </a:move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moveTo>
                          <a:pt x="32" y="1"/>
                        </a:move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moveTo>
                          <a:pt x="17" y="1"/>
                        </a:move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moveTo>
                          <a:pt x="31" y="3"/>
                        </a:move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moveTo>
                          <a:pt x="16" y="3"/>
                        </a:move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moveTo>
                          <a:pt x="29" y="3"/>
                        </a:move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moveTo>
                          <a:pt x="32" y="3"/>
                        </a:move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moveTo>
                          <a:pt x="34" y="4"/>
                        </a:move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moveTo>
                          <a:pt x="25" y="4"/>
                        </a:move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moveTo>
                          <a:pt x="27" y="4"/>
                        </a:move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moveTo>
                          <a:pt x="8" y="4"/>
                        </a:move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26" y="5"/>
                        </a:move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moveTo>
                          <a:pt x="13" y="5"/>
                        </a:move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moveTo>
                          <a:pt x="20" y="6"/>
                        </a:move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moveTo>
                          <a:pt x="14" y="6"/>
                        </a:move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moveTo>
                          <a:pt x="21" y="6"/>
                        </a:move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moveTo>
                          <a:pt x="19" y="7"/>
                        </a:move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moveTo>
                          <a:pt x="0" y="15"/>
                        </a:move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moveTo>
                          <a:pt x="3" y="14"/>
                        </a:moveTo>
                        <a:cubicBezTo>
                          <a:pt x="3" y="15"/>
                          <a:pt x="2" y="15"/>
                          <a:pt x="2" y="16"/>
                        </a:cubicBezTo>
                        <a:cubicBezTo>
                          <a:pt x="2" y="16"/>
                          <a:pt x="2" y="15"/>
                          <a:pt x="2" y="15"/>
                        </a:cubicBezTo>
                        <a:cubicBezTo>
                          <a:pt x="3" y="15"/>
                          <a:pt x="3" y="14"/>
                          <a:pt x="3" y="14"/>
                        </a:cubicBezTo>
                        <a:moveTo>
                          <a:pt x="5" y="13"/>
                        </a:moveTo>
                        <a:cubicBezTo>
                          <a:pt x="4" y="14"/>
                          <a:pt x="4" y="15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4" y="15"/>
                          <a:pt x="4" y="14"/>
                          <a:pt x="5" y="13"/>
                        </a:cubicBezTo>
                        <a:moveTo>
                          <a:pt x="9" y="11"/>
                        </a:move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8" y="12"/>
                          <a:pt x="7" y="14"/>
                          <a:pt x="6" y="15"/>
                        </a:cubicBezTo>
                        <a:cubicBezTo>
                          <a:pt x="6" y="16"/>
                          <a:pt x="5" y="18"/>
                          <a:pt x="4" y="19"/>
                        </a:cubicBezTo>
                        <a:cubicBezTo>
                          <a:pt x="4" y="18"/>
                          <a:pt x="5" y="17"/>
                          <a:pt x="5" y="17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6" y="15"/>
                          <a:pt x="7" y="13"/>
                          <a:pt x="9" y="11"/>
                        </a:cubicBezTo>
                        <a:moveTo>
                          <a:pt x="4" y="10"/>
                        </a:moveTo>
                        <a:cubicBezTo>
                          <a:pt x="3" y="11"/>
                          <a:pt x="3" y="12"/>
                          <a:pt x="2" y="13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1"/>
                          <a:pt x="4" y="10"/>
                          <a:pt x="4" y="10"/>
                        </a:cubicBezTo>
                        <a:moveTo>
                          <a:pt x="15" y="7"/>
                        </a:moveTo>
                        <a:cubicBezTo>
                          <a:pt x="13" y="11"/>
                          <a:pt x="10" y="15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8" y="18"/>
                          <a:pt x="8" y="18"/>
                          <a:pt x="8" y="18"/>
                        </a:cubicBezTo>
                        <a:cubicBezTo>
                          <a:pt x="10" y="14"/>
                          <a:pt x="12" y="11"/>
                          <a:pt x="15" y="7"/>
                        </a:cubicBezTo>
                        <a:moveTo>
                          <a:pt x="5" y="7"/>
                        </a:moveTo>
                        <a:cubicBezTo>
                          <a:pt x="5" y="7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4" y="9"/>
                          <a:pt x="3" y="10"/>
                          <a:pt x="3" y="12"/>
                        </a:cubicBezTo>
                        <a:cubicBezTo>
                          <a:pt x="3" y="12"/>
                          <a:pt x="2" y="13"/>
                          <a:pt x="2" y="13"/>
                        </a:cubicBezTo>
                        <a:cubicBezTo>
                          <a:pt x="2" y="14"/>
                          <a:pt x="1" y="15"/>
                          <a:pt x="0" y="16"/>
                        </a:cubicBezTo>
                        <a:cubicBezTo>
                          <a:pt x="0" y="16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4"/>
                          <a:pt x="1" y="14"/>
                          <a:pt x="1" y="13"/>
                        </a:cubicBezTo>
                        <a:cubicBezTo>
                          <a:pt x="1" y="13"/>
                          <a:pt x="1" y="13"/>
                          <a:pt x="1" y="13"/>
                        </a:cubicBezTo>
                        <a:cubicBezTo>
                          <a:pt x="2" y="11"/>
                          <a:pt x="3" y="10"/>
                          <a:pt x="4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moveTo>
                          <a:pt x="7" y="7"/>
                        </a:moveTo>
                        <a:cubicBezTo>
                          <a:pt x="6" y="9"/>
                          <a:pt x="5" y="11"/>
                          <a:pt x="3" y="14"/>
                        </a:cubicBezTo>
                        <a:cubicBezTo>
                          <a:pt x="3" y="14"/>
                          <a:pt x="3" y="14"/>
                          <a:pt x="3" y="14"/>
                        </a:cubicBezTo>
                        <a:cubicBezTo>
                          <a:pt x="3" y="14"/>
                          <a:pt x="3" y="15"/>
                          <a:pt x="2" y="15"/>
                        </a:cubicBezTo>
                        <a:cubicBezTo>
                          <a:pt x="2" y="14"/>
                          <a:pt x="3" y="13"/>
                          <a:pt x="3" y="13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10"/>
                          <a:pt x="5" y="9"/>
                          <a:pt x="7" y="7"/>
                        </a:cubicBezTo>
                        <a:moveTo>
                          <a:pt x="18" y="5"/>
                        </a:moveTo>
                        <a:cubicBezTo>
                          <a:pt x="18" y="6"/>
                          <a:pt x="17" y="7"/>
                          <a:pt x="16" y="8"/>
                        </a:cubicBezTo>
                        <a:cubicBezTo>
                          <a:pt x="15" y="9"/>
                          <a:pt x="15" y="10"/>
                          <a:pt x="14" y="11"/>
                        </a:cubicBezTo>
                        <a:cubicBezTo>
                          <a:pt x="13" y="13"/>
                          <a:pt x="12" y="14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2"/>
                          <a:pt x="15" y="10"/>
                          <a:pt x="17" y="7"/>
                        </a:cubicBezTo>
                        <a:cubicBezTo>
                          <a:pt x="17" y="6"/>
                          <a:pt x="18" y="6"/>
                          <a:pt x="18" y="5"/>
                        </a:cubicBezTo>
                        <a:moveTo>
                          <a:pt x="8" y="5"/>
                        </a:moveTo>
                        <a:cubicBezTo>
                          <a:pt x="8" y="6"/>
                          <a:pt x="7" y="7"/>
                          <a:pt x="7" y="9"/>
                        </a:cubicBezTo>
                        <a:cubicBezTo>
                          <a:pt x="6" y="10"/>
                          <a:pt x="5" y="12"/>
                          <a:pt x="4" y="13"/>
                        </a:cubicBezTo>
                        <a:cubicBezTo>
                          <a:pt x="5" y="11"/>
                          <a:pt x="6" y="8"/>
                          <a:pt x="7" y="6"/>
                        </a:cubicBezTo>
                        <a:cubicBezTo>
                          <a:pt x="8" y="6"/>
                          <a:pt x="8" y="5"/>
                          <a:pt x="8" y="5"/>
                        </a:cubicBezTo>
                        <a:moveTo>
                          <a:pt x="33" y="5"/>
                        </a:move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moveTo>
                          <a:pt x="8" y="4"/>
                        </a:move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6"/>
                          <a:pt x="8" y="6"/>
                          <a:pt x="7" y="6"/>
                        </a:cubicBezTo>
                        <a:cubicBezTo>
                          <a:pt x="5" y="9"/>
                          <a:pt x="3" y="12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4"/>
                          <a:pt x="2" y="14"/>
                        </a:cubicBezTo>
                        <a:cubicBezTo>
                          <a:pt x="2" y="14"/>
                          <a:pt x="2" y="14"/>
                          <a:pt x="2" y="14"/>
                        </a:cubicBezTo>
                        <a:cubicBezTo>
                          <a:pt x="2" y="14"/>
                          <a:pt x="2" y="13"/>
                          <a:pt x="2" y="13"/>
                        </a:cubicBezTo>
                        <a:cubicBezTo>
                          <a:pt x="3" y="12"/>
                          <a:pt x="4" y="10"/>
                          <a:pt x="4" y="9"/>
                        </a:cubicBezTo>
                        <a:cubicBezTo>
                          <a:pt x="4" y="9"/>
                          <a:pt x="5" y="8"/>
                          <a:pt x="5" y="8"/>
                        </a:cubicBezTo>
                        <a:cubicBezTo>
                          <a:pt x="5" y="8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6"/>
                          <a:pt x="7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moveTo>
                          <a:pt x="16" y="4"/>
                        </a:moveTo>
                        <a:cubicBezTo>
                          <a:pt x="13" y="9"/>
                          <a:pt x="9" y="14"/>
                          <a:pt x="6" y="19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9" y="14"/>
                          <a:pt x="11" y="9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8" y="6"/>
                          <a:pt x="8" y="7"/>
                          <a:pt x="7" y="8"/>
                        </a:cubicBezTo>
                        <a:cubicBezTo>
                          <a:pt x="8" y="7"/>
                          <a:pt x="8" y="6"/>
                          <a:pt x="8" y="5"/>
                        </a:cubicBezTo>
                        <a:cubicBezTo>
                          <a:pt x="8" y="5"/>
                          <a:pt x="9" y="4"/>
                          <a:pt x="9" y="4"/>
                        </a:cubicBezTo>
                        <a:moveTo>
                          <a:pt x="16" y="3"/>
                        </a:moveTo>
                        <a:cubicBezTo>
                          <a:pt x="14" y="5"/>
                          <a:pt x="12" y="7"/>
                          <a:pt x="11" y="9"/>
                        </a:cubicBezTo>
                        <a:cubicBezTo>
                          <a:pt x="11" y="10"/>
                          <a:pt x="10" y="11"/>
                          <a:pt x="10" y="11"/>
                        </a:cubicBezTo>
                        <a:cubicBezTo>
                          <a:pt x="9" y="12"/>
                          <a:pt x="9" y="13"/>
                          <a:pt x="8" y="14"/>
                        </a:cubicBezTo>
                        <a:cubicBezTo>
                          <a:pt x="7" y="15"/>
                          <a:pt x="6" y="17"/>
                          <a:pt x="6" y="19"/>
                        </a:cubicBezTo>
                        <a:cubicBezTo>
                          <a:pt x="6" y="17"/>
                          <a:pt x="6" y="16"/>
                          <a:pt x="7" y="15"/>
                        </a:cubicBezTo>
                        <a:cubicBezTo>
                          <a:pt x="7" y="15"/>
                          <a:pt x="7" y="15"/>
                          <a:pt x="7" y="15"/>
                        </a:cubicBezTo>
                        <a:cubicBezTo>
                          <a:pt x="8" y="12"/>
                          <a:pt x="10" y="9"/>
                          <a:pt x="12" y="7"/>
                        </a:cubicBezTo>
                        <a:cubicBezTo>
                          <a:pt x="13" y="5"/>
                          <a:pt x="14" y="4"/>
                          <a:pt x="16" y="3"/>
                        </a:cubicBezTo>
                        <a:moveTo>
                          <a:pt x="24" y="3"/>
                        </a:moveTo>
                        <a:cubicBezTo>
                          <a:pt x="22" y="5"/>
                          <a:pt x="21" y="7"/>
                          <a:pt x="19" y="9"/>
                        </a:cubicBezTo>
                        <a:cubicBezTo>
                          <a:pt x="20" y="8"/>
                          <a:pt x="20" y="7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1" y="6"/>
                          <a:pt x="21" y="6"/>
                          <a:pt x="21" y="6"/>
                        </a:cubicBezTo>
                        <a:cubicBezTo>
                          <a:pt x="22" y="5"/>
                          <a:pt x="23" y="4"/>
                          <a:pt x="24" y="3"/>
                        </a:cubicBezTo>
                        <a:moveTo>
                          <a:pt x="28" y="2"/>
                        </a:moveTo>
                        <a:cubicBezTo>
                          <a:pt x="27" y="3"/>
                          <a:pt x="27" y="4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5" y="6"/>
                          <a:pt x="25" y="7"/>
                        </a:cubicBezTo>
                        <a:cubicBezTo>
                          <a:pt x="25" y="6"/>
                          <a:pt x="26" y="5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4"/>
                          <a:pt x="27" y="4"/>
                          <a:pt x="27" y="4"/>
                        </a:cubicBezTo>
                        <a:cubicBezTo>
                          <a:pt x="27" y="3"/>
                          <a:pt x="28" y="3"/>
                          <a:pt x="28" y="2"/>
                        </a:cubicBezTo>
                        <a:moveTo>
                          <a:pt x="30" y="2"/>
                        </a:moveTo>
                        <a:cubicBezTo>
                          <a:pt x="30" y="3"/>
                          <a:pt x="28" y="5"/>
                          <a:pt x="27" y="6"/>
                        </a:cubicBezTo>
                        <a:cubicBezTo>
                          <a:pt x="28" y="5"/>
                          <a:pt x="29" y="4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29" y="3"/>
                          <a:pt x="29" y="3"/>
                          <a:pt x="29" y="3"/>
                        </a:cubicBezTo>
                        <a:cubicBezTo>
                          <a:pt x="30" y="3"/>
                          <a:pt x="30" y="2"/>
                          <a:pt x="30" y="2"/>
                        </a:cubicBezTo>
                        <a:moveTo>
                          <a:pt x="26" y="2"/>
                        </a:moveTo>
                        <a:cubicBezTo>
                          <a:pt x="25" y="3"/>
                          <a:pt x="24" y="4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2" y="6"/>
                          <a:pt x="21" y="7"/>
                          <a:pt x="20" y="8"/>
                        </a:cubicBezTo>
                        <a:cubicBezTo>
                          <a:pt x="21" y="7"/>
                          <a:pt x="22" y="6"/>
                          <a:pt x="23" y="4"/>
                        </a:cubicBezTo>
                        <a:cubicBezTo>
                          <a:pt x="24" y="3"/>
                          <a:pt x="25" y="3"/>
                          <a:pt x="26" y="2"/>
                        </a:cubicBezTo>
                        <a:moveTo>
                          <a:pt x="32" y="1"/>
                        </a:moveTo>
                        <a:cubicBezTo>
                          <a:pt x="31" y="3"/>
                          <a:pt x="30" y="4"/>
                          <a:pt x="30" y="5"/>
                        </a:cubicBezTo>
                        <a:cubicBezTo>
                          <a:pt x="30" y="5"/>
                          <a:pt x="30" y="5"/>
                          <a:pt x="30" y="4"/>
                        </a:cubicBezTo>
                        <a:cubicBezTo>
                          <a:pt x="30" y="4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3"/>
                          <a:pt x="31" y="3"/>
                          <a:pt x="31" y="3"/>
                        </a:cubicBezTo>
                        <a:cubicBezTo>
                          <a:pt x="31" y="2"/>
                          <a:pt x="32" y="2"/>
                          <a:pt x="32" y="1"/>
                        </a:cubicBezTo>
                        <a:moveTo>
                          <a:pt x="28" y="1"/>
                        </a:moveTo>
                        <a:cubicBezTo>
                          <a:pt x="27" y="3"/>
                          <a:pt x="26" y="4"/>
                          <a:pt x="25" y="5"/>
                        </a:cubicBezTo>
                        <a:cubicBezTo>
                          <a:pt x="24" y="6"/>
                          <a:pt x="23" y="7"/>
                          <a:pt x="22" y="8"/>
                        </a:cubicBezTo>
                        <a:cubicBezTo>
                          <a:pt x="23" y="7"/>
                          <a:pt x="24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6" y="3"/>
                          <a:pt x="27" y="2"/>
                          <a:pt x="28" y="1"/>
                        </a:cubicBezTo>
                        <a:moveTo>
                          <a:pt x="29" y="0"/>
                        </a:moveTo>
                        <a:cubicBezTo>
                          <a:pt x="28" y="0"/>
                          <a:pt x="27" y="0"/>
                          <a:pt x="27" y="1"/>
                        </a:cubicBezTo>
                        <a:cubicBezTo>
                          <a:pt x="27" y="1"/>
                          <a:pt x="26" y="1"/>
                          <a:pt x="26" y="1"/>
                        </a:cubicBezTo>
                        <a:cubicBezTo>
                          <a:pt x="26" y="1"/>
                          <a:pt x="27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1"/>
                          <a:pt x="26" y="1"/>
                          <a:pt x="25" y="2"/>
                        </a:cubicBezTo>
                        <a:cubicBezTo>
                          <a:pt x="25" y="1"/>
                          <a:pt x="26" y="1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4" y="1"/>
                          <a:pt x="22" y="3"/>
                          <a:pt x="21" y="5"/>
                        </a:cubicBezTo>
                        <a:cubicBezTo>
                          <a:pt x="19" y="7"/>
                          <a:pt x="17" y="9"/>
                          <a:pt x="16" y="11"/>
                        </a:cubicBezTo>
                        <a:cubicBezTo>
                          <a:pt x="17" y="10"/>
                          <a:pt x="18" y="8"/>
                          <a:pt x="19" y="7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5"/>
                          <a:pt x="22" y="3"/>
                          <a:pt x="23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2" y="1"/>
                          <a:pt x="21" y="3"/>
                          <a:pt x="20" y="4"/>
                        </a:cubicBezTo>
                        <a:cubicBezTo>
                          <a:pt x="20" y="3"/>
                          <a:pt x="21" y="2"/>
                          <a:pt x="22" y="1"/>
                        </a:cubicBezTo>
                        <a:cubicBezTo>
                          <a:pt x="22" y="1"/>
                          <a:pt x="22" y="1"/>
                          <a:pt x="22" y="1"/>
                        </a:cubicBezTo>
                        <a:cubicBezTo>
                          <a:pt x="19" y="3"/>
                          <a:pt x="18" y="4"/>
                          <a:pt x="16" y="6"/>
                        </a:cubicBezTo>
                        <a:cubicBezTo>
                          <a:pt x="17" y="5"/>
                          <a:pt x="18" y="3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2"/>
                          <a:pt x="17" y="2"/>
                          <a:pt x="16" y="3"/>
                        </a:cubicBezTo>
                        <a:cubicBezTo>
                          <a:pt x="17" y="3"/>
                          <a:pt x="17" y="3"/>
                          <a:pt x="17" y="2"/>
                        </a:cubicBezTo>
                        <a:cubicBezTo>
                          <a:pt x="17" y="2"/>
                          <a:pt x="17" y="2"/>
                          <a:pt x="17" y="2"/>
                        </a:cubicBezTo>
                        <a:cubicBezTo>
                          <a:pt x="17" y="2"/>
                          <a:pt x="16" y="3"/>
                          <a:pt x="16" y="3"/>
                        </a:cubicBezTo>
                        <a:cubicBezTo>
                          <a:pt x="16" y="2"/>
                          <a:pt x="17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5" y="3"/>
                          <a:pt x="13" y="5"/>
                          <a:pt x="12" y="7"/>
                        </a:cubicBezTo>
                        <a:cubicBezTo>
                          <a:pt x="12" y="6"/>
                          <a:pt x="13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1" y="4"/>
                          <a:pt x="9" y="7"/>
                          <a:pt x="7" y="9"/>
                        </a:cubicBezTo>
                        <a:cubicBezTo>
                          <a:pt x="6" y="10"/>
                          <a:pt x="6" y="10"/>
                          <a:pt x="6" y="11"/>
                        </a:cubicBezTo>
                        <a:cubicBezTo>
                          <a:pt x="6" y="10"/>
                          <a:pt x="7" y="9"/>
                          <a:pt x="7" y="8"/>
                        </a:cubicBezTo>
                        <a:cubicBezTo>
                          <a:pt x="8" y="7"/>
                          <a:pt x="9" y="5"/>
                          <a:pt x="9" y="4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4"/>
                          <a:pt x="9" y="4"/>
                          <a:pt x="8" y="5"/>
                        </a:cubicBezTo>
                        <a:cubicBezTo>
                          <a:pt x="8" y="5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6" y="6"/>
                          <a:pt x="5" y="7"/>
                          <a:pt x="3" y="9"/>
                        </a:cubicBezTo>
                        <a:cubicBezTo>
                          <a:pt x="2" y="10"/>
                          <a:pt x="2" y="12"/>
                          <a:pt x="1" y="13"/>
                        </a:cubicBezTo>
                        <a:cubicBezTo>
                          <a:pt x="1" y="14"/>
                          <a:pt x="0" y="15"/>
                          <a:pt x="0" y="16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2" y="14"/>
                          <a:pt x="2" y="13"/>
                        </a:cubicBezTo>
                        <a:cubicBezTo>
                          <a:pt x="2" y="14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5"/>
                          <a:pt x="2" y="15"/>
                          <a:pt x="2" y="15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6"/>
                          <a:pt x="2" y="16"/>
                          <a:pt x="2" y="16"/>
                        </a:cubicBezTo>
                        <a:cubicBezTo>
                          <a:pt x="2" y="15"/>
                          <a:pt x="3" y="15"/>
                          <a:pt x="3" y="14"/>
                        </a:cubicBezTo>
                        <a:cubicBezTo>
                          <a:pt x="4" y="12"/>
                          <a:pt x="5" y="11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10"/>
                          <a:pt x="6" y="11"/>
                          <a:pt x="5" y="11"/>
                        </a:cubicBezTo>
                        <a:cubicBezTo>
                          <a:pt x="4" y="14"/>
                          <a:pt x="3" y="16"/>
                          <a:pt x="2" y="18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2" y="18"/>
                          <a:pt x="3" y="17"/>
                          <a:pt x="3" y="17"/>
                        </a:cubicBezTo>
                        <a:cubicBezTo>
                          <a:pt x="3" y="17"/>
                          <a:pt x="3" y="17"/>
                          <a:pt x="3" y="17"/>
                        </a:cubicBezTo>
                        <a:cubicBezTo>
                          <a:pt x="4" y="15"/>
                          <a:pt x="5" y="13"/>
                          <a:pt x="5" y="11"/>
                        </a:cubicBezTo>
                        <a:cubicBezTo>
                          <a:pt x="6" y="10"/>
                          <a:pt x="7" y="8"/>
                          <a:pt x="9" y="7"/>
                        </a:cubicBezTo>
                        <a:cubicBezTo>
                          <a:pt x="10" y="6"/>
                          <a:pt x="11" y="4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4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6"/>
                          <a:pt x="11" y="7"/>
                          <a:pt x="11" y="8"/>
                        </a:cubicBezTo>
                        <a:cubicBezTo>
                          <a:pt x="10" y="9"/>
                          <a:pt x="9" y="10"/>
                          <a:pt x="9" y="11"/>
                        </a:cubicBezTo>
                        <a:cubicBezTo>
                          <a:pt x="8" y="12"/>
                          <a:pt x="7" y="13"/>
                          <a:pt x="6" y="15"/>
                        </a:cubicBezTo>
                        <a:cubicBezTo>
                          <a:pt x="5" y="16"/>
                          <a:pt x="4" y="18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5" y="18"/>
                          <a:pt x="6" y="16"/>
                          <a:pt x="7" y="15"/>
                        </a:cubicBezTo>
                        <a:cubicBezTo>
                          <a:pt x="8" y="13"/>
                          <a:pt x="8" y="12"/>
                          <a:pt x="9" y="10"/>
                        </a:cubicBezTo>
                        <a:cubicBezTo>
                          <a:pt x="10" y="9"/>
                          <a:pt x="10" y="9"/>
                          <a:pt x="11" y="8"/>
                        </a:cubicBezTo>
                        <a:cubicBezTo>
                          <a:pt x="12" y="7"/>
                          <a:pt x="12" y="6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5" y="2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16" y="2"/>
                          <a:pt x="16" y="2"/>
                          <a:pt x="16" y="3"/>
                        </a:cubicBezTo>
                        <a:cubicBezTo>
                          <a:pt x="15" y="4"/>
                          <a:pt x="14" y="4"/>
                          <a:pt x="13" y="5"/>
                        </a:cubicBezTo>
                        <a:cubicBezTo>
                          <a:pt x="12" y="7"/>
                          <a:pt x="11" y="8"/>
                          <a:pt x="10" y="10"/>
                        </a:cubicBezTo>
                        <a:cubicBezTo>
                          <a:pt x="9" y="11"/>
                          <a:pt x="8" y="13"/>
                          <a:pt x="7" y="14"/>
                        </a:cubicBezTo>
                        <a:cubicBezTo>
                          <a:pt x="6" y="16"/>
                          <a:pt x="6" y="17"/>
                          <a:pt x="5" y="19"/>
                        </a:cubicBezTo>
                        <a:cubicBezTo>
                          <a:pt x="5" y="19"/>
                          <a:pt x="5" y="19"/>
                          <a:pt x="5" y="19"/>
                        </a:cubicBezTo>
                        <a:cubicBezTo>
                          <a:pt x="6" y="17"/>
                          <a:pt x="7" y="16"/>
                          <a:pt x="8" y="14"/>
                        </a:cubicBezTo>
                        <a:cubicBezTo>
                          <a:pt x="9" y="12"/>
                          <a:pt x="10" y="11"/>
                          <a:pt x="11" y="9"/>
                        </a:cubicBezTo>
                        <a:cubicBezTo>
                          <a:pt x="13" y="7"/>
                          <a:pt x="15" y="5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7" y="3"/>
                          <a:pt x="17" y="2"/>
                        </a:cubicBezTo>
                        <a:cubicBezTo>
                          <a:pt x="17" y="3"/>
                          <a:pt x="16" y="3"/>
                          <a:pt x="16" y="4"/>
                        </a:cubicBezTo>
                        <a:cubicBezTo>
                          <a:pt x="14" y="5"/>
                          <a:pt x="13" y="7"/>
                          <a:pt x="12" y="9"/>
                        </a:cubicBezTo>
                        <a:cubicBezTo>
                          <a:pt x="9" y="12"/>
                          <a:pt x="8" y="16"/>
                          <a:pt x="6" y="19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9" y="14"/>
                          <a:pt x="13" y="9"/>
                          <a:pt x="16" y="4"/>
                        </a:cubicBezTo>
                        <a:cubicBezTo>
                          <a:pt x="17" y="3"/>
                          <a:pt x="18" y="2"/>
                          <a:pt x="19" y="1"/>
                        </a:cubicBezTo>
                        <a:cubicBezTo>
                          <a:pt x="18" y="3"/>
                          <a:pt x="17" y="5"/>
                          <a:pt x="15" y="7"/>
                        </a:cubicBezTo>
                        <a:cubicBezTo>
                          <a:pt x="15" y="8"/>
                          <a:pt x="14" y="8"/>
                          <a:pt x="14" y="9"/>
                        </a:cubicBezTo>
                        <a:cubicBezTo>
                          <a:pt x="11" y="12"/>
                          <a:pt x="9" y="16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8" y="19"/>
                          <a:pt x="8" y="19"/>
                          <a:pt x="8" y="19"/>
                        </a:cubicBezTo>
                        <a:cubicBezTo>
                          <a:pt x="10" y="15"/>
                          <a:pt x="13" y="11"/>
                          <a:pt x="16" y="7"/>
                        </a:cubicBezTo>
                        <a:cubicBezTo>
                          <a:pt x="17" y="5"/>
                          <a:pt x="19" y="3"/>
                          <a:pt x="21" y="1"/>
                        </a:cubicBezTo>
                        <a:cubicBezTo>
                          <a:pt x="21" y="2"/>
                          <a:pt x="20" y="3"/>
                          <a:pt x="19" y="4"/>
                        </a:cubicBezTo>
                        <a:cubicBezTo>
                          <a:pt x="16" y="8"/>
                          <a:pt x="13" y="12"/>
                          <a:pt x="11" y="16"/>
                        </a:cubicBezTo>
                        <a:cubicBezTo>
                          <a:pt x="11" y="16"/>
                          <a:pt x="11" y="16"/>
                          <a:pt x="11" y="16"/>
                        </a:cubicBezTo>
                        <a:cubicBezTo>
                          <a:pt x="13" y="14"/>
                          <a:pt x="14" y="11"/>
                          <a:pt x="16" y="9"/>
                        </a:cubicBezTo>
                        <a:cubicBezTo>
                          <a:pt x="17" y="7"/>
                          <a:pt x="18" y="6"/>
                          <a:pt x="19" y="5"/>
                        </a:cubicBezTo>
                        <a:cubicBezTo>
                          <a:pt x="20" y="3"/>
                          <a:pt x="22" y="2"/>
                          <a:pt x="23" y="1"/>
                        </a:cubicBezTo>
                        <a:cubicBezTo>
                          <a:pt x="22" y="2"/>
                          <a:pt x="21" y="4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18" y="7"/>
                          <a:pt x="17" y="9"/>
                          <a:pt x="15" y="11"/>
                        </a:cubicBezTo>
                        <a:cubicBezTo>
                          <a:pt x="15" y="11"/>
                          <a:pt x="15" y="11"/>
                          <a:pt x="15" y="11"/>
                        </a:cubicBezTo>
                        <a:cubicBezTo>
                          <a:pt x="17" y="10"/>
                          <a:pt x="18" y="8"/>
                          <a:pt x="20" y="6"/>
                        </a:cubicBezTo>
                        <a:cubicBezTo>
                          <a:pt x="21" y="4"/>
                          <a:pt x="23" y="2"/>
                          <a:pt x="25" y="1"/>
                        </a:cubicBezTo>
                        <a:cubicBezTo>
                          <a:pt x="26" y="1"/>
                          <a:pt x="26" y="0"/>
                          <a:pt x="26" y="0"/>
                        </a:cubicBezTo>
                        <a:cubicBezTo>
                          <a:pt x="26" y="0"/>
                          <a:pt x="26" y="1"/>
                          <a:pt x="26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2"/>
                          <a:pt x="24" y="2"/>
                        </a:cubicBezTo>
                        <a:cubicBezTo>
                          <a:pt x="22" y="5"/>
                          <a:pt x="20" y="7"/>
                          <a:pt x="19" y="9"/>
                        </a:cubicBezTo>
                        <a:cubicBezTo>
                          <a:pt x="19" y="9"/>
                          <a:pt x="19" y="9"/>
                          <a:pt x="19" y="9"/>
                        </a:cubicBezTo>
                        <a:cubicBezTo>
                          <a:pt x="21" y="7"/>
                          <a:pt x="23" y="5"/>
                          <a:pt x="24" y="3"/>
                        </a:cubicBezTo>
                        <a:cubicBezTo>
                          <a:pt x="25" y="2"/>
                          <a:pt x="26" y="1"/>
                          <a:pt x="27" y="1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5" y="2"/>
                          <a:pt x="25" y="3"/>
                          <a:pt x="24" y="3"/>
                        </a:cubicBezTo>
                        <a:cubicBezTo>
                          <a:pt x="22" y="5"/>
                          <a:pt x="21" y="7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2" y="6"/>
                          <a:pt x="24" y="4"/>
                          <a:pt x="26" y="1"/>
                        </a:cubicBezTo>
                        <a:cubicBezTo>
                          <a:pt x="26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1"/>
                          <a:pt x="27" y="1"/>
                          <a:pt x="27" y="1"/>
                        </a:cubicBezTo>
                        <a:cubicBezTo>
                          <a:pt x="27" y="0"/>
                          <a:pt x="28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8" y="1"/>
                          <a:pt x="28" y="1"/>
                        </a:cubicBezTo>
                        <a:cubicBezTo>
                          <a:pt x="27" y="2"/>
                          <a:pt x="26" y="3"/>
                          <a:pt x="25" y="4"/>
                        </a:cubicBezTo>
                        <a:cubicBezTo>
                          <a:pt x="24" y="5"/>
                          <a:pt x="23" y="7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4" y="6"/>
                          <a:pt x="26" y="4"/>
                          <a:pt x="28" y="1"/>
                        </a:cubicBezTo>
                        <a:cubicBezTo>
                          <a:pt x="28" y="1"/>
                          <a:pt x="29" y="1"/>
                          <a:pt x="29" y="1"/>
                        </a:cubicBezTo>
                        <a:cubicBezTo>
                          <a:pt x="29" y="1"/>
                          <a:pt x="29" y="2"/>
                          <a:pt x="28" y="2"/>
                        </a:cubicBezTo>
                        <a:cubicBezTo>
                          <a:pt x="28" y="2"/>
                          <a:pt x="28" y="3"/>
                          <a:pt x="27" y="3"/>
                        </a:cubicBezTo>
                        <a:cubicBezTo>
                          <a:pt x="26" y="4"/>
                          <a:pt x="25" y="6"/>
                          <a:pt x="24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6" y="6"/>
                          <a:pt x="27" y="4"/>
                          <a:pt x="28" y="2"/>
                        </a:cubicBezTo>
                        <a:cubicBezTo>
                          <a:pt x="29" y="2"/>
                          <a:pt x="29" y="1"/>
                          <a:pt x="30" y="1"/>
                        </a:cubicBezTo>
                        <a:cubicBezTo>
                          <a:pt x="30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1"/>
                        </a:cubicBezTo>
                        <a:cubicBezTo>
                          <a:pt x="31" y="1"/>
                          <a:pt x="31" y="1"/>
                          <a:pt x="31" y="1"/>
                        </a:cubicBezTo>
                        <a:cubicBezTo>
                          <a:pt x="31" y="1"/>
                          <a:pt x="31" y="1"/>
                          <a:pt x="31" y="2"/>
                        </a:cubicBezTo>
                        <a:cubicBezTo>
                          <a:pt x="30" y="2"/>
                          <a:pt x="30" y="2"/>
                          <a:pt x="29" y="3"/>
                        </a:cubicBezTo>
                        <a:cubicBezTo>
                          <a:pt x="28" y="4"/>
                          <a:pt x="28" y="5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8" y="5"/>
                          <a:pt x="30" y="3"/>
                          <a:pt x="31" y="2"/>
                        </a:cubicBezTo>
                        <a:cubicBezTo>
                          <a:pt x="31" y="1"/>
                          <a:pt x="31" y="1"/>
                          <a:pt x="32" y="1"/>
                        </a:cubicBezTo>
                        <a:cubicBezTo>
                          <a:pt x="32" y="1"/>
                          <a:pt x="32" y="0"/>
                          <a:pt x="33" y="0"/>
                        </a:cubicBezTo>
                        <a:cubicBezTo>
                          <a:pt x="33" y="0"/>
                          <a:pt x="33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1"/>
                          <a:pt x="32" y="1"/>
                          <a:pt x="32" y="1"/>
                        </a:cubicBezTo>
                        <a:cubicBezTo>
                          <a:pt x="32" y="2"/>
                          <a:pt x="31" y="2"/>
                          <a:pt x="31" y="3"/>
                        </a:cubicBezTo>
                        <a:cubicBezTo>
                          <a:pt x="30" y="3"/>
                          <a:pt x="30" y="4"/>
                          <a:pt x="29" y="5"/>
                        </a:cubicBezTo>
                        <a:cubicBezTo>
                          <a:pt x="29" y="6"/>
                          <a:pt x="29" y="6"/>
                          <a:pt x="29" y="5"/>
                        </a:cubicBezTo>
                        <a:cubicBezTo>
                          <a:pt x="30" y="4"/>
                          <a:pt x="32" y="3"/>
                          <a:pt x="32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2"/>
                          <a:pt x="33" y="2"/>
                        </a:cubicBezTo>
                        <a:cubicBezTo>
                          <a:pt x="32" y="3"/>
                          <a:pt x="31" y="4"/>
                          <a:pt x="31" y="5"/>
                        </a:cubicBezTo>
                        <a:cubicBezTo>
                          <a:pt x="31" y="5"/>
                          <a:pt x="31" y="5"/>
                          <a:pt x="31" y="5"/>
                        </a:cubicBezTo>
                        <a:cubicBezTo>
                          <a:pt x="31" y="5"/>
                          <a:pt x="32" y="4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2" y="3"/>
                          <a:pt x="32" y="3"/>
                        </a:cubicBezTo>
                        <a:cubicBezTo>
                          <a:pt x="32" y="3"/>
                          <a:pt x="33" y="3"/>
                          <a:pt x="33" y="3"/>
                        </a:cubicBezTo>
                        <a:cubicBezTo>
                          <a:pt x="33" y="3"/>
                          <a:pt x="33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4" y="3"/>
                          <a:pt x="33" y="4"/>
                          <a:pt x="33" y="5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5"/>
                          <a:pt x="33" y="5"/>
                          <a:pt x="33" y="5"/>
                        </a:cubicBezTo>
                        <a:cubicBezTo>
                          <a:pt x="33" y="4"/>
                          <a:pt x="33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4"/>
                        </a:cubicBezTo>
                        <a:cubicBezTo>
                          <a:pt x="34" y="4"/>
                          <a:pt x="34" y="4"/>
                          <a:pt x="34" y="3"/>
                        </a:cubicBezTo>
                        <a:cubicBezTo>
                          <a:pt x="34" y="3"/>
                          <a:pt x="34" y="3"/>
                          <a:pt x="34" y="3"/>
                        </a:cubicBezTo>
                        <a:cubicBezTo>
                          <a:pt x="34" y="4"/>
                          <a:pt x="33" y="4"/>
                          <a:pt x="33" y="4"/>
                        </a:cubicBezTo>
                        <a:cubicBezTo>
                          <a:pt x="33" y="4"/>
                          <a:pt x="34" y="3"/>
                          <a:pt x="34" y="2"/>
                        </a:cubicBezTo>
                        <a:cubicBezTo>
                          <a:pt x="34" y="2"/>
                          <a:pt x="34" y="2"/>
                          <a:pt x="34" y="2"/>
                        </a:cubicBezTo>
                        <a:cubicBezTo>
                          <a:pt x="33" y="3"/>
                          <a:pt x="32" y="3"/>
                          <a:pt x="32" y="4"/>
                        </a:cubicBezTo>
                        <a:cubicBezTo>
                          <a:pt x="33" y="3"/>
                          <a:pt x="33" y="2"/>
                          <a:pt x="33" y="1"/>
                        </a:cubicBezTo>
                        <a:cubicBezTo>
                          <a:pt x="33" y="1"/>
                          <a:pt x="33" y="1"/>
                          <a:pt x="33" y="1"/>
                        </a:cubicBezTo>
                        <a:cubicBezTo>
                          <a:pt x="33" y="1"/>
                          <a:pt x="33" y="1"/>
                          <a:pt x="32" y="1"/>
                        </a:cubicBezTo>
                        <a:cubicBezTo>
                          <a:pt x="33" y="1"/>
                          <a:pt x="33" y="0"/>
                          <a:pt x="33" y="0"/>
                        </a:cubicBezTo>
                        <a:cubicBezTo>
                          <a:pt x="33" y="0"/>
                          <a:pt x="33" y="0"/>
                          <a:pt x="33" y="0"/>
                        </a:cubicBezTo>
                        <a:cubicBezTo>
                          <a:pt x="32" y="0"/>
                          <a:pt x="31" y="1"/>
                          <a:pt x="31" y="1"/>
                        </a:cubicBezTo>
                        <a:cubicBezTo>
                          <a:pt x="31" y="1"/>
                          <a:pt x="31" y="0"/>
                          <a:pt x="31" y="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0" y="0"/>
                          <a:pt x="29" y="1"/>
                          <a:pt x="29" y="2"/>
                        </a:cubicBezTo>
                        <a:cubicBezTo>
                          <a:pt x="29" y="1"/>
                          <a:pt x="29" y="1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1"/>
                          <a:pt x="29" y="1"/>
                          <a:pt x="28" y="1"/>
                        </a:cubicBezTo>
                        <a:cubicBezTo>
                          <a:pt x="28" y="1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2" name="Freeform 500">
                    <a:extLst>
                      <a:ext uri="{FF2B5EF4-FFF2-40B4-BE49-F238E27FC236}">
                        <a16:creationId xmlns="" xmlns:a16="http://schemas.microsoft.com/office/drawing/2014/main" id="{6AB2DC4D-2015-46A7-9C23-169A6D3B9FD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3913" y="2454276"/>
                    <a:ext cx="6350" cy="9525"/>
                  </a:xfrm>
                  <a:custGeom>
                    <a:avLst/>
                    <a:gdLst>
                      <a:gd name="T0" fmla="*/ 5 w 6"/>
                      <a:gd name="T1" fmla="*/ 6 h 9"/>
                      <a:gd name="T2" fmla="*/ 5 w 6"/>
                      <a:gd name="T3" fmla="*/ 6 h 9"/>
                      <a:gd name="T4" fmla="*/ 1 w 6"/>
                      <a:gd name="T5" fmla="*/ 7 h 9"/>
                      <a:gd name="T6" fmla="*/ 1 w 6"/>
                      <a:gd name="T7" fmla="*/ 7 h 9"/>
                      <a:gd name="T8" fmla="*/ 3 w 6"/>
                      <a:gd name="T9" fmla="*/ 8 h 9"/>
                      <a:gd name="T10" fmla="*/ 3 w 6"/>
                      <a:gd name="T11" fmla="*/ 8 h 9"/>
                      <a:gd name="T12" fmla="*/ 4 w 6"/>
                      <a:gd name="T13" fmla="*/ 8 h 9"/>
                      <a:gd name="T14" fmla="*/ 3 w 6"/>
                      <a:gd name="T15" fmla="*/ 7 h 9"/>
                      <a:gd name="T16" fmla="*/ 3 w 6"/>
                      <a:gd name="T17" fmla="*/ 7 h 9"/>
                      <a:gd name="T18" fmla="*/ 0 w 6"/>
                      <a:gd name="T19" fmla="*/ 6 h 9"/>
                      <a:gd name="T20" fmla="*/ 6 w 6"/>
                      <a:gd name="T21" fmla="*/ 4 h 9"/>
                      <a:gd name="T22" fmla="*/ 6 w 6"/>
                      <a:gd name="T23" fmla="*/ 4 h 9"/>
                      <a:gd name="T24" fmla="*/ 5 w 6"/>
                      <a:gd name="T25" fmla="*/ 6 h 9"/>
                      <a:gd name="T26" fmla="*/ 5 w 6"/>
                      <a:gd name="T27" fmla="*/ 6 h 9"/>
                      <a:gd name="T28" fmla="*/ 5 w 6"/>
                      <a:gd name="T29" fmla="*/ 6 h 9"/>
                      <a:gd name="T30" fmla="*/ 2 w 6"/>
                      <a:gd name="T31" fmla="*/ 0 h 9"/>
                      <a:gd name="T32" fmla="*/ 0 w 6"/>
                      <a:gd name="T33" fmla="*/ 6 h 9"/>
                      <a:gd name="T34" fmla="*/ 2 w 6"/>
                      <a:gd name="T35" fmla="*/ 3 h 9"/>
                      <a:gd name="T36" fmla="*/ 1 w 6"/>
                      <a:gd name="T37" fmla="*/ 9 h 9"/>
                      <a:gd name="T38" fmla="*/ 3 w 6"/>
                      <a:gd name="T39" fmla="*/ 6 h 9"/>
                      <a:gd name="T40" fmla="*/ 3 w 6"/>
                      <a:gd name="T41" fmla="*/ 9 h 9"/>
                      <a:gd name="T42" fmla="*/ 4 w 6"/>
                      <a:gd name="T43" fmla="*/ 9 h 9"/>
                      <a:gd name="T44" fmla="*/ 4 w 6"/>
                      <a:gd name="T45" fmla="*/ 8 h 9"/>
                      <a:gd name="T46" fmla="*/ 6 w 6"/>
                      <a:gd name="T47" fmla="*/ 3 h 9"/>
                      <a:gd name="T48" fmla="*/ 5 w 6"/>
                      <a:gd name="T49" fmla="*/ 6 h 9"/>
                      <a:gd name="T50" fmla="*/ 3 w 6"/>
                      <a:gd name="T51" fmla="*/ 9 h 9"/>
                      <a:gd name="T52" fmla="*/ 3 w 6"/>
                      <a:gd name="T53" fmla="*/ 8 h 9"/>
                      <a:gd name="T54" fmla="*/ 3 w 6"/>
                      <a:gd name="T55" fmla="*/ 8 h 9"/>
                      <a:gd name="T56" fmla="*/ 3 w 6"/>
                      <a:gd name="T57" fmla="*/ 8 h 9"/>
                      <a:gd name="T58" fmla="*/ 3 w 6"/>
                      <a:gd name="T59" fmla="*/ 6 h 9"/>
                      <a:gd name="T60" fmla="*/ 3 w 6"/>
                      <a:gd name="T61" fmla="*/ 6 h 9"/>
                      <a:gd name="T62" fmla="*/ 4 w 6"/>
                      <a:gd name="T63" fmla="*/ 4 h 9"/>
                      <a:gd name="T64" fmla="*/ 2 w 6"/>
                      <a:gd name="T65" fmla="*/ 8 h 9"/>
                      <a:gd name="T66" fmla="*/ 1 w 6"/>
                      <a:gd name="T67" fmla="*/ 8 h 9"/>
                      <a:gd name="T68" fmla="*/ 1 w 6"/>
                      <a:gd name="T69" fmla="*/ 7 h 9"/>
                      <a:gd name="T70" fmla="*/ 1 w 6"/>
                      <a:gd name="T71" fmla="*/ 7 h 9"/>
                      <a:gd name="T72" fmla="*/ 2 w 6"/>
                      <a:gd name="T73" fmla="*/ 5 h 9"/>
                      <a:gd name="T74" fmla="*/ 3 w 6"/>
                      <a:gd name="T75" fmla="*/ 2 h 9"/>
                      <a:gd name="T76" fmla="*/ 0 w 6"/>
                      <a:gd name="T77" fmla="*/ 6 h 9"/>
                      <a:gd name="T78" fmla="*/ 0 w 6"/>
                      <a:gd name="T79" fmla="*/ 5 h 9"/>
                      <a:gd name="T80" fmla="*/ 1 w 6"/>
                      <a:gd name="T81" fmla="*/ 2 h 9"/>
                      <a:gd name="T82" fmla="*/ 2 w 6"/>
                      <a:gd name="T83" fmla="*/ 0 h 9"/>
                      <a:gd name="T84" fmla="*/ 2 w 6"/>
                      <a:gd name="T85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" h="9">
                        <a:moveTo>
                          <a:pt x="5" y="6"/>
                        </a:move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moveTo>
                          <a:pt x="1" y="7"/>
                        </a:move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moveTo>
                          <a:pt x="3" y="8"/>
                        </a:move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moveTo>
                          <a:pt x="4" y="8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moveTo>
                          <a:pt x="3" y="7"/>
                        </a:move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moveTo>
                          <a:pt x="0" y="6"/>
                        </a:move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moveTo>
                          <a:pt x="6" y="4"/>
                        </a:move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5"/>
                          <a:pt x="5" y="5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4"/>
                          <a:pt x="6" y="4"/>
                        </a:cubicBezTo>
                        <a:moveTo>
                          <a:pt x="2" y="0"/>
                        </a:moveTo>
                        <a:cubicBezTo>
                          <a:pt x="1" y="1"/>
                          <a:pt x="1" y="2"/>
                          <a:pt x="0" y="3"/>
                        </a:cubicBezTo>
                        <a:cubicBezTo>
                          <a:pt x="0" y="4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1" y="5"/>
                          <a:pt x="2" y="4"/>
                          <a:pt x="2" y="3"/>
                        </a:cubicBezTo>
                        <a:cubicBezTo>
                          <a:pt x="2" y="4"/>
                          <a:pt x="2" y="5"/>
                          <a:pt x="1" y="6"/>
                        </a:cubicBezTo>
                        <a:cubicBezTo>
                          <a:pt x="1" y="7"/>
                          <a:pt x="0" y="8"/>
                          <a:pt x="1" y="9"/>
                        </a:cubicBezTo>
                        <a:cubicBezTo>
                          <a:pt x="1" y="9"/>
                          <a:pt x="1" y="9"/>
                          <a:pt x="1" y="9"/>
                        </a:cubicBezTo>
                        <a:cubicBezTo>
                          <a:pt x="2" y="8"/>
                          <a:pt x="2" y="7"/>
                          <a:pt x="3" y="6"/>
                        </a:cubicBezTo>
                        <a:cubicBezTo>
                          <a:pt x="3" y="7"/>
                          <a:pt x="2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4" y="7"/>
                          <a:pt x="4" y="7"/>
                        </a:cubicBezTo>
                        <a:cubicBezTo>
                          <a:pt x="4" y="7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5" y="5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5" y="5"/>
                          <a:pt x="5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3" y="8"/>
                          <a:pt x="3" y="9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7"/>
                        </a:cubicBezTo>
                        <a:cubicBezTo>
                          <a:pt x="3" y="7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4" y="5"/>
                          <a:pt x="4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3" y="5"/>
                          <a:pt x="3" y="6"/>
                        </a:cubicBezTo>
                        <a:cubicBezTo>
                          <a:pt x="3" y="6"/>
                          <a:pt x="2" y="7"/>
                          <a:pt x="2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4"/>
                          <a:pt x="0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3" name="Freeform 501">
                    <a:extLst>
                      <a:ext uri="{FF2B5EF4-FFF2-40B4-BE49-F238E27FC236}">
                        <a16:creationId xmlns="" xmlns:a16="http://schemas.microsoft.com/office/drawing/2014/main" id="{E8008FE7-80E2-4204-AC36-0C93083743F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822325" y="2454276"/>
                    <a:ext cx="34925" cy="31750"/>
                  </a:xfrm>
                  <a:custGeom>
                    <a:avLst/>
                    <a:gdLst>
                      <a:gd name="T0" fmla="*/ 25 w 34"/>
                      <a:gd name="T1" fmla="*/ 13 h 31"/>
                      <a:gd name="T2" fmla="*/ 25 w 34"/>
                      <a:gd name="T3" fmla="*/ 18 h 31"/>
                      <a:gd name="T4" fmla="*/ 16 w 34"/>
                      <a:gd name="T5" fmla="*/ 21 h 31"/>
                      <a:gd name="T6" fmla="*/ 11 w 34"/>
                      <a:gd name="T7" fmla="*/ 25 h 31"/>
                      <a:gd name="T8" fmla="*/ 4 w 34"/>
                      <a:gd name="T9" fmla="*/ 26 h 31"/>
                      <a:gd name="T10" fmla="*/ 5 w 34"/>
                      <a:gd name="T11" fmla="*/ 27 h 31"/>
                      <a:gd name="T12" fmla="*/ 2 w 34"/>
                      <a:gd name="T13" fmla="*/ 30 h 31"/>
                      <a:gd name="T14" fmla="*/ 4 w 34"/>
                      <a:gd name="T15" fmla="*/ 29 h 31"/>
                      <a:gd name="T16" fmla="*/ 1 w 34"/>
                      <a:gd name="T17" fmla="*/ 27 h 31"/>
                      <a:gd name="T18" fmla="*/ 31 w 34"/>
                      <a:gd name="T19" fmla="*/ 26 h 31"/>
                      <a:gd name="T20" fmla="*/ 1 w 34"/>
                      <a:gd name="T21" fmla="*/ 27 h 31"/>
                      <a:gd name="T22" fmla="*/ 6 w 34"/>
                      <a:gd name="T23" fmla="*/ 26 h 31"/>
                      <a:gd name="T24" fmla="*/ 4 w 34"/>
                      <a:gd name="T25" fmla="*/ 26 h 31"/>
                      <a:gd name="T26" fmla="*/ 11 w 34"/>
                      <a:gd name="T27" fmla="*/ 27 h 31"/>
                      <a:gd name="T28" fmla="*/ 5 w 34"/>
                      <a:gd name="T29" fmla="*/ 30 h 31"/>
                      <a:gd name="T30" fmla="*/ 3 w 34"/>
                      <a:gd name="T31" fmla="*/ 25 h 31"/>
                      <a:gd name="T32" fmla="*/ 18 w 34"/>
                      <a:gd name="T33" fmla="*/ 27 h 31"/>
                      <a:gd name="T34" fmla="*/ 13 w 34"/>
                      <a:gd name="T35" fmla="*/ 26 h 31"/>
                      <a:gd name="T36" fmla="*/ 30 w 34"/>
                      <a:gd name="T37" fmla="*/ 24 h 31"/>
                      <a:gd name="T38" fmla="*/ 15 w 34"/>
                      <a:gd name="T39" fmla="*/ 27 h 31"/>
                      <a:gd name="T40" fmla="*/ 13 w 34"/>
                      <a:gd name="T41" fmla="*/ 25 h 31"/>
                      <a:gd name="T42" fmla="*/ 13 w 34"/>
                      <a:gd name="T43" fmla="*/ 24 h 31"/>
                      <a:gd name="T44" fmla="*/ 17 w 34"/>
                      <a:gd name="T45" fmla="*/ 21 h 31"/>
                      <a:gd name="T46" fmla="*/ 13 w 34"/>
                      <a:gd name="T47" fmla="*/ 27 h 31"/>
                      <a:gd name="T48" fmla="*/ 17 w 34"/>
                      <a:gd name="T49" fmla="*/ 21 h 31"/>
                      <a:gd name="T50" fmla="*/ 18 w 34"/>
                      <a:gd name="T51" fmla="*/ 21 h 31"/>
                      <a:gd name="T52" fmla="*/ 16 w 34"/>
                      <a:gd name="T53" fmla="*/ 27 h 31"/>
                      <a:gd name="T54" fmla="*/ 19 w 34"/>
                      <a:gd name="T55" fmla="*/ 23 h 31"/>
                      <a:gd name="T56" fmla="*/ 19 w 34"/>
                      <a:gd name="T57" fmla="*/ 24 h 31"/>
                      <a:gd name="T58" fmla="*/ 27 w 34"/>
                      <a:gd name="T59" fmla="*/ 18 h 31"/>
                      <a:gd name="T60" fmla="*/ 21 w 34"/>
                      <a:gd name="T61" fmla="*/ 16 h 31"/>
                      <a:gd name="T62" fmla="*/ 18 w 34"/>
                      <a:gd name="T63" fmla="*/ 21 h 31"/>
                      <a:gd name="T64" fmla="*/ 23 w 34"/>
                      <a:gd name="T65" fmla="*/ 13 h 31"/>
                      <a:gd name="T66" fmla="*/ 24 w 34"/>
                      <a:gd name="T67" fmla="*/ 13 h 31"/>
                      <a:gd name="T68" fmla="*/ 14 w 34"/>
                      <a:gd name="T69" fmla="*/ 9 h 31"/>
                      <a:gd name="T70" fmla="*/ 8 w 34"/>
                      <a:gd name="T71" fmla="*/ 11 h 31"/>
                      <a:gd name="T72" fmla="*/ 12 w 34"/>
                      <a:gd name="T73" fmla="*/ 1 h 31"/>
                      <a:gd name="T74" fmla="*/ 9 w 34"/>
                      <a:gd name="T75" fmla="*/ 10 h 31"/>
                      <a:gd name="T76" fmla="*/ 9 w 34"/>
                      <a:gd name="T77" fmla="*/ 12 h 31"/>
                      <a:gd name="T78" fmla="*/ 14 w 34"/>
                      <a:gd name="T79" fmla="*/ 9 h 31"/>
                      <a:gd name="T80" fmla="*/ 15 w 34"/>
                      <a:gd name="T81" fmla="*/ 15 h 31"/>
                      <a:gd name="T82" fmla="*/ 16 w 34"/>
                      <a:gd name="T83" fmla="*/ 18 h 31"/>
                      <a:gd name="T84" fmla="*/ 20 w 34"/>
                      <a:gd name="T85" fmla="*/ 16 h 31"/>
                      <a:gd name="T86" fmla="*/ 19 w 34"/>
                      <a:gd name="T87" fmla="*/ 21 h 31"/>
                      <a:gd name="T88" fmla="*/ 11 w 34"/>
                      <a:gd name="T89" fmla="*/ 24 h 31"/>
                      <a:gd name="T90" fmla="*/ 3 w 34"/>
                      <a:gd name="T91" fmla="*/ 27 h 31"/>
                      <a:gd name="T92" fmla="*/ 0 w 34"/>
                      <a:gd name="T93" fmla="*/ 28 h 31"/>
                      <a:gd name="T94" fmla="*/ 5 w 34"/>
                      <a:gd name="T95" fmla="*/ 27 h 31"/>
                      <a:gd name="T96" fmla="*/ 6 w 34"/>
                      <a:gd name="T97" fmla="*/ 31 h 31"/>
                      <a:gd name="T98" fmla="*/ 10 w 34"/>
                      <a:gd name="T99" fmla="*/ 31 h 31"/>
                      <a:gd name="T100" fmla="*/ 15 w 34"/>
                      <a:gd name="T101" fmla="*/ 31 h 31"/>
                      <a:gd name="T102" fmla="*/ 23 w 34"/>
                      <a:gd name="T103" fmla="*/ 18 h 31"/>
                      <a:gd name="T104" fmla="*/ 19 w 34"/>
                      <a:gd name="T105" fmla="*/ 29 h 31"/>
                      <a:gd name="T106" fmla="*/ 23 w 34"/>
                      <a:gd name="T107" fmla="*/ 26 h 31"/>
                      <a:gd name="T108" fmla="*/ 29 w 34"/>
                      <a:gd name="T109" fmla="*/ 22 h 31"/>
                      <a:gd name="T110" fmla="*/ 32 w 34"/>
                      <a:gd name="T111" fmla="*/ 24 h 31"/>
                      <a:gd name="T112" fmla="*/ 33 w 34"/>
                      <a:gd name="T113" fmla="*/ 24 h 31"/>
                      <a:gd name="T114" fmla="*/ 31 w 34"/>
                      <a:gd name="T115" fmla="*/ 15 h 31"/>
                      <a:gd name="T116" fmla="*/ 23 w 34"/>
                      <a:gd name="T117" fmla="*/ 17 h 31"/>
                      <a:gd name="T118" fmla="*/ 18 w 34"/>
                      <a:gd name="T119" fmla="*/ 14 h 31"/>
                      <a:gd name="T120" fmla="*/ 12 w 34"/>
                      <a:gd name="T121" fmla="*/ 9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4" h="31">
                        <a:moveTo>
                          <a:pt x="11" y="1"/>
                        </a:move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moveTo>
                          <a:pt x="10" y="10"/>
                        </a:move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moveTo>
                          <a:pt x="12" y="10"/>
                        </a:move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moveTo>
                          <a:pt x="25" y="13"/>
                        </a:move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moveTo>
                          <a:pt x="20" y="13"/>
                        </a:move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moveTo>
                          <a:pt x="22" y="15"/>
                        </a:move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moveTo>
                          <a:pt x="24" y="17"/>
                        </a:move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moveTo>
                          <a:pt x="25" y="18"/>
                        </a:move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moveTo>
                          <a:pt x="21" y="18"/>
                        </a:move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moveTo>
                          <a:pt x="18" y="19"/>
                        </a:move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16" y="21"/>
                        </a:move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moveTo>
                          <a:pt x="29" y="22"/>
                        </a:move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5" y="25"/>
                        </a:move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moveTo>
                          <a:pt x="8" y="25"/>
                        </a:move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4" y="26"/>
                        </a:move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moveTo>
                          <a:pt x="13" y="27"/>
                        </a:move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moveTo>
                          <a:pt x="18" y="27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moveTo>
                          <a:pt x="14" y="27"/>
                        </a:move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moveTo>
                          <a:pt x="5" y="27"/>
                        </a:move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moveTo>
                          <a:pt x="3" y="27"/>
                        </a:move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moveTo>
                          <a:pt x="8" y="28"/>
                        </a:move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moveTo>
                          <a:pt x="4" y="29"/>
                        </a:move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moveTo>
                          <a:pt x="2" y="30"/>
                        </a:move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moveTo>
                          <a:pt x="10" y="30"/>
                        </a:move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moveTo>
                          <a:pt x="12" y="29"/>
                        </a:moveTo>
                        <a:cubicBezTo>
                          <a:pt x="11" y="29"/>
                          <a:pt x="11" y="30"/>
                          <a:pt x="10" y="31"/>
                        </a:cubicBezTo>
                        <a:cubicBezTo>
                          <a:pt x="10" y="30"/>
                          <a:pt x="11" y="30"/>
                          <a:pt x="11" y="29"/>
                        </a:cubicBezTo>
                        <a:cubicBezTo>
                          <a:pt x="11" y="29"/>
                          <a:pt x="11" y="29"/>
                          <a:pt x="12" y="29"/>
                        </a:cubicBezTo>
                        <a:moveTo>
                          <a:pt x="5" y="28"/>
                        </a:moveTo>
                        <a:cubicBezTo>
                          <a:pt x="5" y="29"/>
                          <a:pt x="4" y="29"/>
                          <a:pt x="4" y="30"/>
                        </a:cubicBezTo>
                        <a:cubicBezTo>
                          <a:pt x="4" y="30"/>
                          <a:pt x="4" y="30"/>
                          <a:pt x="4" y="29"/>
                        </a:cubicBezTo>
                        <a:cubicBezTo>
                          <a:pt x="4" y="29"/>
                          <a:pt x="4" y="29"/>
                          <a:pt x="4" y="29"/>
                        </a:cubicBezTo>
                        <a:cubicBezTo>
                          <a:pt x="5" y="29"/>
                          <a:pt x="5" y="28"/>
                          <a:pt x="5" y="28"/>
                        </a:cubicBezTo>
                        <a:moveTo>
                          <a:pt x="15" y="27"/>
                        </a:moveTo>
                        <a:cubicBezTo>
                          <a:pt x="15" y="28"/>
                          <a:pt x="14" y="29"/>
                          <a:pt x="14" y="30"/>
                        </a:cubicBezTo>
                        <a:cubicBezTo>
                          <a:pt x="14" y="29"/>
                          <a:pt x="15" y="28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moveTo>
                          <a:pt x="10" y="27"/>
                        </a:moveTo>
                        <a:cubicBezTo>
                          <a:pt x="10" y="28"/>
                          <a:pt x="10" y="29"/>
                          <a:pt x="9" y="30"/>
                        </a:cubicBezTo>
                        <a:cubicBezTo>
                          <a:pt x="10" y="29"/>
                          <a:pt x="10" y="28"/>
                          <a:pt x="10" y="27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7"/>
                          <a:pt x="1" y="27"/>
                        </a:cubicBezTo>
                        <a:cubicBezTo>
                          <a:pt x="1" y="27"/>
                          <a:pt x="0" y="28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0" y="27"/>
                          <a:pt x="1" y="27"/>
                        </a:cubicBezTo>
                        <a:cubicBezTo>
                          <a:pt x="1" y="27"/>
                          <a:pt x="1" y="26"/>
                          <a:pt x="1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7"/>
                          <a:pt x="6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7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6" y="26"/>
                        </a:move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moveTo>
                          <a:pt x="31" y="26"/>
                        </a:moveTo>
                        <a:cubicBezTo>
                          <a:pt x="31" y="26"/>
                          <a:pt x="31" y="26"/>
                          <a:pt x="31" y="26"/>
                        </a:cubicBezTo>
                        <a:cubicBezTo>
                          <a:pt x="31" y="26"/>
                          <a:pt x="31" y="26"/>
                          <a:pt x="31" y="26"/>
                        </a:cubicBezTo>
                        <a:moveTo>
                          <a:pt x="3" y="26"/>
                        </a:moveTo>
                        <a:cubicBezTo>
                          <a:pt x="3" y="26"/>
                          <a:pt x="3" y="27"/>
                          <a:pt x="3" y="27"/>
                        </a:cubicBezTo>
                        <a:cubicBezTo>
                          <a:pt x="3" y="27"/>
                          <a:pt x="3" y="27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8"/>
                          <a:pt x="2" y="28"/>
                        </a:cubicBezTo>
                        <a:cubicBezTo>
                          <a:pt x="2" y="28"/>
                          <a:pt x="2" y="28"/>
                          <a:pt x="2" y="28"/>
                        </a:cubicBezTo>
                        <a:cubicBezTo>
                          <a:pt x="2" y="27"/>
                          <a:pt x="3" y="26"/>
                          <a:pt x="3" y="26"/>
                        </a:cubicBezTo>
                        <a:moveTo>
                          <a:pt x="1" y="26"/>
                        </a:moveTo>
                        <a:cubicBezTo>
                          <a:pt x="1" y="26"/>
                          <a:pt x="1" y="26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7"/>
                          <a:pt x="1" y="27"/>
                          <a:pt x="1" y="27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moveTo>
                          <a:pt x="3" y="25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moveTo>
                          <a:pt x="2" y="25"/>
                        </a:move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moveTo>
                          <a:pt x="6" y="25"/>
                        </a:moveTo>
                        <a:cubicBezTo>
                          <a:pt x="6" y="25"/>
                          <a:pt x="6" y="25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5" y="27"/>
                          <a:pt x="3" y="29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7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4" y="26"/>
                          <a:pt x="4" y="26"/>
                        </a:cubicBezTo>
                        <a:cubicBezTo>
                          <a:pt x="4" y="26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5" y="25"/>
                          <a:pt x="5" y="25"/>
                        </a:cubicBezTo>
                        <a:cubicBezTo>
                          <a:pt x="5" y="25"/>
                          <a:pt x="6" y="25"/>
                          <a:pt x="6" y="25"/>
                        </a:cubicBezTo>
                        <a:moveTo>
                          <a:pt x="11" y="25"/>
                        </a:move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1" y="25"/>
                          <a:pt x="11" y="26"/>
                          <a:pt x="11" y="27"/>
                        </a:cubicBezTo>
                        <a:cubicBezTo>
                          <a:pt x="10" y="28"/>
                          <a:pt x="9" y="29"/>
                          <a:pt x="9" y="30"/>
                        </a:cubicBezTo>
                        <a:cubicBezTo>
                          <a:pt x="9" y="30"/>
                          <a:pt x="9" y="30"/>
                          <a:pt x="9" y="29"/>
                        </a:cubicBezTo>
                        <a:cubicBezTo>
                          <a:pt x="9" y="29"/>
                          <a:pt x="9" y="29"/>
                          <a:pt x="9" y="29"/>
                        </a:cubicBezTo>
                        <a:cubicBezTo>
                          <a:pt x="9" y="29"/>
                          <a:pt x="9" y="28"/>
                          <a:pt x="10" y="28"/>
                        </a:cubicBezTo>
                        <a:cubicBezTo>
                          <a:pt x="10" y="28"/>
                          <a:pt x="10" y="28"/>
                          <a:pt x="10" y="28"/>
                        </a:cubicBezTo>
                        <a:cubicBezTo>
                          <a:pt x="10" y="27"/>
                          <a:pt x="11" y="26"/>
                          <a:pt x="11" y="25"/>
                        </a:cubicBezTo>
                        <a:moveTo>
                          <a:pt x="8" y="24"/>
                        </a:moveTo>
                        <a:cubicBezTo>
                          <a:pt x="8" y="25"/>
                          <a:pt x="8" y="25"/>
                          <a:pt x="8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7"/>
                          <a:pt x="8" y="28"/>
                          <a:pt x="7" y="29"/>
                        </a:cubicBezTo>
                        <a:cubicBezTo>
                          <a:pt x="7" y="30"/>
                          <a:pt x="6" y="30"/>
                          <a:pt x="6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5" y="30"/>
                          <a:pt x="5" y="30"/>
                          <a:pt x="5" y="30"/>
                        </a:cubicBezTo>
                        <a:cubicBezTo>
                          <a:pt x="5" y="29"/>
                          <a:pt x="6" y="28"/>
                          <a:pt x="6" y="27"/>
                        </a:cubicBezTo>
                        <a:cubicBezTo>
                          <a:pt x="6" y="27"/>
                          <a:pt x="6" y="27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5"/>
                        </a:cubicBezTo>
                        <a:cubicBezTo>
                          <a:pt x="8" y="25"/>
                          <a:pt x="8" y="25"/>
                          <a:pt x="8" y="24"/>
                        </a:cubicBezTo>
                        <a:moveTo>
                          <a:pt x="3" y="24"/>
                        </a:move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6"/>
                          <a:pt x="2" y="27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7"/>
                          <a:pt x="1" y="27"/>
                        </a:cubicBezTo>
                        <a:cubicBezTo>
                          <a:pt x="1" y="27"/>
                          <a:pt x="1" y="26"/>
                          <a:pt x="1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5"/>
                          <a:pt x="3" y="24"/>
                        </a:cubicBezTo>
                        <a:moveTo>
                          <a:pt x="19" y="24"/>
                        </a:moveTo>
                        <a:cubicBezTo>
                          <a:pt x="18" y="25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6"/>
                        </a:cubicBezTo>
                        <a:cubicBezTo>
                          <a:pt x="18" y="28"/>
                          <a:pt x="17" y="29"/>
                          <a:pt x="17" y="30"/>
                        </a:cubicBezTo>
                        <a:cubicBezTo>
                          <a:pt x="17" y="29"/>
                          <a:pt x="18" y="27"/>
                          <a:pt x="18" y="26"/>
                        </a:cubicBezTo>
                        <a:cubicBezTo>
                          <a:pt x="18" y="26"/>
                          <a:pt x="18" y="26"/>
                          <a:pt x="18" y="26"/>
                        </a:cubicBezTo>
                        <a:cubicBezTo>
                          <a:pt x="18" y="25"/>
                          <a:pt x="19" y="25"/>
                          <a:pt x="19" y="24"/>
                        </a:cubicBezTo>
                        <a:moveTo>
                          <a:pt x="2" y="24"/>
                        </a:moveTo>
                        <a:cubicBezTo>
                          <a:pt x="2" y="24"/>
                          <a:pt x="2" y="25"/>
                          <a:pt x="2" y="25"/>
                        </a:cubicBezTo>
                        <a:cubicBezTo>
                          <a:pt x="1" y="25"/>
                          <a:pt x="1" y="25"/>
                          <a:pt x="1" y="25"/>
                        </a:cubicBezTo>
                        <a:cubicBezTo>
                          <a:pt x="1" y="25"/>
                          <a:pt x="1" y="26"/>
                          <a:pt x="1" y="26"/>
                        </a:cubicBezTo>
                        <a:cubicBezTo>
                          <a:pt x="1" y="25"/>
                          <a:pt x="1" y="25"/>
                          <a:pt x="2" y="24"/>
                        </a:cubicBezTo>
                        <a:moveTo>
                          <a:pt x="14" y="24"/>
                        </a:moveTo>
                        <a:cubicBezTo>
                          <a:pt x="14" y="25"/>
                          <a:pt x="13" y="25"/>
                          <a:pt x="13" y="26"/>
                        </a:cubicBezTo>
                        <a:cubicBezTo>
                          <a:pt x="13" y="26"/>
                          <a:pt x="13" y="26"/>
                          <a:pt x="13" y="26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2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2" y="27"/>
                          <a:pt x="13" y="26"/>
                          <a:pt x="14" y="24"/>
                        </a:cubicBezTo>
                        <a:moveTo>
                          <a:pt x="18" y="24"/>
                        </a:moveTo>
                        <a:cubicBezTo>
                          <a:pt x="17" y="26"/>
                          <a:pt x="16" y="27"/>
                          <a:pt x="16" y="29"/>
                        </a:cubicBezTo>
                        <a:cubicBezTo>
                          <a:pt x="16" y="28"/>
                          <a:pt x="16" y="27"/>
                          <a:pt x="17" y="26"/>
                        </a:cubicBezTo>
                        <a:cubicBezTo>
                          <a:pt x="17" y="26"/>
                          <a:pt x="17" y="26"/>
                          <a:pt x="17" y="26"/>
                        </a:cubicBezTo>
                        <a:cubicBezTo>
                          <a:pt x="17" y="26"/>
                          <a:pt x="17" y="26"/>
                          <a:pt x="17" y="25"/>
                        </a:cubicBezTo>
                        <a:cubicBezTo>
                          <a:pt x="17" y="25"/>
                          <a:pt x="18" y="25"/>
                          <a:pt x="18" y="24"/>
                        </a:cubicBezTo>
                        <a:moveTo>
                          <a:pt x="30" y="24"/>
                        </a:moveTo>
                        <a:cubicBezTo>
                          <a:pt x="29" y="25"/>
                          <a:pt x="29" y="27"/>
                          <a:pt x="28" y="28"/>
                        </a:cubicBezTo>
                        <a:cubicBezTo>
                          <a:pt x="28" y="27"/>
                          <a:pt x="29" y="25"/>
                          <a:pt x="30" y="24"/>
                        </a:cubicBezTo>
                        <a:moveTo>
                          <a:pt x="11" y="24"/>
                        </a:move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0" y="26"/>
                          <a:pt x="9" y="27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8"/>
                          <a:pt x="8" y="28"/>
                        </a:cubicBezTo>
                        <a:cubicBezTo>
                          <a:pt x="8" y="28"/>
                          <a:pt x="8" y="29"/>
                          <a:pt x="7" y="29"/>
                        </a:cubicBezTo>
                        <a:cubicBezTo>
                          <a:pt x="8" y="28"/>
                          <a:pt x="9" y="27"/>
                          <a:pt x="10" y="26"/>
                        </a:cubicBezTo>
                        <a:cubicBezTo>
                          <a:pt x="10" y="25"/>
                          <a:pt x="11" y="24"/>
                          <a:pt x="11" y="24"/>
                        </a:cubicBezTo>
                        <a:moveTo>
                          <a:pt x="17" y="24"/>
                        </a:moveTo>
                        <a:cubicBezTo>
                          <a:pt x="17" y="24"/>
                          <a:pt x="16" y="25"/>
                          <a:pt x="16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6" y="26"/>
                          <a:pt x="16" y="26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6"/>
                          <a:pt x="16" y="25"/>
                          <a:pt x="17" y="24"/>
                        </a:cubicBezTo>
                        <a:moveTo>
                          <a:pt x="30" y="24"/>
                        </a:move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moveTo>
                          <a:pt x="22" y="24"/>
                        </a:moveTo>
                        <a:cubicBezTo>
                          <a:pt x="22" y="24"/>
                          <a:pt x="22" y="24"/>
                          <a:pt x="21" y="25"/>
                        </a:cubicBezTo>
                        <a:cubicBezTo>
                          <a:pt x="21" y="26"/>
                          <a:pt x="20" y="27"/>
                          <a:pt x="19" y="29"/>
                        </a:cubicBezTo>
                        <a:cubicBezTo>
                          <a:pt x="20" y="28"/>
                          <a:pt x="20" y="27"/>
                          <a:pt x="20" y="27"/>
                        </a:cubicBezTo>
                        <a:cubicBezTo>
                          <a:pt x="20" y="27"/>
                          <a:pt x="20" y="27"/>
                          <a:pt x="20" y="27"/>
                        </a:cubicBezTo>
                        <a:cubicBezTo>
                          <a:pt x="21" y="26"/>
                          <a:pt x="21" y="25"/>
                          <a:pt x="22" y="24"/>
                        </a:cubicBezTo>
                        <a:moveTo>
                          <a:pt x="14" y="23"/>
                        </a:moveTo>
                        <a:cubicBezTo>
                          <a:pt x="14" y="24"/>
                          <a:pt x="14" y="24"/>
                          <a:pt x="14" y="24"/>
                        </a:cubicBezTo>
                        <a:cubicBezTo>
                          <a:pt x="14" y="24"/>
                          <a:pt x="13" y="25"/>
                          <a:pt x="13" y="25"/>
                        </a:cubicBezTo>
                        <a:cubicBezTo>
                          <a:pt x="12" y="26"/>
                          <a:pt x="12" y="27"/>
                          <a:pt x="11" y="28"/>
                        </a:cubicBezTo>
                        <a:cubicBezTo>
                          <a:pt x="11" y="29"/>
                          <a:pt x="11" y="29"/>
                          <a:pt x="11" y="29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10" y="30"/>
                          <a:pt x="10" y="30"/>
                          <a:pt x="10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0"/>
                          <a:pt x="9" y="30"/>
                        </a:cubicBezTo>
                        <a:cubicBezTo>
                          <a:pt x="9" y="29"/>
                          <a:pt x="10" y="28"/>
                          <a:pt x="10" y="27"/>
                        </a:cubicBezTo>
                        <a:cubicBezTo>
                          <a:pt x="11" y="27"/>
                          <a:pt x="11" y="27"/>
                          <a:pt x="11" y="27"/>
                        </a:cubicBezTo>
                        <a:cubicBezTo>
                          <a:pt x="11" y="26"/>
                          <a:pt x="11" y="26"/>
                          <a:pt x="12" y="25"/>
                        </a:cubicBezTo>
                        <a:cubicBezTo>
                          <a:pt x="12" y="25"/>
                          <a:pt x="13" y="24"/>
                          <a:pt x="13" y="24"/>
                        </a:cubicBezTo>
                        <a:cubicBezTo>
                          <a:pt x="13" y="24"/>
                          <a:pt x="13" y="24"/>
                          <a:pt x="13" y="24"/>
                        </a:cubicBezTo>
                        <a:cubicBezTo>
                          <a:pt x="13" y="24"/>
                          <a:pt x="14" y="24"/>
                          <a:pt x="14" y="23"/>
                        </a:cubicBezTo>
                        <a:moveTo>
                          <a:pt x="21" y="22"/>
                        </a:moveTo>
                        <a:cubicBezTo>
                          <a:pt x="20" y="23"/>
                          <a:pt x="20" y="24"/>
                          <a:pt x="19" y="25"/>
                        </a:cubicBezTo>
                        <a:cubicBezTo>
                          <a:pt x="20" y="24"/>
                          <a:pt x="20" y="23"/>
                          <a:pt x="21" y="22"/>
                        </a:cubicBezTo>
                        <a:moveTo>
                          <a:pt x="30" y="21"/>
                        </a:moveTo>
                        <a:cubicBezTo>
                          <a:pt x="30" y="21"/>
                          <a:pt x="30" y="22"/>
                          <a:pt x="29" y="22"/>
                        </a:cubicBezTo>
                        <a:cubicBezTo>
                          <a:pt x="29" y="22"/>
                          <a:pt x="29" y="22"/>
                          <a:pt x="29" y="22"/>
                        </a:cubicBezTo>
                        <a:cubicBezTo>
                          <a:pt x="29" y="24"/>
                          <a:pt x="28" y="26"/>
                          <a:pt x="26" y="27"/>
                        </a:cubicBezTo>
                        <a:cubicBezTo>
                          <a:pt x="26" y="27"/>
                          <a:pt x="27" y="26"/>
                          <a:pt x="27" y="26"/>
                        </a:cubicBezTo>
                        <a:cubicBezTo>
                          <a:pt x="27" y="26"/>
                          <a:pt x="27" y="26"/>
                          <a:pt x="27" y="26"/>
                        </a:cubicBezTo>
                        <a:cubicBezTo>
                          <a:pt x="28" y="24"/>
                          <a:pt x="29" y="23"/>
                          <a:pt x="30" y="21"/>
                        </a:cubicBezTo>
                        <a:moveTo>
                          <a:pt x="17" y="21"/>
                        </a:move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2"/>
                          <a:pt x="17" y="23"/>
                          <a:pt x="17" y="23"/>
                        </a:cubicBezTo>
                        <a:cubicBezTo>
                          <a:pt x="16" y="25"/>
                          <a:pt x="15" y="26"/>
                          <a:pt x="15" y="27"/>
                        </a:cubicBezTo>
                        <a:cubicBezTo>
                          <a:pt x="15" y="27"/>
                          <a:pt x="15" y="28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6"/>
                          <a:pt x="15" y="26"/>
                          <a:pt x="15" y="26"/>
                        </a:cubicBezTo>
                        <a:cubicBezTo>
                          <a:pt x="15" y="25"/>
                          <a:pt x="16" y="23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6" y="24"/>
                          <a:pt x="14" y="25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2" y="28"/>
                          <a:pt x="12" y="28"/>
                        </a:cubicBezTo>
                        <a:cubicBezTo>
                          <a:pt x="13" y="27"/>
                          <a:pt x="14" y="25"/>
                          <a:pt x="14" y="24"/>
                        </a:cubicBezTo>
                        <a:cubicBezTo>
                          <a:pt x="14" y="24"/>
                          <a:pt x="14" y="23"/>
                          <a:pt x="15" y="23"/>
                        </a:cubicBezTo>
                        <a:cubicBezTo>
                          <a:pt x="15" y="22"/>
                          <a:pt x="16" y="22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cubicBezTo>
                          <a:pt x="17" y="21"/>
                          <a:pt x="17" y="21"/>
                          <a:pt x="17" y="21"/>
                        </a:cubicBezTo>
                        <a:moveTo>
                          <a:pt x="28" y="21"/>
                        </a:moveTo>
                        <a:cubicBezTo>
                          <a:pt x="27" y="23"/>
                          <a:pt x="26" y="26"/>
                          <a:pt x="25" y="28"/>
                        </a:cubicBezTo>
                        <a:cubicBezTo>
                          <a:pt x="25" y="27"/>
                          <a:pt x="25" y="27"/>
                          <a:pt x="25" y="26"/>
                        </a:cubicBezTo>
                        <a:cubicBezTo>
                          <a:pt x="25" y="26"/>
                          <a:pt x="25" y="26"/>
                          <a:pt x="25" y="26"/>
                        </a:cubicBezTo>
                        <a:cubicBezTo>
                          <a:pt x="26" y="24"/>
                          <a:pt x="27" y="23"/>
                          <a:pt x="28" y="21"/>
                        </a:cubicBezTo>
                        <a:moveTo>
                          <a:pt x="18" y="21"/>
                        </a:moveTo>
                        <a:cubicBezTo>
                          <a:pt x="18" y="21"/>
                          <a:pt x="18" y="21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moveTo>
                          <a:pt x="20" y="20"/>
                        </a:moveTo>
                        <a:cubicBezTo>
                          <a:pt x="20" y="21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3"/>
                          <a:pt x="19" y="23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4"/>
                          <a:pt x="18" y="24"/>
                        </a:cubicBezTo>
                        <a:cubicBezTo>
                          <a:pt x="18" y="24"/>
                          <a:pt x="18" y="25"/>
                          <a:pt x="17" y="25"/>
                        </a:cubicBezTo>
                        <a:cubicBezTo>
                          <a:pt x="18" y="23"/>
                          <a:pt x="19" y="22"/>
                          <a:pt x="20" y="20"/>
                        </a:cubicBezTo>
                        <a:moveTo>
                          <a:pt x="20" y="20"/>
                        </a:move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19" y="21"/>
                          <a:pt x="19" y="22"/>
                          <a:pt x="18" y="23"/>
                        </a:cubicBezTo>
                        <a:cubicBezTo>
                          <a:pt x="18" y="24"/>
                          <a:pt x="17" y="25"/>
                          <a:pt x="17" y="25"/>
                        </a:cubicBezTo>
                        <a:cubicBezTo>
                          <a:pt x="17" y="26"/>
                          <a:pt x="16" y="26"/>
                          <a:pt x="16" y="27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6" y="25"/>
                          <a:pt x="17" y="24"/>
                          <a:pt x="17" y="24"/>
                        </a:cubicBezTo>
                        <a:cubicBezTo>
                          <a:pt x="17" y="23"/>
                          <a:pt x="18" y="22"/>
                          <a:pt x="19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21"/>
                          <a:pt x="20" y="20"/>
                          <a:pt x="20" y="20"/>
                        </a:cubicBezTo>
                        <a:moveTo>
                          <a:pt x="27" y="19"/>
                        </a:moveTo>
                        <a:cubicBezTo>
                          <a:pt x="26" y="23"/>
                          <a:pt x="24" y="26"/>
                          <a:pt x="22" y="30"/>
                        </a:cubicBezTo>
                        <a:cubicBezTo>
                          <a:pt x="22" y="28"/>
                          <a:pt x="23" y="27"/>
                          <a:pt x="23" y="26"/>
                        </a:cubicBezTo>
                        <a:cubicBezTo>
                          <a:pt x="23" y="26"/>
                          <a:pt x="23" y="26"/>
                          <a:pt x="23" y="26"/>
                        </a:cubicBezTo>
                        <a:cubicBezTo>
                          <a:pt x="24" y="23"/>
                          <a:pt x="26" y="21"/>
                          <a:pt x="27" y="19"/>
                        </a:cubicBezTo>
                        <a:moveTo>
                          <a:pt x="21" y="18"/>
                        </a:moveTo>
                        <a:cubicBezTo>
                          <a:pt x="21" y="19"/>
                          <a:pt x="21" y="20"/>
                          <a:pt x="21" y="20"/>
                        </a:cubicBezTo>
                        <a:cubicBezTo>
                          <a:pt x="21" y="20"/>
                          <a:pt x="21" y="20"/>
                          <a:pt x="21" y="20"/>
                        </a:cubicBezTo>
                        <a:cubicBezTo>
                          <a:pt x="20" y="21"/>
                          <a:pt x="19" y="22"/>
                          <a:pt x="19" y="23"/>
                        </a:cubicBezTo>
                        <a:cubicBezTo>
                          <a:pt x="19" y="22"/>
                          <a:pt x="20" y="21"/>
                          <a:pt x="20" y="20"/>
                        </a:cubicBezTo>
                        <a:cubicBezTo>
                          <a:pt x="20" y="20"/>
                          <a:pt x="21" y="19"/>
                          <a:pt x="21" y="18"/>
                        </a:cubicBezTo>
                        <a:moveTo>
                          <a:pt x="22" y="18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19"/>
                          <a:pt x="22" y="20"/>
                          <a:pt x="22" y="20"/>
                        </a:cubicBezTo>
                        <a:cubicBezTo>
                          <a:pt x="21" y="22"/>
                          <a:pt x="20" y="24"/>
                          <a:pt x="19" y="26"/>
                        </a:cubicBezTo>
                        <a:cubicBezTo>
                          <a:pt x="19" y="26"/>
                          <a:pt x="18" y="26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18" y="26"/>
                          <a:pt x="19" y="25"/>
                          <a:pt x="19" y="24"/>
                        </a:cubicBezTo>
                        <a:cubicBezTo>
                          <a:pt x="19" y="24"/>
                          <a:pt x="19" y="24"/>
                          <a:pt x="19" y="24"/>
                        </a:cubicBezTo>
                        <a:cubicBezTo>
                          <a:pt x="20" y="22"/>
                          <a:pt x="21" y="20"/>
                          <a:pt x="22" y="18"/>
                        </a:cubicBezTo>
                        <a:moveTo>
                          <a:pt x="22" y="18"/>
                        </a:move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cubicBezTo>
                          <a:pt x="22" y="18"/>
                          <a:pt x="21" y="19"/>
                          <a:pt x="21" y="20"/>
                        </a:cubicBezTo>
                        <a:cubicBezTo>
                          <a:pt x="21" y="19"/>
                          <a:pt x="21" y="19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2" y="18"/>
                          <a:pt x="22" y="18"/>
                          <a:pt x="22" y="18"/>
                        </a:cubicBezTo>
                        <a:moveTo>
                          <a:pt x="28" y="17"/>
                        </a:moveTo>
                        <a:cubicBezTo>
                          <a:pt x="27" y="17"/>
                          <a:pt x="27" y="17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5" y="21"/>
                          <a:pt x="23" y="25"/>
                          <a:pt x="21" y="29"/>
                        </a:cubicBezTo>
                        <a:cubicBezTo>
                          <a:pt x="21" y="28"/>
                          <a:pt x="22" y="27"/>
                          <a:pt x="22" y="26"/>
                        </a:cubicBezTo>
                        <a:cubicBezTo>
                          <a:pt x="22" y="26"/>
                          <a:pt x="22" y="26"/>
                          <a:pt x="22" y="26"/>
                        </a:cubicBezTo>
                        <a:cubicBezTo>
                          <a:pt x="24" y="23"/>
                          <a:pt x="25" y="20"/>
                          <a:pt x="28" y="17"/>
                        </a:cubicBezTo>
                        <a:moveTo>
                          <a:pt x="24" y="16"/>
                        </a:moveTo>
                        <a:cubicBezTo>
                          <a:pt x="23" y="17"/>
                          <a:pt x="23" y="17"/>
                          <a:pt x="23" y="18"/>
                        </a:cubicBezTo>
                        <a:cubicBezTo>
                          <a:pt x="22" y="19"/>
                          <a:pt x="22" y="19"/>
                          <a:pt x="21" y="20"/>
                        </a:cubicBezTo>
                        <a:cubicBezTo>
                          <a:pt x="21" y="21"/>
                          <a:pt x="20" y="21"/>
                          <a:pt x="20" y="22"/>
                        </a:cubicBezTo>
                        <a:cubicBezTo>
                          <a:pt x="21" y="20"/>
                          <a:pt x="22" y="19"/>
                          <a:pt x="22" y="17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moveTo>
                          <a:pt x="21" y="16"/>
                        </a:moveTo>
                        <a:cubicBezTo>
                          <a:pt x="20" y="17"/>
                          <a:pt x="19" y="18"/>
                          <a:pt x="19" y="20"/>
                        </a:cubicBezTo>
                        <a:cubicBezTo>
                          <a:pt x="19" y="18"/>
                          <a:pt x="20" y="17"/>
                          <a:pt x="21" y="16"/>
                        </a:cubicBezTo>
                        <a:moveTo>
                          <a:pt x="20" y="15"/>
                        </a:moveTo>
                        <a:cubicBezTo>
                          <a:pt x="19" y="17"/>
                          <a:pt x="18" y="18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9"/>
                          <a:pt x="18" y="19"/>
                          <a:pt x="18" y="19"/>
                        </a:cubicBezTo>
                        <a:cubicBezTo>
                          <a:pt x="18" y="18"/>
                          <a:pt x="19" y="16"/>
                          <a:pt x="20" y="15"/>
                        </a:cubicBezTo>
                        <a:moveTo>
                          <a:pt x="20" y="15"/>
                        </a:move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moveTo>
                          <a:pt x="23" y="14"/>
                        </a:moveTo>
                        <a:cubicBezTo>
                          <a:pt x="22" y="16"/>
                          <a:pt x="21" y="18"/>
                          <a:pt x="19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8" y="21"/>
                          <a:pt x="18" y="21"/>
                          <a:pt x="18" y="20"/>
                        </a:cubicBezTo>
                        <a:cubicBezTo>
                          <a:pt x="19" y="19"/>
                          <a:pt x="21" y="17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2" y="15"/>
                          <a:pt x="22" y="14"/>
                          <a:pt x="23" y="14"/>
                        </a:cubicBezTo>
                        <a:moveTo>
                          <a:pt x="24" y="13"/>
                        </a:moveTo>
                        <a:cubicBezTo>
                          <a:pt x="23" y="14"/>
                          <a:pt x="23" y="16"/>
                          <a:pt x="22" y="17"/>
                        </a:cubicBezTo>
                        <a:cubicBezTo>
                          <a:pt x="22" y="18"/>
                          <a:pt x="22" y="18"/>
                          <a:pt x="21" y="18"/>
                        </a:cubicBezTo>
                        <a:cubicBezTo>
                          <a:pt x="21" y="18"/>
                          <a:pt x="21" y="18"/>
                          <a:pt x="21" y="18"/>
                        </a:cubicBezTo>
                        <a:cubicBezTo>
                          <a:pt x="21" y="19"/>
                          <a:pt x="20" y="19"/>
                          <a:pt x="19" y="20"/>
                        </a:cubicBezTo>
                        <a:cubicBezTo>
                          <a:pt x="21" y="18"/>
                          <a:pt x="22" y="16"/>
                          <a:pt x="23" y="14"/>
                        </a:cubicBezTo>
                        <a:cubicBezTo>
                          <a:pt x="23" y="13"/>
                          <a:pt x="24" y="13"/>
                          <a:pt x="24" y="13"/>
                        </a:cubicBezTo>
                        <a:moveTo>
                          <a:pt x="24" y="12"/>
                        </a:moveTo>
                        <a:cubicBezTo>
                          <a:pt x="24" y="12"/>
                          <a:pt x="24" y="12"/>
                          <a:pt x="24" y="13"/>
                        </a:cubicBezTo>
                        <a:cubicBezTo>
                          <a:pt x="24" y="13"/>
                          <a:pt x="23" y="13"/>
                          <a:pt x="23" y="13"/>
                        </a:cubicBezTo>
                        <a:cubicBezTo>
                          <a:pt x="24" y="13"/>
                          <a:pt x="24" y="13"/>
                          <a:pt x="24" y="12"/>
                        </a:cubicBezTo>
                        <a:moveTo>
                          <a:pt x="25" y="12"/>
                        </a:moveTo>
                        <a:cubicBezTo>
                          <a:pt x="25" y="12"/>
                          <a:pt x="25" y="12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3"/>
                          <a:pt x="25" y="13"/>
                        </a:cubicBezTo>
                        <a:cubicBezTo>
                          <a:pt x="25" y="13"/>
                          <a:pt x="25" y="14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6"/>
                          <a:pt x="23" y="17"/>
                          <a:pt x="23" y="18"/>
                        </a:cubicBezTo>
                        <a:cubicBezTo>
                          <a:pt x="23" y="17"/>
                          <a:pt x="23" y="17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3" y="16"/>
                          <a:pt x="23" y="17"/>
                          <a:pt x="22" y="17"/>
                        </a:cubicBezTo>
                        <a:cubicBezTo>
                          <a:pt x="23" y="16"/>
                          <a:pt x="24" y="14"/>
                          <a:pt x="24" y="13"/>
                        </a:cubicBezTo>
                        <a:cubicBezTo>
                          <a:pt x="24" y="12"/>
                          <a:pt x="25" y="12"/>
                          <a:pt x="25" y="12"/>
                        </a:cubicBezTo>
                        <a:moveTo>
                          <a:pt x="15" y="12"/>
                        </a:move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moveTo>
                          <a:pt x="9" y="10"/>
                        </a:moveTo>
                        <a:cubicBezTo>
                          <a:pt x="8" y="11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8" y="11"/>
                          <a:pt x="9" y="10"/>
                        </a:cubicBezTo>
                        <a:moveTo>
                          <a:pt x="8" y="10"/>
                        </a:move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moveTo>
                          <a:pt x="14" y="9"/>
                        </a:move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moveTo>
                          <a:pt x="11" y="4"/>
                        </a:moveTo>
                        <a:cubicBezTo>
                          <a:pt x="11" y="4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6"/>
                          <a:pt x="10" y="7"/>
                          <a:pt x="10" y="7"/>
                        </a:cubicBezTo>
                        <a:cubicBezTo>
                          <a:pt x="9" y="8"/>
                          <a:pt x="8" y="9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9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6"/>
                          <a:pt x="10" y="5"/>
                          <a:pt x="11" y="4"/>
                        </a:cubicBezTo>
                        <a:moveTo>
                          <a:pt x="12" y="0"/>
                        </a:moveTo>
                        <a:cubicBezTo>
                          <a:pt x="11" y="1"/>
                          <a:pt x="9" y="3"/>
                          <a:pt x="8" y="5"/>
                        </a:cubicBezTo>
                        <a:cubicBezTo>
                          <a:pt x="8" y="7"/>
                          <a:pt x="7" y="9"/>
                          <a:pt x="7" y="11"/>
                        </a:cubicBezTo>
                        <a:cubicBezTo>
                          <a:pt x="7" y="12"/>
                          <a:pt x="8" y="12"/>
                          <a:pt x="8" y="11"/>
                        </a:cubicBezTo>
                        <a:cubicBezTo>
                          <a:pt x="8" y="11"/>
                          <a:pt x="7" y="11"/>
                          <a:pt x="7" y="11"/>
                        </a:cubicBezTo>
                        <a:cubicBezTo>
                          <a:pt x="7" y="11"/>
                          <a:pt x="7" y="11"/>
                          <a:pt x="7" y="11"/>
                        </a:cubicBezTo>
                        <a:cubicBezTo>
                          <a:pt x="7" y="10"/>
                          <a:pt x="7" y="10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8" y="8"/>
                          <a:pt x="8" y="7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4"/>
                          <a:pt x="10" y="3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3" y="0"/>
                          <a:pt x="13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2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1" y="4"/>
                          <a:pt x="11" y="4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0" y="5"/>
                          <a:pt x="9" y="6"/>
                          <a:pt x="9" y="7"/>
                        </a:cubicBezTo>
                        <a:cubicBezTo>
                          <a:pt x="8" y="8"/>
                          <a:pt x="8" y="9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9" y="8"/>
                          <a:pt x="10" y="7"/>
                          <a:pt x="11" y="6"/>
                        </a:cubicBezTo>
                        <a:cubicBezTo>
                          <a:pt x="10" y="6"/>
                          <a:pt x="10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9" y="9"/>
                          <a:pt x="9" y="9"/>
                          <a:pt x="9" y="10"/>
                        </a:cubicBezTo>
                        <a:cubicBezTo>
                          <a:pt x="8" y="11"/>
                          <a:pt x="8" y="12"/>
                          <a:pt x="7" y="13"/>
                        </a:cubicBezTo>
                        <a:cubicBezTo>
                          <a:pt x="7" y="13"/>
                          <a:pt x="8" y="13"/>
                          <a:pt x="8" y="13"/>
                        </a:cubicBezTo>
                        <a:cubicBezTo>
                          <a:pt x="8" y="13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1"/>
                          <a:pt x="9" y="10"/>
                          <a:pt x="9" y="10"/>
                        </a:cubicBezTo>
                        <a:cubicBezTo>
                          <a:pt x="9" y="9"/>
                          <a:pt x="10" y="9"/>
                          <a:pt x="10" y="8"/>
                        </a:cubicBezTo>
                        <a:cubicBezTo>
                          <a:pt x="10" y="9"/>
                          <a:pt x="10" y="9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0"/>
                          <a:pt x="10" y="10"/>
                          <a:pt x="10" y="10"/>
                        </a:cubicBezTo>
                        <a:cubicBezTo>
                          <a:pt x="10" y="11"/>
                          <a:pt x="9" y="12"/>
                          <a:pt x="9" y="13"/>
                        </a:cubicBez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9" y="13"/>
                          <a:pt x="9" y="13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10" y="12"/>
                          <a:pt x="10" y="11"/>
                          <a:pt x="11" y="10"/>
                        </a:cubicBezTo>
                        <a:cubicBezTo>
                          <a:pt x="11" y="10"/>
                          <a:pt x="11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1"/>
                          <a:pt x="12" y="12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2" y="12"/>
                          <a:pt x="13" y="11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5" y="10"/>
                          <a:pt x="15" y="10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2"/>
                          <a:pt x="13" y="14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5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4" y="13"/>
                          <a:pt x="14" y="12"/>
                          <a:pt x="15" y="12"/>
                        </a:cubicBezTo>
                        <a:cubicBezTo>
                          <a:pt x="15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4"/>
                          <a:pt x="16" y="14"/>
                          <a:pt x="15" y="15"/>
                        </a:cubicBezTo>
                        <a:cubicBezTo>
                          <a:pt x="15" y="16"/>
                          <a:pt x="15" y="16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5" y="16"/>
                          <a:pt x="15" y="16"/>
                          <a:pt x="16" y="15"/>
                        </a:cubicBezTo>
                        <a:cubicBezTo>
                          <a:pt x="16" y="14"/>
                          <a:pt x="17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4"/>
                          <a:pt x="17" y="15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6" y="17"/>
                          <a:pt x="16" y="18"/>
                        </a:cubicBezTo>
                        <a:cubicBezTo>
                          <a:pt x="16" y="18"/>
                          <a:pt x="16" y="18"/>
                          <a:pt x="16" y="18"/>
                        </a:cubicBezTo>
                        <a:cubicBezTo>
                          <a:pt x="17" y="17"/>
                          <a:pt x="18" y="15"/>
                          <a:pt x="18" y="14"/>
                        </a:cubicBezTo>
                        <a:cubicBezTo>
                          <a:pt x="19" y="14"/>
                          <a:pt x="19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0" y="14"/>
                          <a:pt x="20" y="15"/>
                        </a:cubicBezTo>
                        <a:cubicBezTo>
                          <a:pt x="20" y="15"/>
                          <a:pt x="20" y="15"/>
                          <a:pt x="20" y="15"/>
                        </a:cubicBezTo>
                        <a:cubicBezTo>
                          <a:pt x="20" y="15"/>
                          <a:pt x="20" y="15"/>
                          <a:pt x="20" y="16"/>
                        </a:cubicBezTo>
                        <a:cubicBezTo>
                          <a:pt x="19" y="17"/>
                          <a:pt x="18" y="18"/>
                          <a:pt x="17" y="19"/>
                        </a:cubicBezTo>
                        <a:cubicBezTo>
                          <a:pt x="17" y="19"/>
                          <a:pt x="17" y="19"/>
                          <a:pt x="17" y="19"/>
                        </a:cubicBezTo>
                        <a:cubicBezTo>
                          <a:pt x="18" y="18"/>
                          <a:pt x="19" y="17"/>
                          <a:pt x="20" y="16"/>
                        </a:cubicBezTo>
                        <a:cubicBezTo>
                          <a:pt x="20" y="16"/>
                          <a:pt x="20" y="15"/>
                          <a:pt x="20" y="15"/>
                        </a:cubicBezTo>
                        <a:cubicBezTo>
                          <a:pt x="21" y="14"/>
                          <a:pt x="21" y="14"/>
                          <a:pt x="22" y="13"/>
                        </a:cubicBezTo>
                        <a:cubicBezTo>
                          <a:pt x="22" y="14"/>
                          <a:pt x="22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0" y="17"/>
                          <a:pt x="19" y="19"/>
                          <a:pt x="18" y="20"/>
                        </a:cubicBezTo>
                        <a:cubicBezTo>
                          <a:pt x="18" y="21"/>
                          <a:pt x="18" y="21"/>
                          <a:pt x="17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8" y="22"/>
                          <a:pt x="18" y="22"/>
                          <a:pt x="18" y="21"/>
                        </a:cubicBezTo>
                        <a:cubicBezTo>
                          <a:pt x="18" y="21"/>
                          <a:pt x="19" y="21"/>
                          <a:pt x="19" y="21"/>
                        </a:cubicBezTo>
                        <a:cubicBezTo>
                          <a:pt x="19" y="20"/>
                          <a:pt x="20" y="19"/>
                          <a:pt x="21" y="19"/>
                        </a:cubicBezTo>
                        <a:cubicBezTo>
                          <a:pt x="21" y="19"/>
                          <a:pt x="20" y="19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0"/>
                          <a:pt x="20" y="19"/>
                          <a:pt x="20" y="20"/>
                        </a:cubicBezTo>
                        <a:cubicBezTo>
                          <a:pt x="19" y="21"/>
                          <a:pt x="18" y="22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8" y="21"/>
                          <a:pt x="18" y="21"/>
                        </a:cubicBezTo>
                        <a:cubicBezTo>
                          <a:pt x="17" y="21"/>
                          <a:pt x="16" y="21"/>
                          <a:pt x="16" y="22"/>
                        </a:cubicBezTo>
                        <a:cubicBezTo>
                          <a:pt x="15" y="22"/>
                          <a:pt x="14" y="23"/>
                          <a:pt x="14" y="24"/>
                        </a:cubicBezTo>
                        <a:cubicBezTo>
                          <a:pt x="14" y="24"/>
                          <a:pt x="14" y="24"/>
                          <a:pt x="14" y="23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3" y="24"/>
                          <a:pt x="12" y="25"/>
                          <a:pt x="11" y="26"/>
                        </a:cubicBezTo>
                        <a:cubicBezTo>
                          <a:pt x="11" y="26"/>
                          <a:pt x="11" y="25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11" y="24"/>
                          <a:pt x="11" y="24"/>
                          <a:pt x="11" y="24"/>
                        </a:cubicBezTo>
                        <a:cubicBezTo>
                          <a:pt x="9" y="25"/>
                          <a:pt x="8" y="27"/>
                          <a:pt x="7" y="29"/>
                        </a:cubicBezTo>
                        <a:cubicBezTo>
                          <a:pt x="7" y="29"/>
                          <a:pt x="7" y="29"/>
                          <a:pt x="7" y="29"/>
                        </a:cubicBezTo>
                        <a:cubicBezTo>
                          <a:pt x="8" y="28"/>
                          <a:pt x="9" y="26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7" y="25"/>
                          <a:pt x="7" y="26"/>
                          <a:pt x="6" y="27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5"/>
                          <a:pt x="6" y="25"/>
                          <a:pt x="6" y="25"/>
                        </a:cubicBezTo>
                        <a:cubicBezTo>
                          <a:pt x="6" y="24"/>
                          <a:pt x="6" y="24"/>
                          <a:pt x="6" y="24"/>
                        </a:cubicBezTo>
                        <a:cubicBezTo>
                          <a:pt x="5" y="25"/>
                          <a:pt x="4" y="26"/>
                          <a:pt x="3" y="27"/>
                        </a:cubicBezTo>
                        <a:cubicBezTo>
                          <a:pt x="3" y="27"/>
                          <a:pt x="3" y="28"/>
                          <a:pt x="3" y="28"/>
                        </a:cubicBezTo>
                        <a:cubicBezTo>
                          <a:pt x="3" y="27"/>
                          <a:pt x="3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3" y="25"/>
                          <a:pt x="3" y="25"/>
                          <a:pt x="3" y="24"/>
                        </a:cubicBezTo>
                        <a:cubicBezTo>
                          <a:pt x="3" y="24"/>
                          <a:pt x="3" y="24"/>
                          <a:pt x="3" y="24"/>
                        </a:cubicBezTo>
                        <a:cubicBezTo>
                          <a:pt x="2" y="25"/>
                          <a:pt x="2" y="25"/>
                          <a:pt x="2" y="25"/>
                        </a:cubicBezTo>
                        <a:cubicBezTo>
                          <a:pt x="2" y="25"/>
                          <a:pt x="2" y="24"/>
                          <a:pt x="2" y="24"/>
                        </a:cubicBezTo>
                        <a:cubicBezTo>
                          <a:pt x="2" y="24"/>
                          <a:pt x="2" y="24"/>
                          <a:pt x="2" y="24"/>
                        </a:cubicBezTo>
                        <a:cubicBezTo>
                          <a:pt x="1" y="25"/>
                          <a:pt x="1" y="25"/>
                          <a:pt x="1" y="26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0" y="27"/>
                          <a:pt x="0" y="27"/>
                          <a:pt x="0" y="28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28"/>
                          <a:pt x="1" y="28"/>
                          <a:pt x="1" y="27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1" y="28"/>
                          <a:pt x="1" y="28"/>
                          <a:pt x="1" y="28"/>
                        </a:cubicBezTo>
                        <a:cubicBezTo>
                          <a:pt x="2" y="27"/>
                          <a:pt x="2" y="26"/>
                          <a:pt x="3" y="25"/>
                        </a:cubicBezTo>
                        <a:cubicBezTo>
                          <a:pt x="3" y="25"/>
                          <a:pt x="3" y="25"/>
                          <a:pt x="3" y="25"/>
                        </a:cubicBezTo>
                        <a:cubicBezTo>
                          <a:pt x="2" y="27"/>
                          <a:pt x="2" y="28"/>
                          <a:pt x="2" y="29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1"/>
                          <a:pt x="2" y="31"/>
                          <a:pt x="2" y="31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3" y="29"/>
                          <a:pt x="4" y="28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6"/>
                          <a:pt x="6" y="26"/>
                        </a:cubicBezTo>
                        <a:cubicBezTo>
                          <a:pt x="6" y="26"/>
                          <a:pt x="5" y="27"/>
                          <a:pt x="5" y="27"/>
                        </a:cubicBezTo>
                        <a:cubicBezTo>
                          <a:pt x="4" y="28"/>
                          <a:pt x="4" y="30"/>
                          <a:pt x="3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0"/>
                          <a:pt x="5" y="28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6" y="28"/>
                          <a:pt x="5" y="28"/>
                          <a:pt x="5" y="29"/>
                        </a:cubicBezTo>
                        <a:cubicBezTo>
                          <a:pt x="5" y="30"/>
                          <a:pt x="5" y="30"/>
                          <a:pt x="5" y="31"/>
                        </a:cubicBezTo>
                        <a:cubicBezTo>
                          <a:pt x="5" y="31"/>
                          <a:pt x="5" y="31"/>
                          <a:pt x="5" y="31"/>
                        </a:cubicBezTo>
                        <a:cubicBezTo>
                          <a:pt x="6" y="31"/>
                          <a:pt x="6" y="30"/>
                          <a:pt x="7" y="30"/>
                        </a:cubicBezTo>
                        <a:cubicBezTo>
                          <a:pt x="7" y="30"/>
                          <a:pt x="7" y="30"/>
                          <a:pt x="6" y="31"/>
                        </a:cubicBezTo>
                        <a:cubicBezTo>
                          <a:pt x="6" y="31"/>
                          <a:pt x="7" y="31"/>
                          <a:pt x="7" y="31"/>
                        </a:cubicBezTo>
                        <a:cubicBezTo>
                          <a:pt x="7" y="31"/>
                          <a:pt x="7" y="30"/>
                          <a:pt x="7" y="30"/>
                        </a:cubicBezTo>
                        <a:cubicBezTo>
                          <a:pt x="7" y="30"/>
                          <a:pt x="7" y="30"/>
                          <a:pt x="7" y="30"/>
                        </a:cubicBezTo>
                        <a:cubicBezTo>
                          <a:pt x="7" y="30"/>
                          <a:pt x="7" y="29"/>
                          <a:pt x="7" y="29"/>
                        </a:cubicBezTo>
                        <a:cubicBezTo>
                          <a:pt x="9" y="28"/>
                          <a:pt x="10" y="26"/>
                          <a:pt x="11" y="25"/>
                        </a:cubicBezTo>
                        <a:cubicBezTo>
                          <a:pt x="11" y="25"/>
                          <a:pt x="11" y="25"/>
                          <a:pt x="11" y="25"/>
                        </a:cubicBezTo>
                        <a:cubicBezTo>
                          <a:pt x="10" y="26"/>
                          <a:pt x="9" y="28"/>
                          <a:pt x="9" y="30"/>
                        </a:cubicBezTo>
                        <a:cubicBezTo>
                          <a:pt x="9" y="30"/>
                          <a:pt x="8" y="31"/>
                          <a:pt x="8" y="31"/>
                        </a:cubicBezTo>
                        <a:cubicBezTo>
                          <a:pt x="8" y="31"/>
                          <a:pt x="8" y="31"/>
                          <a:pt x="8" y="31"/>
                        </a:cubicBezTo>
                        <a:cubicBezTo>
                          <a:pt x="8" y="31"/>
                          <a:pt x="9" y="31"/>
                          <a:pt x="9" y="30"/>
                        </a:cubicBezTo>
                        <a:cubicBezTo>
                          <a:pt x="9" y="30"/>
                          <a:pt x="9" y="31"/>
                          <a:pt x="9" y="31"/>
                        </a:cubicBezTo>
                        <a:cubicBezTo>
                          <a:pt x="9" y="31"/>
                          <a:pt x="9" y="31"/>
                          <a:pt x="9" y="31"/>
                        </a:cubicBezTo>
                        <a:cubicBezTo>
                          <a:pt x="10" y="30"/>
                          <a:pt x="10" y="30"/>
                          <a:pt x="11" y="29"/>
                        </a:cubicBezTo>
                        <a:cubicBezTo>
                          <a:pt x="10" y="30"/>
                          <a:pt x="10" y="31"/>
                          <a:pt x="10" y="31"/>
                        </a:cubicBezTo>
                        <a:cubicBezTo>
                          <a:pt x="10" y="31"/>
                          <a:pt x="10" y="31"/>
                          <a:pt x="10" y="31"/>
                        </a:cubicBezTo>
                        <a:cubicBezTo>
                          <a:pt x="11" y="30"/>
                          <a:pt x="11" y="29"/>
                          <a:pt x="12" y="28"/>
                        </a:cubicBezTo>
                        <a:cubicBezTo>
                          <a:pt x="14" y="27"/>
                          <a:pt x="15" y="25"/>
                          <a:pt x="16" y="23"/>
                        </a:cubicBezTo>
                        <a:cubicBezTo>
                          <a:pt x="16" y="24"/>
                          <a:pt x="15" y="24"/>
                          <a:pt x="15" y="25"/>
                        </a:cubicBezTo>
                        <a:cubicBezTo>
                          <a:pt x="14" y="26"/>
                          <a:pt x="14" y="27"/>
                          <a:pt x="14" y="28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28"/>
                          <a:pt x="15" y="28"/>
                          <a:pt x="15" y="28"/>
                        </a:cubicBezTo>
                        <a:cubicBezTo>
                          <a:pt x="14" y="29"/>
                          <a:pt x="14" y="30"/>
                          <a:pt x="13" y="31"/>
                        </a:cubicBezTo>
                        <a:cubicBezTo>
                          <a:pt x="13" y="31"/>
                          <a:pt x="13" y="31"/>
                          <a:pt x="13" y="31"/>
                        </a:cubicBezTo>
                        <a:cubicBezTo>
                          <a:pt x="14" y="30"/>
                          <a:pt x="15" y="28"/>
                          <a:pt x="15" y="27"/>
                        </a:cubicBezTo>
                        <a:cubicBezTo>
                          <a:pt x="16" y="27"/>
                          <a:pt x="16" y="26"/>
                          <a:pt x="17" y="26"/>
                        </a:cubicBezTo>
                        <a:cubicBezTo>
                          <a:pt x="16" y="27"/>
                          <a:pt x="15" y="29"/>
                          <a:pt x="15" y="30"/>
                        </a:cubicBezTo>
                        <a:cubicBezTo>
                          <a:pt x="15" y="31"/>
                          <a:pt x="15" y="31"/>
                          <a:pt x="14" y="31"/>
                        </a:cubicBezTo>
                        <a:cubicBezTo>
                          <a:pt x="14" y="31"/>
                          <a:pt x="15" y="31"/>
                          <a:pt x="15" y="31"/>
                        </a:cubicBezTo>
                        <a:cubicBezTo>
                          <a:pt x="15" y="31"/>
                          <a:pt x="15" y="31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8"/>
                          <a:pt x="17" y="26"/>
                          <a:pt x="18" y="24"/>
                        </a:cubicBezTo>
                        <a:cubicBezTo>
                          <a:pt x="19" y="24"/>
                          <a:pt x="19" y="24"/>
                          <a:pt x="19" y="23"/>
                        </a:cubicBezTo>
                        <a:cubicBezTo>
                          <a:pt x="19" y="23"/>
                          <a:pt x="20" y="22"/>
                          <a:pt x="20" y="21"/>
                        </a:cubicBezTo>
                        <a:cubicBezTo>
                          <a:pt x="19" y="24"/>
                          <a:pt x="17" y="27"/>
                          <a:pt x="16" y="30"/>
                        </a:cubicBezTo>
                        <a:cubicBezTo>
                          <a:pt x="16" y="30"/>
                          <a:pt x="16" y="31"/>
                          <a:pt x="16" y="30"/>
                        </a:cubicBezTo>
                        <a:cubicBezTo>
                          <a:pt x="17" y="29"/>
                          <a:pt x="18" y="27"/>
                          <a:pt x="19" y="26"/>
                        </a:cubicBezTo>
                        <a:cubicBezTo>
                          <a:pt x="20" y="24"/>
                          <a:pt x="21" y="22"/>
                          <a:pt x="21" y="21"/>
                        </a:cubicBezTo>
                        <a:cubicBezTo>
                          <a:pt x="21" y="21"/>
                          <a:pt x="21" y="21"/>
                          <a:pt x="21" y="21"/>
                        </a:cubicBezTo>
                        <a:cubicBezTo>
                          <a:pt x="22" y="20"/>
                          <a:pt x="22" y="20"/>
                          <a:pt x="22" y="20"/>
                        </a:cubicBezTo>
                        <a:cubicBezTo>
                          <a:pt x="22" y="20"/>
                          <a:pt x="22" y="19"/>
                          <a:pt x="22" y="19"/>
                        </a:cubicBezTo>
                        <a:cubicBezTo>
                          <a:pt x="22" y="19"/>
                          <a:pt x="22" y="19"/>
                          <a:pt x="23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3" y="17"/>
                          <a:pt x="23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5" y="16"/>
                          <a:pt x="25" y="15"/>
                          <a:pt x="26" y="14"/>
                        </a:cubicBezTo>
                        <a:cubicBezTo>
                          <a:pt x="26" y="15"/>
                          <a:pt x="26" y="16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4" y="19"/>
                          <a:pt x="24" y="20"/>
                        </a:cubicBezTo>
                        <a:cubicBezTo>
                          <a:pt x="24" y="20"/>
                          <a:pt x="24" y="20"/>
                          <a:pt x="24" y="20"/>
                        </a:cubicBezTo>
                        <a:cubicBezTo>
                          <a:pt x="23" y="21"/>
                          <a:pt x="23" y="21"/>
                          <a:pt x="23" y="22"/>
                        </a:cubicBezTo>
                        <a:cubicBezTo>
                          <a:pt x="21" y="24"/>
                          <a:pt x="20" y="27"/>
                          <a:pt x="19" y="29"/>
                        </a:cubicBezTo>
                        <a:cubicBezTo>
                          <a:pt x="19" y="29"/>
                          <a:pt x="19" y="29"/>
                          <a:pt x="19" y="29"/>
                        </a:cubicBezTo>
                        <a:cubicBezTo>
                          <a:pt x="20" y="27"/>
                          <a:pt x="21" y="25"/>
                          <a:pt x="23" y="22"/>
                        </a:cubicBezTo>
                        <a:cubicBezTo>
                          <a:pt x="23" y="21"/>
                          <a:pt x="24" y="20"/>
                          <a:pt x="24" y="19"/>
                        </a:cubicBezTo>
                        <a:cubicBezTo>
                          <a:pt x="26" y="17"/>
                          <a:pt x="27" y="16"/>
                          <a:pt x="29" y="14"/>
                        </a:cubicBezTo>
                        <a:cubicBezTo>
                          <a:pt x="28" y="15"/>
                          <a:pt x="28" y="16"/>
                          <a:pt x="28" y="17"/>
                        </a:cubicBezTo>
                        <a:cubicBezTo>
                          <a:pt x="25" y="20"/>
                          <a:pt x="22" y="25"/>
                          <a:pt x="21" y="29"/>
                        </a:cubicBezTo>
                        <a:cubicBezTo>
                          <a:pt x="21" y="29"/>
                          <a:pt x="21" y="29"/>
                          <a:pt x="21" y="29"/>
                        </a:cubicBezTo>
                        <a:cubicBezTo>
                          <a:pt x="22" y="27"/>
                          <a:pt x="24" y="24"/>
                          <a:pt x="25" y="21"/>
                        </a:cubicBezTo>
                        <a:cubicBezTo>
                          <a:pt x="26" y="20"/>
                          <a:pt x="27" y="18"/>
                          <a:pt x="28" y="17"/>
                        </a:cubicBezTo>
                        <a:cubicBezTo>
                          <a:pt x="28" y="16"/>
                          <a:pt x="29" y="16"/>
                          <a:pt x="29" y="15"/>
                        </a:cubicBezTo>
                        <a:cubicBezTo>
                          <a:pt x="29" y="16"/>
                          <a:pt x="28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8"/>
                          <a:pt x="28" y="18"/>
                          <a:pt x="27" y="18"/>
                        </a:cubicBezTo>
                        <a:cubicBezTo>
                          <a:pt x="27" y="20"/>
                          <a:pt x="26" y="21"/>
                          <a:pt x="25" y="22"/>
                        </a:cubicBezTo>
                        <a:cubicBezTo>
                          <a:pt x="24" y="23"/>
                          <a:pt x="24" y="24"/>
                          <a:pt x="23" y="26"/>
                        </a:cubicBezTo>
                        <a:cubicBezTo>
                          <a:pt x="22" y="27"/>
                          <a:pt x="22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4" y="26"/>
                          <a:pt x="26" y="22"/>
                          <a:pt x="28" y="19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9" y="17"/>
                          <a:pt x="30" y="16"/>
                          <a:pt x="31" y="15"/>
                        </a:cubicBezTo>
                        <a:cubicBezTo>
                          <a:pt x="31" y="16"/>
                          <a:pt x="30" y="17"/>
                          <a:pt x="30" y="18"/>
                        </a:cubicBezTo>
                        <a:cubicBezTo>
                          <a:pt x="30" y="18"/>
                          <a:pt x="30" y="18"/>
                          <a:pt x="30" y="18"/>
                        </a:cubicBezTo>
                        <a:cubicBezTo>
                          <a:pt x="30" y="18"/>
                          <a:pt x="29" y="19"/>
                          <a:pt x="29" y="20"/>
                        </a:cubicBezTo>
                        <a:cubicBezTo>
                          <a:pt x="27" y="23"/>
                          <a:pt x="25" y="25"/>
                          <a:pt x="24" y="28"/>
                        </a:cubicBezTo>
                        <a:cubicBezTo>
                          <a:pt x="24" y="28"/>
                          <a:pt x="24" y="28"/>
                          <a:pt x="24" y="28"/>
                        </a:cubicBezTo>
                        <a:cubicBezTo>
                          <a:pt x="26" y="26"/>
                          <a:pt x="27" y="23"/>
                          <a:pt x="29" y="20"/>
                        </a:cubicBezTo>
                        <a:cubicBezTo>
                          <a:pt x="30" y="19"/>
                          <a:pt x="31" y="18"/>
                          <a:pt x="31" y="17"/>
                        </a:cubicBezTo>
                        <a:cubicBezTo>
                          <a:pt x="31" y="18"/>
                          <a:pt x="30" y="20"/>
                          <a:pt x="30" y="21"/>
                        </a:cubicBezTo>
                        <a:cubicBezTo>
                          <a:pt x="30" y="21"/>
                          <a:pt x="29" y="22"/>
                          <a:pt x="29" y="22"/>
                        </a:cubicBezTo>
                        <a:cubicBezTo>
                          <a:pt x="28" y="24"/>
                          <a:pt x="27" y="26"/>
                          <a:pt x="26" y="28"/>
                        </a:cubicBezTo>
                        <a:cubicBezTo>
                          <a:pt x="26" y="28"/>
                          <a:pt x="26" y="28"/>
                          <a:pt x="26" y="28"/>
                        </a:cubicBezTo>
                        <a:cubicBezTo>
                          <a:pt x="27" y="26"/>
                          <a:pt x="28" y="24"/>
                          <a:pt x="29" y="22"/>
                        </a:cubicBezTo>
                        <a:cubicBezTo>
                          <a:pt x="30" y="22"/>
                          <a:pt x="30" y="21"/>
                          <a:pt x="30" y="21"/>
                        </a:cubicBezTo>
                        <a:cubicBezTo>
                          <a:pt x="31" y="20"/>
                          <a:pt x="31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20"/>
                          <a:pt x="31" y="22"/>
                          <a:pt x="30" y="24"/>
                        </a:cubicBezTo>
                        <a:cubicBezTo>
                          <a:pt x="29" y="25"/>
                          <a:pt x="28" y="27"/>
                          <a:pt x="28" y="28"/>
                        </a:cubicBezTo>
                        <a:cubicBezTo>
                          <a:pt x="28" y="28"/>
                          <a:pt x="28" y="28"/>
                          <a:pt x="28" y="28"/>
                        </a:cubicBezTo>
                        <a:cubicBezTo>
                          <a:pt x="29" y="27"/>
                          <a:pt x="30" y="25"/>
                          <a:pt x="30" y="24"/>
                        </a:cubicBezTo>
                        <a:cubicBezTo>
                          <a:pt x="31" y="23"/>
                          <a:pt x="32" y="22"/>
                          <a:pt x="32" y="21"/>
                        </a:cubicBezTo>
                        <a:cubicBezTo>
                          <a:pt x="33" y="21"/>
                          <a:pt x="33" y="20"/>
                          <a:pt x="33" y="20"/>
                        </a:cubicBezTo>
                        <a:cubicBezTo>
                          <a:pt x="33" y="21"/>
                          <a:pt x="32" y="23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1" y="25"/>
                          <a:pt x="30" y="26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31" y="27"/>
                          <a:pt x="31" y="26"/>
                          <a:pt x="32" y="24"/>
                        </a:cubicBezTo>
                        <a:cubicBezTo>
                          <a:pt x="32" y="24"/>
                          <a:pt x="33" y="23"/>
                          <a:pt x="34" y="22"/>
                        </a:cubicBezTo>
                        <a:cubicBezTo>
                          <a:pt x="34" y="22"/>
                          <a:pt x="34" y="22"/>
                          <a:pt x="34" y="21"/>
                        </a:cubicBezTo>
                        <a:cubicBezTo>
                          <a:pt x="34" y="22"/>
                          <a:pt x="34" y="22"/>
                          <a:pt x="33" y="23"/>
                        </a:cubicBezTo>
                        <a:cubicBezTo>
                          <a:pt x="33" y="24"/>
                          <a:pt x="32" y="26"/>
                          <a:pt x="31" y="27"/>
                        </a:cubicBezTo>
                        <a:cubicBezTo>
                          <a:pt x="31" y="26"/>
                          <a:pt x="32" y="26"/>
                          <a:pt x="32" y="26"/>
                        </a:cubicBezTo>
                        <a:cubicBezTo>
                          <a:pt x="32" y="26"/>
                          <a:pt x="32" y="26"/>
                          <a:pt x="32" y="26"/>
                        </a:cubicBezTo>
                        <a:cubicBezTo>
                          <a:pt x="31" y="26"/>
                          <a:pt x="31" y="27"/>
                          <a:pt x="31" y="27"/>
                        </a:cubicBezTo>
                        <a:cubicBezTo>
                          <a:pt x="31" y="27"/>
                          <a:pt x="31" y="27"/>
                          <a:pt x="31" y="27"/>
                        </a:cubicBezTo>
                        <a:cubicBezTo>
                          <a:pt x="31" y="26"/>
                          <a:pt x="32" y="25"/>
                          <a:pt x="33" y="24"/>
                        </a:cubicBezTo>
                        <a:cubicBezTo>
                          <a:pt x="33" y="23"/>
                          <a:pt x="34" y="22"/>
                          <a:pt x="34" y="21"/>
                        </a:cubicBezTo>
                        <a:cubicBezTo>
                          <a:pt x="34" y="21"/>
                          <a:pt x="34" y="21"/>
                          <a:pt x="34" y="21"/>
                        </a:cubicBezTo>
                        <a:cubicBezTo>
                          <a:pt x="33" y="22"/>
                          <a:pt x="33" y="23"/>
                          <a:pt x="32" y="24"/>
                        </a:cubicBezTo>
                        <a:cubicBezTo>
                          <a:pt x="33" y="22"/>
                          <a:pt x="33" y="21"/>
                          <a:pt x="33" y="20"/>
                        </a:cubicBezTo>
                        <a:cubicBezTo>
                          <a:pt x="33" y="20"/>
                          <a:pt x="33" y="20"/>
                          <a:pt x="33" y="20"/>
                        </a:cubicBezTo>
                        <a:cubicBezTo>
                          <a:pt x="32" y="21"/>
                          <a:pt x="31" y="22"/>
                          <a:pt x="31" y="23"/>
                        </a:cubicBezTo>
                        <a:cubicBezTo>
                          <a:pt x="31" y="21"/>
                          <a:pt x="32" y="19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2" y="18"/>
                          <a:pt x="31" y="19"/>
                          <a:pt x="30" y="21"/>
                        </a:cubicBezTo>
                        <a:cubicBezTo>
                          <a:pt x="31" y="19"/>
                          <a:pt x="31" y="18"/>
                          <a:pt x="31" y="16"/>
                        </a:cubicBezTo>
                        <a:cubicBezTo>
                          <a:pt x="31" y="16"/>
                          <a:pt x="31" y="16"/>
                          <a:pt x="31" y="16"/>
                        </a:cubicBezTo>
                        <a:cubicBezTo>
                          <a:pt x="31" y="18"/>
                          <a:pt x="30" y="19"/>
                          <a:pt x="29" y="20"/>
                        </a:cubicBezTo>
                        <a:cubicBezTo>
                          <a:pt x="30" y="18"/>
                          <a:pt x="31" y="16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0" y="16"/>
                          <a:pt x="29" y="17"/>
                          <a:pt x="28" y="18"/>
                        </a:cubicBezTo>
                        <a:cubicBezTo>
                          <a:pt x="28" y="18"/>
                          <a:pt x="28" y="18"/>
                          <a:pt x="28" y="18"/>
                        </a:cubicBezTo>
                        <a:cubicBezTo>
                          <a:pt x="28" y="17"/>
                          <a:pt x="29" y="16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9" y="15"/>
                          <a:pt x="28" y="16"/>
                          <a:pt x="28" y="16"/>
                        </a:cubicBezTo>
                        <a:cubicBezTo>
                          <a:pt x="28" y="15"/>
                          <a:pt x="29" y="14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8" y="15"/>
                          <a:pt x="26" y="17"/>
                          <a:pt x="25" y="19"/>
                        </a:cubicBezTo>
                        <a:cubicBezTo>
                          <a:pt x="25" y="17"/>
                          <a:pt x="26" y="16"/>
                          <a:pt x="26" y="14"/>
                        </a:cubicBezTo>
                        <a:cubicBezTo>
                          <a:pt x="26" y="14"/>
                          <a:pt x="26" y="14"/>
                          <a:pt x="26" y="14"/>
                        </a:cubicBezTo>
                        <a:cubicBezTo>
                          <a:pt x="25" y="15"/>
                          <a:pt x="24" y="16"/>
                          <a:pt x="23" y="17"/>
                        </a:cubicBezTo>
                        <a:cubicBezTo>
                          <a:pt x="23" y="17"/>
                          <a:pt x="24" y="16"/>
                          <a:pt x="24" y="16"/>
                        </a:cubicBezTo>
                        <a:cubicBezTo>
                          <a:pt x="25" y="15"/>
                          <a:pt x="25" y="13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4" y="12"/>
                          <a:pt x="24" y="13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4" y="12"/>
                          <a:pt x="24" y="12"/>
                        </a:cubicBezTo>
                        <a:cubicBezTo>
                          <a:pt x="24" y="12"/>
                          <a:pt x="23" y="13"/>
                          <a:pt x="23" y="13"/>
                        </a:cubicBezTo>
                        <a:cubicBezTo>
                          <a:pt x="23" y="14"/>
                          <a:pt x="22" y="15"/>
                          <a:pt x="22" y="15"/>
                        </a:cubicBezTo>
                        <a:cubicBezTo>
                          <a:pt x="22" y="14"/>
                          <a:pt x="22" y="14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1" y="14"/>
                          <a:pt x="20" y="15"/>
                        </a:cubicBezTo>
                        <a:cubicBezTo>
                          <a:pt x="20" y="14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0" y="13"/>
                          <a:pt x="19" y="14"/>
                          <a:pt x="18" y="14"/>
                        </a:cubicBezTo>
                        <a:cubicBezTo>
                          <a:pt x="18" y="15"/>
                          <a:pt x="17" y="16"/>
                          <a:pt x="17" y="17"/>
                        </a:cubicBezTo>
                        <a:cubicBezTo>
                          <a:pt x="17" y="16"/>
                          <a:pt x="17" y="15"/>
                          <a:pt x="18" y="15"/>
                        </a:cubicBezTo>
                        <a:cubicBezTo>
                          <a:pt x="18" y="14"/>
                          <a:pt x="18" y="13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3"/>
                          <a:pt x="16" y="14"/>
                          <a:pt x="16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16" y="13"/>
                          <a:pt x="16" y="12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5" y="11"/>
                          <a:pt x="14" y="12"/>
                          <a:pt x="14" y="13"/>
                        </a:cubicBezTo>
                        <a:cubicBezTo>
                          <a:pt x="14" y="12"/>
                          <a:pt x="15" y="10"/>
                          <a:pt x="15" y="9"/>
                        </a:cubicBezTo>
                        <a:cubicBezTo>
                          <a:pt x="15" y="9"/>
                          <a:pt x="14" y="9"/>
                          <a:pt x="14" y="9"/>
                        </a:cubicBezTo>
                        <a:cubicBezTo>
                          <a:pt x="13" y="10"/>
                          <a:pt x="12" y="12"/>
                          <a:pt x="11" y="13"/>
                        </a:cubicBezTo>
                        <a:cubicBezTo>
                          <a:pt x="12" y="12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1" y="9"/>
                          <a:pt x="11" y="10"/>
                          <a:pt x="10" y="11"/>
                        </a:cubicBezTo>
                        <a:cubicBezTo>
                          <a:pt x="10" y="11"/>
                          <a:pt x="10" y="12"/>
                          <a:pt x="9" y="12"/>
                        </a:cubicBezTo>
                        <a:cubicBezTo>
                          <a:pt x="10" y="12"/>
                          <a:pt x="10" y="11"/>
                          <a:pt x="10" y="11"/>
                        </a:cubicBezTo>
                        <a:cubicBezTo>
                          <a:pt x="10" y="10"/>
                          <a:pt x="10" y="9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9"/>
                          <a:pt x="10" y="9"/>
                          <a:pt x="9" y="9"/>
                        </a:cubicBezTo>
                        <a:cubicBezTo>
                          <a:pt x="10" y="8"/>
                          <a:pt x="11" y="7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3"/>
                          <a:pt x="13" y="1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15" name="组合 514">
            <a:extLst>
              <a:ext uri="{FF2B5EF4-FFF2-40B4-BE49-F238E27FC236}">
                <a16:creationId xmlns="" xmlns:a16="http://schemas.microsoft.com/office/drawing/2014/main" id="{9367021E-BBFA-4E35-8FA9-877CE04146C6}"/>
              </a:ext>
            </a:extLst>
          </p:cNvPr>
          <p:cNvGrpSpPr/>
          <p:nvPr/>
        </p:nvGrpSpPr>
        <p:grpSpPr>
          <a:xfrm>
            <a:off x="1408339" y="3834662"/>
            <a:ext cx="6047164" cy="662169"/>
            <a:chOff x="1216025" y="2955926"/>
            <a:chExt cx="1971675" cy="215900"/>
          </a:xfrm>
        </p:grpSpPr>
        <p:sp>
          <p:nvSpPr>
            <p:cNvPr id="516" name="Line 502">
              <a:extLst>
                <a:ext uri="{FF2B5EF4-FFF2-40B4-BE49-F238E27FC236}">
                  <a16:creationId xmlns="" xmlns:a16="http://schemas.microsoft.com/office/drawing/2014/main" id="{3ECCA326-3FA6-472E-B744-8BE51A845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700" y="3074988"/>
              <a:ext cx="0" cy="96838"/>
            </a:xfrm>
            <a:prstGeom prst="line">
              <a:avLst/>
            </a:pr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7" name="Freeform 503">
              <a:extLst>
                <a:ext uri="{FF2B5EF4-FFF2-40B4-BE49-F238E27FC236}">
                  <a16:creationId xmlns="" xmlns:a16="http://schemas.microsoft.com/office/drawing/2014/main" id="{6143A051-E8F5-4058-A1E1-0C4A369D61BE}"/>
                </a:ext>
              </a:extLst>
            </p:cNvPr>
            <p:cNvSpPr/>
            <p:nvPr/>
          </p:nvSpPr>
          <p:spPr bwMode="auto">
            <a:xfrm>
              <a:off x="1216025" y="2955926"/>
              <a:ext cx="1971675" cy="119063"/>
            </a:xfrm>
            <a:custGeom>
              <a:avLst/>
              <a:gdLst>
                <a:gd name="T0" fmla="*/ 0 w 1861"/>
                <a:gd name="T1" fmla="*/ 0 h 112"/>
                <a:gd name="T2" fmla="*/ 0 w 1861"/>
                <a:gd name="T3" fmla="*/ 60 h 112"/>
                <a:gd name="T4" fmla="*/ 29 w 1861"/>
                <a:gd name="T5" fmla="*/ 86 h 112"/>
                <a:gd name="T6" fmla="*/ 29 w 1861"/>
                <a:gd name="T7" fmla="*/ 86 h 112"/>
                <a:gd name="T8" fmla="*/ 1835 w 1861"/>
                <a:gd name="T9" fmla="*/ 86 h 112"/>
                <a:gd name="T10" fmla="*/ 1861 w 1861"/>
                <a:gd name="T1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1" h="112">
                  <a:moveTo>
                    <a:pt x="0" y="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74"/>
                    <a:pt x="13" y="86"/>
                    <a:pt x="29" y="86"/>
                  </a:cubicBezTo>
                  <a:cubicBezTo>
                    <a:pt x="29" y="86"/>
                    <a:pt x="29" y="86"/>
                    <a:pt x="29" y="86"/>
                  </a:cubicBezTo>
                  <a:cubicBezTo>
                    <a:pt x="1835" y="86"/>
                    <a:pt x="1835" y="86"/>
                    <a:pt x="1835" y="86"/>
                  </a:cubicBezTo>
                  <a:cubicBezTo>
                    <a:pt x="1849" y="86"/>
                    <a:pt x="1861" y="97"/>
                    <a:pt x="1861" y="112"/>
                  </a:cubicBezTo>
                </a:path>
              </a:pathLst>
            </a:custGeom>
            <a:noFill/>
            <a:ln w="7938" cap="flat">
              <a:solidFill>
                <a:srgbClr val="3E3A39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="" xmlns:a16="http://schemas.microsoft.com/office/drawing/2014/main" id="{55C4536E-D81A-4F11-B46F-9B00AAE15795}"/>
              </a:ext>
            </a:extLst>
          </p:cNvPr>
          <p:cNvGrpSpPr/>
          <p:nvPr/>
        </p:nvGrpSpPr>
        <p:grpSpPr>
          <a:xfrm>
            <a:off x="7327132" y="4397126"/>
            <a:ext cx="258329" cy="403355"/>
            <a:chOff x="3141663" y="3136901"/>
            <a:chExt cx="90488" cy="141288"/>
          </a:xfrm>
        </p:grpSpPr>
        <p:sp>
          <p:nvSpPr>
            <p:cNvPr id="519" name="Freeform 504">
              <a:extLst>
                <a:ext uri="{FF2B5EF4-FFF2-40B4-BE49-F238E27FC236}">
                  <a16:creationId xmlns="" xmlns:a16="http://schemas.microsoft.com/office/drawing/2014/main" id="{A92C5928-372B-4742-ABB1-91D4F187BCEF}"/>
                </a:ext>
              </a:extLst>
            </p:cNvPr>
            <p:cNvSpPr/>
            <p:nvPr/>
          </p:nvSpPr>
          <p:spPr bwMode="auto">
            <a:xfrm>
              <a:off x="3141663" y="3136901"/>
              <a:ext cx="90488" cy="141288"/>
            </a:xfrm>
            <a:custGeom>
              <a:avLst/>
              <a:gdLst>
                <a:gd name="T0" fmla="*/ 86 w 86"/>
                <a:gd name="T1" fmla="*/ 46 h 134"/>
                <a:gd name="T2" fmla="*/ 86 w 86"/>
                <a:gd name="T3" fmla="*/ 69 h 134"/>
                <a:gd name="T4" fmla="*/ 86 w 86"/>
                <a:gd name="T5" fmla="*/ 92 h 134"/>
                <a:gd name="T6" fmla="*/ 43 w 86"/>
                <a:gd name="T7" fmla="*/ 134 h 134"/>
                <a:gd name="T8" fmla="*/ 0 w 86"/>
                <a:gd name="T9" fmla="*/ 92 h 134"/>
                <a:gd name="T10" fmla="*/ 0 w 86"/>
                <a:gd name="T11" fmla="*/ 69 h 134"/>
                <a:gd name="T12" fmla="*/ 0 w 86"/>
                <a:gd name="T13" fmla="*/ 46 h 134"/>
                <a:gd name="T14" fmla="*/ 12 w 86"/>
                <a:gd name="T15" fmla="*/ 13 h 134"/>
                <a:gd name="T16" fmla="*/ 43 w 86"/>
                <a:gd name="T17" fmla="*/ 0 h 134"/>
                <a:gd name="T18" fmla="*/ 74 w 86"/>
                <a:gd name="T19" fmla="*/ 13 h 134"/>
                <a:gd name="T20" fmla="*/ 86 w 86"/>
                <a:gd name="T21" fmla="*/ 46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134">
                  <a:moveTo>
                    <a:pt x="86" y="46"/>
                  </a:moveTo>
                  <a:cubicBezTo>
                    <a:pt x="86" y="53"/>
                    <a:pt x="86" y="61"/>
                    <a:pt x="86" y="69"/>
                  </a:cubicBezTo>
                  <a:cubicBezTo>
                    <a:pt x="86" y="76"/>
                    <a:pt x="86" y="84"/>
                    <a:pt x="86" y="92"/>
                  </a:cubicBezTo>
                  <a:cubicBezTo>
                    <a:pt x="86" y="121"/>
                    <a:pt x="64" y="134"/>
                    <a:pt x="43" y="134"/>
                  </a:cubicBezTo>
                  <a:cubicBezTo>
                    <a:pt x="22" y="134"/>
                    <a:pt x="0" y="121"/>
                    <a:pt x="0" y="92"/>
                  </a:cubicBezTo>
                  <a:cubicBezTo>
                    <a:pt x="0" y="84"/>
                    <a:pt x="0" y="76"/>
                    <a:pt x="0" y="69"/>
                  </a:cubicBezTo>
                  <a:cubicBezTo>
                    <a:pt x="0" y="61"/>
                    <a:pt x="0" y="53"/>
                    <a:pt x="0" y="46"/>
                  </a:cubicBezTo>
                  <a:cubicBezTo>
                    <a:pt x="0" y="33"/>
                    <a:pt x="5" y="21"/>
                    <a:pt x="12" y="13"/>
                  </a:cubicBezTo>
                  <a:cubicBezTo>
                    <a:pt x="20" y="5"/>
                    <a:pt x="31" y="0"/>
                    <a:pt x="43" y="0"/>
                  </a:cubicBezTo>
                  <a:cubicBezTo>
                    <a:pt x="55" y="0"/>
                    <a:pt x="66" y="5"/>
                    <a:pt x="74" y="13"/>
                  </a:cubicBezTo>
                  <a:cubicBezTo>
                    <a:pt x="81" y="21"/>
                    <a:pt x="86" y="33"/>
                    <a:pt x="86" y="46"/>
                  </a:cubicBez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0" name="Freeform 505">
              <a:extLst>
                <a:ext uri="{FF2B5EF4-FFF2-40B4-BE49-F238E27FC236}">
                  <a16:creationId xmlns="" xmlns:a16="http://schemas.microsoft.com/office/drawing/2014/main" id="{33945F45-4A69-43DC-8767-EE7192A020D6}"/>
                </a:ext>
              </a:extLst>
            </p:cNvPr>
            <p:cNvSpPr/>
            <p:nvPr/>
          </p:nvSpPr>
          <p:spPr bwMode="auto">
            <a:xfrm>
              <a:off x="3148013" y="3144838"/>
              <a:ext cx="77788" cy="127000"/>
            </a:xfrm>
            <a:custGeom>
              <a:avLst/>
              <a:gdLst>
                <a:gd name="T0" fmla="*/ 73 w 73"/>
                <a:gd name="T1" fmla="*/ 38 h 121"/>
                <a:gd name="T2" fmla="*/ 73 w 73"/>
                <a:gd name="T3" fmla="*/ 61 h 121"/>
                <a:gd name="T4" fmla="*/ 73 w 73"/>
                <a:gd name="T5" fmla="*/ 84 h 121"/>
                <a:gd name="T6" fmla="*/ 37 w 73"/>
                <a:gd name="T7" fmla="*/ 121 h 121"/>
                <a:gd name="T8" fmla="*/ 0 w 73"/>
                <a:gd name="T9" fmla="*/ 84 h 121"/>
                <a:gd name="T10" fmla="*/ 0 w 73"/>
                <a:gd name="T11" fmla="*/ 61 h 121"/>
                <a:gd name="T12" fmla="*/ 0 w 73"/>
                <a:gd name="T13" fmla="*/ 38 h 121"/>
                <a:gd name="T14" fmla="*/ 10 w 73"/>
                <a:gd name="T15" fmla="*/ 11 h 121"/>
                <a:gd name="T16" fmla="*/ 32 w 73"/>
                <a:gd name="T17" fmla="*/ 0 h 121"/>
                <a:gd name="T18" fmla="*/ 35 w 73"/>
                <a:gd name="T19" fmla="*/ 3 h 121"/>
                <a:gd name="T20" fmla="*/ 35 w 73"/>
                <a:gd name="T21" fmla="*/ 23 h 121"/>
                <a:gd name="T22" fmla="*/ 31 w 73"/>
                <a:gd name="T23" fmla="*/ 31 h 121"/>
                <a:gd name="T24" fmla="*/ 28 w 73"/>
                <a:gd name="T25" fmla="*/ 37 h 121"/>
                <a:gd name="T26" fmla="*/ 28 w 73"/>
                <a:gd name="T27" fmla="*/ 51 h 121"/>
                <a:gd name="T28" fmla="*/ 45 w 73"/>
                <a:gd name="T29" fmla="*/ 51 h 121"/>
                <a:gd name="T30" fmla="*/ 45 w 73"/>
                <a:gd name="T31" fmla="*/ 37 h 121"/>
                <a:gd name="T32" fmla="*/ 42 w 73"/>
                <a:gd name="T33" fmla="*/ 30 h 121"/>
                <a:gd name="T34" fmla="*/ 39 w 73"/>
                <a:gd name="T35" fmla="*/ 24 h 121"/>
                <a:gd name="T36" fmla="*/ 39 w 73"/>
                <a:gd name="T37" fmla="*/ 4 h 121"/>
                <a:gd name="T38" fmla="*/ 42 w 73"/>
                <a:gd name="T39" fmla="*/ 0 h 121"/>
                <a:gd name="T40" fmla="*/ 64 w 73"/>
                <a:gd name="T41" fmla="*/ 11 h 121"/>
                <a:gd name="T42" fmla="*/ 73 w 73"/>
                <a:gd name="T43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1">
                  <a:moveTo>
                    <a:pt x="73" y="38"/>
                  </a:moveTo>
                  <a:cubicBezTo>
                    <a:pt x="73" y="46"/>
                    <a:pt x="73" y="54"/>
                    <a:pt x="73" y="61"/>
                  </a:cubicBezTo>
                  <a:cubicBezTo>
                    <a:pt x="73" y="69"/>
                    <a:pt x="73" y="77"/>
                    <a:pt x="73" y="84"/>
                  </a:cubicBezTo>
                  <a:cubicBezTo>
                    <a:pt x="73" y="109"/>
                    <a:pt x="55" y="121"/>
                    <a:pt x="37" y="121"/>
                  </a:cubicBezTo>
                  <a:cubicBezTo>
                    <a:pt x="19" y="121"/>
                    <a:pt x="0" y="109"/>
                    <a:pt x="0" y="84"/>
                  </a:cubicBezTo>
                  <a:cubicBezTo>
                    <a:pt x="0" y="77"/>
                    <a:pt x="0" y="69"/>
                    <a:pt x="0" y="61"/>
                  </a:cubicBezTo>
                  <a:cubicBezTo>
                    <a:pt x="0" y="54"/>
                    <a:pt x="0" y="46"/>
                    <a:pt x="0" y="38"/>
                  </a:cubicBezTo>
                  <a:cubicBezTo>
                    <a:pt x="0" y="27"/>
                    <a:pt x="4" y="18"/>
                    <a:pt x="10" y="11"/>
                  </a:cubicBezTo>
                  <a:cubicBezTo>
                    <a:pt x="16" y="5"/>
                    <a:pt x="23" y="1"/>
                    <a:pt x="32" y="0"/>
                  </a:cubicBezTo>
                  <a:cubicBezTo>
                    <a:pt x="35" y="0"/>
                    <a:pt x="35" y="0"/>
                    <a:pt x="35" y="3"/>
                  </a:cubicBezTo>
                  <a:cubicBezTo>
                    <a:pt x="35" y="10"/>
                    <a:pt x="35" y="17"/>
                    <a:pt x="35" y="23"/>
                  </a:cubicBezTo>
                  <a:cubicBezTo>
                    <a:pt x="35" y="27"/>
                    <a:pt x="35" y="28"/>
                    <a:pt x="31" y="31"/>
                  </a:cubicBezTo>
                  <a:cubicBezTo>
                    <a:pt x="29" y="32"/>
                    <a:pt x="28" y="35"/>
                    <a:pt x="28" y="37"/>
                  </a:cubicBezTo>
                  <a:cubicBezTo>
                    <a:pt x="28" y="42"/>
                    <a:pt x="28" y="46"/>
                    <a:pt x="28" y="51"/>
                  </a:cubicBezTo>
                  <a:cubicBezTo>
                    <a:pt x="28" y="63"/>
                    <a:pt x="45" y="63"/>
                    <a:pt x="45" y="51"/>
                  </a:cubicBezTo>
                  <a:cubicBezTo>
                    <a:pt x="45" y="46"/>
                    <a:pt x="45" y="42"/>
                    <a:pt x="45" y="37"/>
                  </a:cubicBezTo>
                  <a:cubicBezTo>
                    <a:pt x="45" y="34"/>
                    <a:pt x="44" y="32"/>
                    <a:pt x="42" y="30"/>
                  </a:cubicBezTo>
                  <a:cubicBezTo>
                    <a:pt x="39" y="28"/>
                    <a:pt x="39" y="27"/>
                    <a:pt x="39" y="24"/>
                  </a:cubicBezTo>
                  <a:cubicBezTo>
                    <a:pt x="39" y="17"/>
                    <a:pt x="39" y="10"/>
                    <a:pt x="39" y="4"/>
                  </a:cubicBezTo>
                  <a:cubicBezTo>
                    <a:pt x="39" y="0"/>
                    <a:pt x="39" y="0"/>
                    <a:pt x="42" y="0"/>
                  </a:cubicBezTo>
                  <a:cubicBezTo>
                    <a:pt x="50" y="1"/>
                    <a:pt x="58" y="5"/>
                    <a:pt x="64" y="11"/>
                  </a:cubicBezTo>
                  <a:cubicBezTo>
                    <a:pt x="70" y="18"/>
                    <a:pt x="73" y="27"/>
                    <a:pt x="73" y="38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1" name="Freeform 506">
              <a:extLst>
                <a:ext uri="{FF2B5EF4-FFF2-40B4-BE49-F238E27FC236}">
                  <a16:creationId xmlns="" xmlns:a16="http://schemas.microsoft.com/office/drawing/2014/main" id="{AE4BFCCD-B4B5-424D-8B73-A98DB8E12826}"/>
                </a:ext>
              </a:extLst>
            </p:cNvPr>
            <p:cNvSpPr/>
            <p:nvPr/>
          </p:nvSpPr>
          <p:spPr bwMode="auto">
            <a:xfrm>
              <a:off x="3181350" y="3176588"/>
              <a:ext cx="11113" cy="28575"/>
            </a:xfrm>
            <a:custGeom>
              <a:avLst/>
              <a:gdLst>
                <a:gd name="T0" fmla="*/ 10 w 10"/>
                <a:gd name="T1" fmla="*/ 7 h 28"/>
                <a:gd name="T2" fmla="*/ 10 w 10"/>
                <a:gd name="T3" fmla="*/ 21 h 28"/>
                <a:gd name="T4" fmla="*/ 0 w 10"/>
                <a:gd name="T5" fmla="*/ 21 h 28"/>
                <a:gd name="T6" fmla="*/ 0 w 10"/>
                <a:gd name="T7" fmla="*/ 7 h 28"/>
                <a:gd name="T8" fmla="*/ 10 w 10"/>
                <a:gd name="T9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28">
                  <a:moveTo>
                    <a:pt x="10" y="7"/>
                  </a:moveTo>
                  <a:cubicBezTo>
                    <a:pt x="10" y="12"/>
                    <a:pt x="10" y="16"/>
                    <a:pt x="10" y="21"/>
                  </a:cubicBezTo>
                  <a:cubicBezTo>
                    <a:pt x="10" y="28"/>
                    <a:pt x="0" y="28"/>
                    <a:pt x="0" y="21"/>
                  </a:cubicBezTo>
                  <a:cubicBezTo>
                    <a:pt x="0" y="16"/>
                    <a:pt x="0" y="12"/>
                    <a:pt x="0" y="7"/>
                  </a:cubicBezTo>
                  <a:cubicBezTo>
                    <a:pt x="0" y="0"/>
                    <a:pt x="10" y="0"/>
                    <a:pt x="1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22" name="矩形 521">
            <a:extLst>
              <a:ext uri="{FF2B5EF4-FFF2-40B4-BE49-F238E27FC236}">
                <a16:creationId xmlns="" xmlns:a16="http://schemas.microsoft.com/office/drawing/2014/main" id="{E763FFE7-694F-47CB-B31F-561AA829A512}"/>
              </a:ext>
            </a:extLst>
          </p:cNvPr>
          <p:cNvSpPr/>
          <p:nvPr/>
        </p:nvSpPr>
        <p:spPr>
          <a:xfrm>
            <a:off x="2548699" y="3115475"/>
            <a:ext cx="48284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做技术人的指路明灯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职场生涯的精神导师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JSP 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前端控制器</a:t>
            </a:r>
            <a:r>
              <a:rPr lang="zh-CN" altLang="en-US" dirty="0"/>
              <a:t>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Spring </a:t>
            </a:r>
            <a:r>
              <a:rPr lang="zh-CN" altLang="en-US" dirty="0" smtClean="0"/>
              <a:t>运用 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3820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小马哥的新书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《Spring Boot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编程思想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上市时间：预计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年中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系统学习，拒绝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浅尝辄止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重视规范，了解发展趋势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场景分析，掌握技术选型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解读，理解设计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实战演练，巩固学习成果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657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JSP </a:t>
            </a:r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500" dirty="0" err="1" smtClean="0"/>
              <a:t>JavaServer</a:t>
            </a:r>
            <a:r>
              <a:rPr lang="en-US" altLang="zh-CN" sz="3500" dirty="0" smtClean="0"/>
              <a:t> Pages</a:t>
            </a:r>
            <a:endParaRPr lang="en-US" altLang="zh-CN" sz="3500" dirty="0" smtClean="0"/>
          </a:p>
          <a:p>
            <a:pPr marL="0" indent="0">
              <a:buNone/>
            </a:pPr>
            <a:r>
              <a:rPr lang="en-US" altLang="zh-CN" sz="2600" dirty="0" err="1"/>
              <a:t>JavaServer</a:t>
            </a:r>
            <a:r>
              <a:rPr lang="en-US" altLang="zh-CN" sz="2600" dirty="0"/>
              <a:t>™ Pages (JSP) is the Java™ Platform, Enterprise Edition (Java EE)</a:t>
            </a:r>
          </a:p>
          <a:p>
            <a:pPr marL="0" indent="0">
              <a:buNone/>
            </a:pPr>
            <a:r>
              <a:rPr lang="en-US" altLang="zh-CN" sz="2600" dirty="0"/>
              <a:t>technology for building applications for generating dynamic web content, such as</a:t>
            </a:r>
          </a:p>
          <a:p>
            <a:pPr marL="0" indent="0">
              <a:buNone/>
            </a:pPr>
            <a:r>
              <a:rPr lang="en-US" altLang="zh-CN" sz="2600" dirty="0"/>
              <a:t>HTML, DHTML, XHTML, and XML. JSP technology enables the easy authoring</a:t>
            </a:r>
          </a:p>
          <a:p>
            <a:pPr marL="0" indent="0">
              <a:buNone/>
            </a:pPr>
            <a:r>
              <a:rPr lang="en-US" altLang="zh-CN" sz="2600" dirty="0"/>
              <a:t>of web pages that create dynamic content with maximum power and flexibility.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82692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前端控制器模式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222" y="1049089"/>
            <a:ext cx="4645555" cy="3395663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87724" y="4595813"/>
            <a:ext cx="54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http://www.corej2eepatterns.com/FrontController.</a:t>
            </a:r>
            <a:r>
              <a:rPr lang="zh-CN" altLang="en-US" dirty="0" smtClean="0">
                <a:hlinkClick r:id="rId4"/>
              </a:rPr>
              <a:t>htm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970536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Spring </a:t>
            </a:r>
            <a:r>
              <a:rPr lang="zh-CN" altLang="en-US" dirty="0"/>
              <a:t>运用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  <p:sp>
        <p:nvSpPr>
          <p:cNvPr id="3" name="AutoShape 2" descr="https%3A/docs.spring.io/spring/docs/2.5.6/reference/images/mv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94" y="1063557"/>
            <a:ext cx="6112011" cy="39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26021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DAA43F-9F46-465D-A1B8-BDCBBC7FA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672"/>
            <a:ext cx="9144000" cy="2160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84982" y="1014177"/>
            <a:ext cx="2087562" cy="3170237"/>
            <a:chOff x="933451" y="1201738"/>
            <a:chExt cx="2087562" cy="3170237"/>
          </a:xfrm>
        </p:grpSpPr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933451" y="1201738"/>
              <a:ext cx="2087562" cy="3170237"/>
            </a:xfrm>
            <a:prstGeom prst="rect">
              <a:avLst/>
            </a:prstGeom>
            <a:solidFill>
              <a:srgbClr val="F08C00">
                <a:alpha val="89999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Text Box 11"/>
            <p:cNvSpPr txBox="1">
              <a:spLocks noChangeArrowheads="1"/>
            </p:cNvSpPr>
            <p:nvPr/>
          </p:nvSpPr>
          <p:spPr bwMode="auto">
            <a:xfrm>
              <a:off x="1044005" y="2047875"/>
              <a:ext cx="17272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“</a:t>
              </a: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What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Makes us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Arial Black" pitchFamily="34" charset="0"/>
                  <a:ea typeface="微软雅黑" pitchFamily="34" charset="-122"/>
                </a:rPr>
                <a:t>Different</a:t>
              </a:r>
            </a:p>
            <a:p>
              <a:pPr algn="ctr">
                <a:lnSpc>
                  <a:spcPct val="120000"/>
                </a:lnSpc>
                <a:buFont typeface="Arial" charset="0"/>
                <a:buNone/>
              </a:pPr>
              <a:r>
                <a:rPr lang="zh-CN" altLang="en-US" sz="2000" dirty="0">
                  <a:solidFill>
                    <a:schemeClr val="bg1"/>
                  </a:solidFill>
                  <a:ea typeface="微软雅黑" pitchFamily="34" charset="-122"/>
                </a:rPr>
                <a:t>？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/>
                  <a:ea typeface="微软雅黑" pitchFamily="34" charset="-122"/>
                </a:rPr>
                <a:t>”</a:t>
              </a:r>
              <a:endParaRPr lang="zh-CN" altLang="en-US" sz="20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836" y="3993540"/>
            <a:ext cx="5724636" cy="523220"/>
            <a:chOff x="4133825" y="3772922"/>
            <a:chExt cx="4542630" cy="523220"/>
          </a:xfrm>
        </p:grpSpPr>
        <p:sp>
          <p:nvSpPr>
            <p:cNvPr id="3085" name="Freeform 13"/>
            <p:cNvSpPr>
              <a:spLocks noEditPoints="1"/>
            </p:cNvSpPr>
            <p:nvPr/>
          </p:nvSpPr>
          <p:spPr bwMode="auto">
            <a:xfrm>
              <a:off x="4133825" y="3856789"/>
              <a:ext cx="199990" cy="187325"/>
            </a:xfrm>
            <a:custGeom>
              <a:avLst/>
              <a:gdLst>
                <a:gd name="T0" fmla="*/ 532 w 532"/>
                <a:gd name="T1" fmla="*/ 327 h 355"/>
                <a:gd name="T2" fmla="*/ 532 w 532"/>
                <a:gd name="T3" fmla="*/ 73 h 355"/>
                <a:gd name="T4" fmla="*/ 519 w 532"/>
                <a:gd name="T5" fmla="*/ 61 h 355"/>
                <a:gd name="T6" fmla="*/ 511 w 532"/>
                <a:gd name="T7" fmla="*/ 61 h 355"/>
                <a:gd name="T8" fmla="*/ 500 w 532"/>
                <a:gd name="T9" fmla="*/ 50 h 355"/>
                <a:gd name="T10" fmla="*/ 500 w 532"/>
                <a:gd name="T11" fmla="*/ 28 h 355"/>
                <a:gd name="T12" fmla="*/ 490 w 532"/>
                <a:gd name="T13" fmla="*/ 16 h 355"/>
                <a:gd name="T14" fmla="*/ 276 w 532"/>
                <a:gd name="T15" fmla="*/ 41 h 355"/>
                <a:gd name="T16" fmla="*/ 255 w 532"/>
                <a:gd name="T17" fmla="*/ 41 h 355"/>
                <a:gd name="T18" fmla="*/ 41 w 532"/>
                <a:gd name="T19" fmla="*/ 16 h 355"/>
                <a:gd name="T20" fmla="*/ 31 w 532"/>
                <a:gd name="T21" fmla="*/ 28 h 355"/>
                <a:gd name="T22" fmla="*/ 31 w 532"/>
                <a:gd name="T23" fmla="*/ 50 h 355"/>
                <a:gd name="T24" fmla="*/ 20 w 532"/>
                <a:gd name="T25" fmla="*/ 61 h 355"/>
                <a:gd name="T26" fmla="*/ 12 w 532"/>
                <a:gd name="T27" fmla="*/ 61 h 355"/>
                <a:gd name="T28" fmla="*/ 0 w 532"/>
                <a:gd name="T29" fmla="*/ 73 h 355"/>
                <a:gd name="T30" fmla="*/ 0 w 532"/>
                <a:gd name="T31" fmla="*/ 327 h 355"/>
                <a:gd name="T32" fmla="*/ 12 w 532"/>
                <a:gd name="T33" fmla="*/ 340 h 355"/>
                <a:gd name="T34" fmla="*/ 227 w 532"/>
                <a:gd name="T35" fmla="*/ 340 h 355"/>
                <a:gd name="T36" fmla="*/ 234 w 532"/>
                <a:gd name="T37" fmla="*/ 347 h 355"/>
                <a:gd name="T38" fmla="*/ 241 w 532"/>
                <a:gd name="T39" fmla="*/ 355 h 355"/>
                <a:gd name="T40" fmla="*/ 290 w 532"/>
                <a:gd name="T41" fmla="*/ 355 h 355"/>
                <a:gd name="T42" fmla="*/ 297 w 532"/>
                <a:gd name="T43" fmla="*/ 347 h 355"/>
                <a:gd name="T44" fmla="*/ 304 w 532"/>
                <a:gd name="T45" fmla="*/ 340 h 355"/>
                <a:gd name="T46" fmla="*/ 519 w 532"/>
                <a:gd name="T47" fmla="*/ 340 h 355"/>
                <a:gd name="T48" fmla="*/ 532 w 532"/>
                <a:gd name="T49" fmla="*/ 327 h 355"/>
                <a:gd name="T50" fmla="*/ 248 w 532"/>
                <a:gd name="T51" fmla="*/ 315 h 355"/>
                <a:gd name="T52" fmla="*/ 61 w 532"/>
                <a:gd name="T53" fmla="*/ 292 h 355"/>
                <a:gd name="T54" fmla="*/ 47 w 532"/>
                <a:gd name="T55" fmla="*/ 280 h 355"/>
                <a:gd name="T56" fmla="*/ 47 w 532"/>
                <a:gd name="T57" fmla="*/ 40 h 355"/>
                <a:gd name="T58" fmla="*/ 58 w 532"/>
                <a:gd name="T59" fmla="*/ 28 h 355"/>
                <a:gd name="T60" fmla="*/ 248 w 532"/>
                <a:gd name="T61" fmla="*/ 57 h 355"/>
                <a:gd name="T62" fmla="*/ 258 w 532"/>
                <a:gd name="T63" fmla="*/ 77 h 355"/>
                <a:gd name="T64" fmla="*/ 258 w 532"/>
                <a:gd name="T65" fmla="*/ 310 h 355"/>
                <a:gd name="T66" fmla="*/ 248 w 532"/>
                <a:gd name="T67" fmla="*/ 315 h 355"/>
                <a:gd name="T68" fmla="*/ 283 w 532"/>
                <a:gd name="T69" fmla="*/ 315 h 355"/>
                <a:gd name="T70" fmla="*/ 470 w 532"/>
                <a:gd name="T71" fmla="*/ 292 h 355"/>
                <a:gd name="T72" fmla="*/ 484 w 532"/>
                <a:gd name="T73" fmla="*/ 280 h 355"/>
                <a:gd name="T74" fmla="*/ 484 w 532"/>
                <a:gd name="T75" fmla="*/ 40 h 355"/>
                <a:gd name="T76" fmla="*/ 474 w 532"/>
                <a:gd name="T77" fmla="*/ 28 h 355"/>
                <a:gd name="T78" fmla="*/ 284 w 532"/>
                <a:gd name="T79" fmla="*/ 57 h 355"/>
                <a:gd name="T80" fmla="*/ 274 w 532"/>
                <a:gd name="T81" fmla="*/ 77 h 355"/>
                <a:gd name="T82" fmla="*/ 274 w 532"/>
                <a:gd name="T83" fmla="*/ 310 h 355"/>
                <a:gd name="T84" fmla="*/ 283 w 532"/>
                <a:gd name="T85" fmla="*/ 31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32" h="355">
                  <a:moveTo>
                    <a:pt x="532" y="327"/>
                  </a:moveTo>
                  <a:cubicBezTo>
                    <a:pt x="532" y="73"/>
                    <a:pt x="532" y="73"/>
                    <a:pt x="532" y="73"/>
                  </a:cubicBezTo>
                  <a:cubicBezTo>
                    <a:pt x="532" y="66"/>
                    <a:pt x="526" y="61"/>
                    <a:pt x="519" y="61"/>
                  </a:cubicBezTo>
                  <a:cubicBezTo>
                    <a:pt x="511" y="61"/>
                    <a:pt x="511" y="61"/>
                    <a:pt x="511" y="61"/>
                  </a:cubicBezTo>
                  <a:cubicBezTo>
                    <a:pt x="505" y="61"/>
                    <a:pt x="500" y="56"/>
                    <a:pt x="500" y="50"/>
                  </a:cubicBezTo>
                  <a:cubicBezTo>
                    <a:pt x="500" y="28"/>
                    <a:pt x="500" y="28"/>
                    <a:pt x="500" y="28"/>
                  </a:cubicBezTo>
                  <a:cubicBezTo>
                    <a:pt x="500" y="22"/>
                    <a:pt x="496" y="17"/>
                    <a:pt x="490" y="16"/>
                  </a:cubicBezTo>
                  <a:cubicBezTo>
                    <a:pt x="408" y="0"/>
                    <a:pt x="333" y="1"/>
                    <a:pt x="276" y="41"/>
                  </a:cubicBezTo>
                  <a:cubicBezTo>
                    <a:pt x="266" y="48"/>
                    <a:pt x="265" y="48"/>
                    <a:pt x="255" y="41"/>
                  </a:cubicBezTo>
                  <a:cubicBezTo>
                    <a:pt x="198" y="1"/>
                    <a:pt x="124" y="0"/>
                    <a:pt x="41" y="16"/>
                  </a:cubicBezTo>
                  <a:cubicBezTo>
                    <a:pt x="35" y="17"/>
                    <a:pt x="31" y="22"/>
                    <a:pt x="31" y="2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56"/>
                    <a:pt x="26" y="61"/>
                    <a:pt x="2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5" y="61"/>
                    <a:pt x="0" y="66"/>
                    <a:pt x="0" y="73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0" y="334"/>
                    <a:pt x="6" y="340"/>
                    <a:pt x="12" y="340"/>
                  </a:cubicBezTo>
                  <a:cubicBezTo>
                    <a:pt x="227" y="340"/>
                    <a:pt x="227" y="340"/>
                    <a:pt x="227" y="340"/>
                  </a:cubicBezTo>
                  <a:cubicBezTo>
                    <a:pt x="231" y="340"/>
                    <a:pt x="234" y="343"/>
                    <a:pt x="234" y="347"/>
                  </a:cubicBezTo>
                  <a:cubicBezTo>
                    <a:pt x="234" y="351"/>
                    <a:pt x="237" y="355"/>
                    <a:pt x="241" y="355"/>
                  </a:cubicBezTo>
                  <a:cubicBezTo>
                    <a:pt x="290" y="355"/>
                    <a:pt x="290" y="355"/>
                    <a:pt x="290" y="355"/>
                  </a:cubicBezTo>
                  <a:cubicBezTo>
                    <a:pt x="294" y="355"/>
                    <a:pt x="297" y="351"/>
                    <a:pt x="297" y="347"/>
                  </a:cubicBezTo>
                  <a:cubicBezTo>
                    <a:pt x="297" y="343"/>
                    <a:pt x="300" y="340"/>
                    <a:pt x="304" y="340"/>
                  </a:cubicBezTo>
                  <a:cubicBezTo>
                    <a:pt x="519" y="340"/>
                    <a:pt x="519" y="340"/>
                    <a:pt x="519" y="340"/>
                  </a:cubicBezTo>
                  <a:cubicBezTo>
                    <a:pt x="526" y="340"/>
                    <a:pt x="532" y="334"/>
                    <a:pt x="532" y="327"/>
                  </a:cubicBezTo>
                  <a:close/>
                  <a:moveTo>
                    <a:pt x="248" y="315"/>
                  </a:moveTo>
                  <a:cubicBezTo>
                    <a:pt x="197" y="283"/>
                    <a:pt x="131" y="280"/>
                    <a:pt x="61" y="292"/>
                  </a:cubicBezTo>
                  <a:cubicBezTo>
                    <a:pt x="54" y="293"/>
                    <a:pt x="47" y="287"/>
                    <a:pt x="47" y="28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4"/>
                    <a:pt x="52" y="29"/>
                    <a:pt x="58" y="28"/>
                  </a:cubicBezTo>
                  <a:cubicBezTo>
                    <a:pt x="131" y="15"/>
                    <a:pt x="199" y="20"/>
                    <a:pt x="248" y="57"/>
                  </a:cubicBezTo>
                  <a:cubicBezTo>
                    <a:pt x="254" y="62"/>
                    <a:pt x="258" y="69"/>
                    <a:pt x="258" y="77"/>
                  </a:cubicBezTo>
                  <a:cubicBezTo>
                    <a:pt x="258" y="310"/>
                    <a:pt x="258" y="310"/>
                    <a:pt x="258" y="310"/>
                  </a:cubicBezTo>
                  <a:cubicBezTo>
                    <a:pt x="258" y="315"/>
                    <a:pt x="252" y="318"/>
                    <a:pt x="248" y="315"/>
                  </a:cubicBezTo>
                  <a:close/>
                  <a:moveTo>
                    <a:pt x="283" y="315"/>
                  </a:moveTo>
                  <a:cubicBezTo>
                    <a:pt x="334" y="283"/>
                    <a:pt x="400" y="280"/>
                    <a:pt x="470" y="292"/>
                  </a:cubicBezTo>
                  <a:cubicBezTo>
                    <a:pt x="478" y="293"/>
                    <a:pt x="484" y="287"/>
                    <a:pt x="484" y="280"/>
                  </a:cubicBezTo>
                  <a:cubicBezTo>
                    <a:pt x="484" y="40"/>
                    <a:pt x="484" y="40"/>
                    <a:pt x="484" y="40"/>
                  </a:cubicBezTo>
                  <a:cubicBezTo>
                    <a:pt x="484" y="34"/>
                    <a:pt x="480" y="29"/>
                    <a:pt x="474" y="28"/>
                  </a:cubicBezTo>
                  <a:cubicBezTo>
                    <a:pt x="400" y="15"/>
                    <a:pt x="333" y="20"/>
                    <a:pt x="284" y="57"/>
                  </a:cubicBezTo>
                  <a:cubicBezTo>
                    <a:pt x="277" y="62"/>
                    <a:pt x="274" y="69"/>
                    <a:pt x="274" y="77"/>
                  </a:cubicBezTo>
                  <a:cubicBezTo>
                    <a:pt x="274" y="310"/>
                    <a:pt x="274" y="310"/>
                    <a:pt x="274" y="310"/>
                  </a:cubicBezTo>
                  <a:cubicBezTo>
                    <a:pt x="274" y="315"/>
                    <a:pt x="279" y="318"/>
                    <a:pt x="283" y="315"/>
                  </a:cubicBezTo>
                  <a:close/>
                </a:path>
              </a:pathLst>
            </a:custGeom>
            <a:solidFill>
              <a:srgbClr val="F08C00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Box 47"/>
            <p:cNvSpPr txBox="1"/>
            <p:nvPr/>
          </p:nvSpPr>
          <p:spPr>
            <a:xfrm>
              <a:off x="4309516" y="3772922"/>
              <a:ext cx="4366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我们不奢望改变培训行业的现状，但我们会做好每一个细节，服务好每一个学员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38642" y="301711"/>
            <a:ext cx="2226366" cy="450017"/>
            <a:chOff x="3458817" y="358586"/>
            <a:chExt cx="2226366" cy="450017"/>
          </a:xfrm>
        </p:grpSpPr>
        <p:sp>
          <p:nvSpPr>
            <p:cNvPr id="12" name="TextBox 47"/>
            <p:cNvSpPr txBox="1"/>
            <p:nvPr/>
          </p:nvSpPr>
          <p:spPr>
            <a:xfrm>
              <a:off x="3458817" y="358586"/>
              <a:ext cx="2226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08C00"/>
                  </a:solidFill>
                  <a:latin typeface="微软雅黑" pitchFamily="34" charset="-122"/>
                  <a:ea typeface="微软雅黑" pitchFamily="34" charset="-122"/>
                </a:rPr>
                <a:t>我们的愿景</a:t>
              </a:r>
            </a:p>
          </p:txBody>
        </p:sp>
        <p:sp>
          <p:nvSpPr>
            <p:cNvPr id="13" name="Rectangle 20"/>
            <p:cNvSpPr>
              <a:spLocks noChangeArrowheads="1"/>
            </p:cNvSpPr>
            <p:nvPr/>
          </p:nvSpPr>
          <p:spPr bwMode="auto">
            <a:xfrm>
              <a:off x="3671697" y="685492"/>
              <a:ext cx="180060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5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2"/>
          <p:cNvSpPr txBox="1">
            <a:spLocks noChangeArrowheads="1"/>
          </p:cNvSpPr>
          <p:nvPr/>
        </p:nvSpPr>
        <p:spPr bwMode="auto">
          <a:xfrm>
            <a:off x="2739543" y="3296543"/>
            <a:ext cx="4064705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08C00"/>
                </a:solidFill>
                <a:latin typeface="方正兰亭超细黑简体" pitchFamily="2" charset="-122"/>
                <a:ea typeface="方正兰亭超细黑简体" pitchFamily="2" charset="-122"/>
              </a:rPr>
              <a:t>学院介绍</a:t>
            </a:r>
          </a:p>
        </p:txBody>
      </p:sp>
      <p:sp>
        <p:nvSpPr>
          <p:cNvPr id="26" name="文本框 12"/>
          <p:cNvSpPr txBox="1">
            <a:spLocks noChangeArrowheads="1"/>
          </p:cNvSpPr>
          <p:nvPr/>
        </p:nvSpPr>
        <p:spPr bwMode="auto">
          <a:xfrm>
            <a:off x="4824028" y="2270428"/>
            <a:ext cx="1007297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/>
            <a:r>
              <a:rPr lang="en-US" altLang="zh-CN" sz="9000" dirty="0">
                <a:solidFill>
                  <a:srgbClr val="F08C00"/>
                </a:solidFill>
                <a:latin typeface="AgencyFB" panose="02000806040000020003" pitchFamily="2" charset="0"/>
                <a:ea typeface="微软雅黑" pitchFamily="34" charset="-122"/>
              </a:rPr>
              <a:t>1</a:t>
            </a:r>
            <a:endParaRPr lang="zh-CN" altLang="en-US" sz="9000" dirty="0">
              <a:solidFill>
                <a:srgbClr val="F08C00"/>
              </a:solidFill>
              <a:latin typeface="AgencyFB" panose="02000806040000020003" pitchFamily="2" charset="0"/>
              <a:ea typeface="微软雅黑" pitchFamily="34" charset="-122"/>
            </a:endParaRPr>
          </a:p>
        </p:txBody>
      </p:sp>
      <p:sp>
        <p:nvSpPr>
          <p:cNvPr id="16" name="文本框 14"/>
          <p:cNvSpPr txBox="1">
            <a:spLocks noChangeArrowheads="1"/>
          </p:cNvSpPr>
          <p:nvPr/>
        </p:nvSpPr>
        <p:spPr bwMode="auto">
          <a:xfrm>
            <a:off x="3959932" y="2680556"/>
            <a:ext cx="1378848" cy="2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F08C00"/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1400" dirty="0">
              <a:solidFill>
                <a:srgbClr val="F08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 flipH="1">
            <a:off x="2159732" y="0"/>
            <a:ext cx="2088232" cy="3040091"/>
          </a:xfrm>
          <a:prstGeom prst="rect">
            <a:avLst/>
          </a:prstGeom>
        </p:spPr>
      </p:pic>
      <p:sp>
        <p:nvSpPr>
          <p:cNvPr id="10" name="PA_半闭框 7"/>
          <p:cNvSpPr/>
          <p:nvPr>
            <p:custDataLst>
              <p:tags r:id="rId1"/>
            </p:custDataLst>
          </p:nvPr>
        </p:nvSpPr>
        <p:spPr>
          <a:xfrm flipH="1">
            <a:off x="4463987" y="2320516"/>
            <a:ext cx="1296144" cy="720080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9078"/>
            <a:ext cx="1257409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81154"/>
      </p:ext>
    </p:extLst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6" presetClass="emph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mph" presetSubtype="0" decel="10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34896 -4.07407E-6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6" grpId="0"/>
      <p:bldP spid="26" grpId="1"/>
      <p:bldP spid="26" grpId="2"/>
      <p:bldP spid="16" grpId="0"/>
      <p:bldP spid="10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</TotalTime>
  <Words>846</Words>
  <Application>Microsoft Office PowerPoint</Application>
  <PresentationFormat>自定义</PresentationFormat>
  <Paragraphs>140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AgencyFB</vt:lpstr>
      <vt:lpstr>Gill Sans</vt:lpstr>
      <vt:lpstr>Lato Regular</vt:lpstr>
      <vt:lpstr>方正兰亭超细黑简体</vt:lpstr>
      <vt:lpstr>华文细黑</vt:lpstr>
      <vt:lpstr>宋体</vt:lpstr>
      <vt:lpstr>宋体</vt:lpstr>
      <vt:lpstr>微软雅黑</vt:lpstr>
      <vt:lpstr>Arial</vt:lpstr>
      <vt:lpstr>Arial Black</vt:lpstr>
      <vt:lpstr>Calibri</vt:lpstr>
      <vt:lpstr>Impact</vt:lpstr>
      <vt:lpstr>Office 主题</vt:lpstr>
      <vt:lpstr>PowerPoint 演示文稿</vt:lpstr>
      <vt:lpstr>小马哥往期视频</vt:lpstr>
      <vt:lpstr>本期议题</vt:lpstr>
      <vt:lpstr>小马哥的新书</vt:lpstr>
      <vt:lpstr>JSP 介绍</vt:lpstr>
      <vt:lpstr>前端控制器模式</vt:lpstr>
      <vt:lpstr>Spring 运用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高级课程顾问</vt:lpstr>
      <vt:lpstr>PowerPoint 演示文稿</vt:lpstr>
      <vt:lpstr>PowerPoint 演示文稿</vt:lpstr>
      <vt:lpstr>PowerPoint 演示文稿</vt:lpstr>
      <vt:lpstr>报名联系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Mercy</cp:lastModifiedBy>
  <cp:revision>714</cp:revision>
  <dcterms:created xsi:type="dcterms:W3CDTF">2017-06-09T15:26:17Z</dcterms:created>
  <dcterms:modified xsi:type="dcterms:W3CDTF">2018-01-10T14:39:18Z</dcterms:modified>
</cp:coreProperties>
</file>