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21" r:id="rId3"/>
    <p:sldId id="313" r:id="rId4"/>
    <p:sldId id="318" r:id="rId5"/>
    <p:sldId id="336" r:id="rId6"/>
    <p:sldId id="337" r:id="rId7"/>
    <p:sldId id="339" r:id="rId8"/>
    <p:sldId id="338" r:id="rId9"/>
    <p:sldId id="340" r:id="rId10"/>
    <p:sldId id="341" r:id="rId11"/>
    <p:sldId id="334" r:id="rId12"/>
    <p:sldId id="287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285" r:id="rId26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27" d="100"/>
          <a:sy n="127" d="100"/>
        </p:scale>
        <p:origin x="600" y="9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624E-7184-487D-A8F2-8C7025732CC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6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2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.qq.com/course/265076" TargetMode="Externa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23.png"/><Relationship Id="rId21" Type="http://schemas.openxmlformats.org/officeDocument/2006/relationships/image" Target="../media/image41.gif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5" Type="http://schemas.openxmlformats.org/officeDocument/2006/relationships/image" Target="../media/image2.png"/><Relationship Id="rId2" Type="http://schemas.openxmlformats.org/officeDocument/2006/relationships/image" Target="../media/image22.png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24" Type="http://schemas.openxmlformats.org/officeDocument/2006/relationships/image" Target="../media/image44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23" Type="http://schemas.openxmlformats.org/officeDocument/2006/relationships/image" Target="../media/image43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bbs.gupaoedu.com/forum.php?mod=forumdisplay&amp;fid=57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传统 </a:t>
            </a:r>
            <a:r>
              <a:rPr lang="en-US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Servlet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在  </a:t>
            </a:r>
            <a:r>
              <a:rPr lang="en-US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中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的应用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10" y="1063557"/>
            <a:ext cx="5603379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058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 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Listener </a:t>
            </a:r>
            <a:r>
              <a:rPr lang="zh-CN" altLang="en-US" dirty="0" smtClean="0"/>
              <a:t>运用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715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:a16="http://schemas.microsoft.com/office/drawing/2014/main" xmlns="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xmlns="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xmlns="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xmlns="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xmlns="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xmlns="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155698" y="1320801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</a:rPr>
              <a:t>01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48B88C-49FF-4648-88F0-F41B856091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85" y="1196136"/>
            <a:ext cx="2019600" cy="217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770F2D3-280C-4760-9424-63CCA6E29E6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43" y="2507976"/>
            <a:ext cx="1978491" cy="215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3F99F3E-9E0E-4C73-85CF-600F7E9499D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411576"/>
            <a:ext cx="2019600" cy="124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DCD7E9B-7503-4510-88C3-3552DB118109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33" y="1196503"/>
            <a:ext cx="1987200" cy="1260000"/>
          </a:xfrm>
          <a:prstGeom prst="rect">
            <a:avLst/>
          </a:prstGeom>
        </p:spPr>
      </p:pic>
      <p:grpSp>
        <p:nvGrpSpPr>
          <p:cNvPr id="32" name="8accfd12-6830-407f-aa1a-b2e2cb1e24f7">
            <a:extLst>
              <a:ext uri="{FF2B5EF4-FFF2-40B4-BE49-F238E27FC236}">
                <a16:creationId xmlns:a16="http://schemas.microsoft.com/office/drawing/2014/main" xmlns="" id="{21DCB24A-7C5B-4C36-9334-9985DEC653C4}"/>
              </a:ext>
            </a:extLst>
          </p:cNvPr>
          <p:cNvGrpSpPr>
            <a:grpSpLocks noChangeAspect="1"/>
          </p:cNvGrpSpPr>
          <p:nvPr/>
        </p:nvGrpSpPr>
        <p:grpSpPr>
          <a:xfrm>
            <a:off x="1655912" y="1182688"/>
            <a:ext cx="1403557" cy="3600400"/>
            <a:chOff x="4790490" y="1772816"/>
            <a:chExt cx="2527474" cy="399644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245F5DFC-1F7B-496A-BDE9-9057E591FDA5}"/>
                </a:ext>
              </a:extLst>
            </p:cNvPr>
            <p:cNvSpPr/>
            <p:nvPr/>
          </p:nvSpPr>
          <p:spPr>
            <a:xfrm>
              <a:off x="6045175" y="1772816"/>
              <a:ext cx="45719" cy="3996444"/>
            </a:xfrm>
            <a:prstGeom prst="rect">
              <a:avLst/>
            </a:prstGeom>
            <a:solidFill>
              <a:srgbClr val="F08C00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任意多边形 28">
              <a:extLst>
                <a:ext uri="{FF2B5EF4-FFF2-40B4-BE49-F238E27FC236}">
                  <a16:creationId xmlns:a16="http://schemas.microsoft.com/office/drawing/2014/main" xmlns="" id="{4490564E-419C-4D2E-BDFC-FA988E04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325" y="2208451"/>
              <a:ext cx="393852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任意多边形 25">
              <a:extLst>
                <a:ext uri="{FF2B5EF4-FFF2-40B4-BE49-F238E27FC236}">
                  <a16:creationId xmlns:a16="http://schemas.microsoft.com/office/drawing/2014/main" xmlns="" id="{FB88885F-0B1F-4765-886E-79F81EE3BD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4627" y="3500341"/>
              <a:ext cx="353337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任意多边形 31">
              <a:extLst>
                <a:ext uri="{FF2B5EF4-FFF2-40B4-BE49-F238E27FC236}">
                  <a16:creationId xmlns:a16="http://schemas.microsoft.com/office/drawing/2014/main" xmlns="" id="{471F57BF-8432-4895-8E4E-AE45BFA7FAD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790490" y="4758941"/>
              <a:ext cx="444439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xmlns="" id="{86647596-014D-489B-A58A-5C78F8DD01A4}"/>
              </a:ext>
            </a:extLst>
          </p:cNvPr>
          <p:cNvSpPr/>
          <p:nvPr/>
        </p:nvSpPr>
        <p:spPr>
          <a:xfrm>
            <a:off x="2301304" y="140517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EA88800-48DC-4DA2-9664-D2138EF16E0D}"/>
              </a:ext>
            </a:extLst>
          </p:cNvPr>
          <p:cNvSpPr/>
          <p:nvPr/>
        </p:nvSpPr>
        <p:spPr>
          <a:xfrm>
            <a:off x="2571192" y="139445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xmlns="" id="{824A56FE-3114-45D6-B240-A60ACB60E068}"/>
              </a:ext>
            </a:extLst>
          </p:cNvPr>
          <p:cNvSpPr/>
          <p:nvPr/>
        </p:nvSpPr>
        <p:spPr>
          <a:xfrm rot="2557381">
            <a:off x="2543922" y="145124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167">
            <a:extLst>
              <a:ext uri="{FF2B5EF4-FFF2-40B4-BE49-F238E27FC236}">
                <a16:creationId xmlns:a16="http://schemas.microsoft.com/office/drawing/2014/main" xmlns="" id="{A7049BC5-6826-4B48-B74F-1F4F7108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4" y="1399033"/>
            <a:ext cx="1376660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成立上海咕泡网络技术有限公司</a:t>
            </a: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0FDCAB7E-0B68-4D50-8CAB-46C6D19B1711}"/>
              </a:ext>
            </a:extLst>
          </p:cNvPr>
          <p:cNvSpPr/>
          <p:nvPr/>
        </p:nvSpPr>
        <p:spPr>
          <a:xfrm>
            <a:off x="2296363" y="1802571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813A0809-335C-46FF-9601-2FE310A29158}"/>
              </a:ext>
            </a:extLst>
          </p:cNvPr>
          <p:cNvSpPr/>
          <p:nvPr/>
        </p:nvSpPr>
        <p:spPr>
          <a:xfrm>
            <a:off x="1455667" y="1791851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12</a:t>
            </a:r>
            <a:r>
              <a:rPr lang="zh-CN" altLang="en-US" sz="750" dirty="0"/>
              <a:t>月</a:t>
            </a: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xmlns="" id="{77D75B2B-77BD-4F83-B001-B0B1EDFB8D69}"/>
              </a:ext>
            </a:extLst>
          </p:cNvPr>
          <p:cNvSpPr/>
          <p:nvPr/>
        </p:nvSpPr>
        <p:spPr>
          <a:xfrm rot="13523622">
            <a:off x="2143702" y="1848637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167">
            <a:extLst>
              <a:ext uri="{FF2B5EF4-FFF2-40B4-BE49-F238E27FC236}">
                <a16:creationId xmlns:a16="http://schemas.microsoft.com/office/drawing/2014/main" xmlns="" id="{AEAC30CC-08C5-452C-9E1A-3D4C1FD1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51" y="1780456"/>
            <a:ext cx="2044349" cy="3041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完成第一版课程初稿，提炼出公司的办学宗旨：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做技术人的之路明灯，做职场生涯的精神导师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A600BDDF-BE26-47AE-B95A-A72F4E69EA42}"/>
              </a:ext>
            </a:extLst>
          </p:cNvPr>
          <p:cNvSpPr/>
          <p:nvPr/>
        </p:nvSpPr>
        <p:spPr>
          <a:xfrm>
            <a:off x="2296363" y="240324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AA47983B-6930-44C0-B408-A847986007EF}"/>
              </a:ext>
            </a:extLst>
          </p:cNvPr>
          <p:cNvSpPr/>
          <p:nvPr/>
        </p:nvSpPr>
        <p:spPr>
          <a:xfrm>
            <a:off x="2581491" y="239252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02</a:t>
            </a:r>
            <a:r>
              <a:rPr lang="zh-CN" altLang="en-US" sz="750" dirty="0"/>
              <a:t>月</a:t>
            </a: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xmlns="" id="{09A39AD9-6F22-44B3-9C42-11838D9BE553}"/>
              </a:ext>
            </a:extLst>
          </p:cNvPr>
          <p:cNvSpPr/>
          <p:nvPr/>
        </p:nvSpPr>
        <p:spPr>
          <a:xfrm rot="2557381">
            <a:off x="2554221" y="244931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167">
            <a:extLst>
              <a:ext uri="{FF2B5EF4-FFF2-40B4-BE49-F238E27FC236}">
                <a16:creationId xmlns:a16="http://schemas.microsoft.com/office/drawing/2014/main" xmlns="" id="{9C6CA964-5593-4A09-AC04-04E32CFE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99" y="2403983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申请入驻腾讯课堂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完成课程体系完善</a:t>
            </a: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FC6554BB-186B-40FE-B669-18F9C11E4AC1}"/>
              </a:ext>
            </a:extLst>
          </p:cNvPr>
          <p:cNvSpPr/>
          <p:nvPr/>
        </p:nvSpPr>
        <p:spPr>
          <a:xfrm>
            <a:off x="2295823" y="290730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C571FC1C-2EEB-4515-B62A-F664F1C1490B}"/>
              </a:ext>
            </a:extLst>
          </p:cNvPr>
          <p:cNvSpPr/>
          <p:nvPr/>
        </p:nvSpPr>
        <p:spPr>
          <a:xfrm>
            <a:off x="1455127" y="289658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3</a:t>
            </a:r>
            <a:r>
              <a:rPr lang="zh-CN" altLang="en-US" sz="750" dirty="0"/>
              <a:t>月</a:t>
            </a:r>
          </a:p>
        </p:txBody>
      </p:sp>
      <p:sp>
        <p:nvSpPr>
          <p:cNvPr id="79" name="直角三角形 78">
            <a:extLst>
              <a:ext uri="{FF2B5EF4-FFF2-40B4-BE49-F238E27FC236}">
                <a16:creationId xmlns:a16="http://schemas.microsoft.com/office/drawing/2014/main" xmlns="" id="{8136AD1A-36F1-4AEA-B405-46B7F2A0D09F}"/>
              </a:ext>
            </a:extLst>
          </p:cNvPr>
          <p:cNvSpPr/>
          <p:nvPr/>
        </p:nvSpPr>
        <p:spPr>
          <a:xfrm rot="13523622">
            <a:off x="2143162" y="295336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167">
            <a:extLst>
              <a:ext uri="{FF2B5EF4-FFF2-40B4-BE49-F238E27FC236}">
                <a16:creationId xmlns:a16="http://schemas.microsoft.com/office/drawing/2014/main" xmlns="" id="{773A1813-BB2A-4EAD-920C-EF9C7452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44" y="2925130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在腾讯课堂正式开课</a:t>
            </a: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xmlns="" id="{6852D64C-3A9F-4828-A433-8FA61FF4340B}"/>
              </a:ext>
            </a:extLst>
          </p:cNvPr>
          <p:cNvSpPr/>
          <p:nvPr/>
        </p:nvSpPr>
        <p:spPr>
          <a:xfrm>
            <a:off x="2296363" y="346492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818D0800-CC01-49CB-BA9A-0CD50BD5345D}"/>
              </a:ext>
            </a:extLst>
          </p:cNvPr>
          <p:cNvSpPr/>
          <p:nvPr/>
        </p:nvSpPr>
        <p:spPr>
          <a:xfrm>
            <a:off x="2581491" y="345420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05</a:t>
            </a:r>
            <a:r>
              <a:rPr lang="zh-CN" altLang="en-US" sz="750" dirty="0"/>
              <a:t>月</a:t>
            </a:r>
          </a:p>
        </p:txBody>
      </p:sp>
      <p:sp>
        <p:nvSpPr>
          <p:cNvPr id="83" name="直角三角形 82">
            <a:extLst>
              <a:ext uri="{FF2B5EF4-FFF2-40B4-BE49-F238E27FC236}">
                <a16:creationId xmlns:a16="http://schemas.microsoft.com/office/drawing/2014/main" xmlns="" id="{31E83990-88AC-4675-986B-77CDD4868DCC}"/>
              </a:ext>
            </a:extLst>
          </p:cNvPr>
          <p:cNvSpPr/>
          <p:nvPr/>
        </p:nvSpPr>
        <p:spPr>
          <a:xfrm rot="2557381">
            <a:off x="2554221" y="351099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167">
            <a:extLst>
              <a:ext uri="{FF2B5EF4-FFF2-40B4-BE49-F238E27FC236}">
                <a16:creationId xmlns:a16="http://schemas.microsoft.com/office/drawing/2014/main" xmlns="" id="{C82679F9-2348-4F2F-B614-9D4B45B3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3436640"/>
            <a:ext cx="2000489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学生报名数达到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，同时被腾讯课堂选为精品课程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xmlns="" id="{4EEFB7A8-2384-4AB4-944F-6D5364EE20E7}"/>
              </a:ext>
            </a:extLst>
          </p:cNvPr>
          <p:cNvSpPr/>
          <p:nvPr/>
        </p:nvSpPr>
        <p:spPr>
          <a:xfrm>
            <a:off x="2295823" y="398742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F352F74E-3520-4D75-8186-F4CF24A094D9}"/>
              </a:ext>
            </a:extLst>
          </p:cNvPr>
          <p:cNvSpPr/>
          <p:nvPr/>
        </p:nvSpPr>
        <p:spPr>
          <a:xfrm>
            <a:off x="1455127" y="397670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6</a:t>
            </a:r>
            <a:r>
              <a:rPr lang="zh-CN" altLang="en-US" sz="750" dirty="0"/>
              <a:t>月</a:t>
            </a:r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xmlns="" id="{7E3EF625-B98B-4043-9479-10D6792B4AB9}"/>
              </a:ext>
            </a:extLst>
          </p:cNvPr>
          <p:cNvSpPr/>
          <p:nvPr/>
        </p:nvSpPr>
        <p:spPr>
          <a:xfrm rot="13523622">
            <a:off x="2143162" y="403348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167">
            <a:extLst>
              <a:ext uri="{FF2B5EF4-FFF2-40B4-BE49-F238E27FC236}">
                <a16:creationId xmlns:a16="http://schemas.microsoft.com/office/drawing/2014/main" xmlns="" id="{FABF2781-AF43-4291-A02B-63349D5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82" y="3988897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企业入驻麓谷企业广场</a:t>
            </a: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xmlns="" id="{49D46863-006A-4E52-8275-87D8FBC65563}"/>
              </a:ext>
            </a:extLst>
          </p:cNvPr>
          <p:cNvSpPr/>
          <p:nvPr/>
        </p:nvSpPr>
        <p:spPr>
          <a:xfrm>
            <a:off x="2295591" y="458000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A321F46E-8C3B-4368-90BA-30DCA3FACA06}"/>
              </a:ext>
            </a:extLst>
          </p:cNvPr>
          <p:cNvSpPr/>
          <p:nvPr/>
        </p:nvSpPr>
        <p:spPr>
          <a:xfrm>
            <a:off x="2580719" y="456928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xmlns="" id="{EE05AB2B-3785-4B8C-B9D3-AF092E1D803D}"/>
              </a:ext>
            </a:extLst>
          </p:cNvPr>
          <p:cNvSpPr/>
          <p:nvPr/>
        </p:nvSpPr>
        <p:spPr>
          <a:xfrm rot="2557381">
            <a:off x="2553449" y="462607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167">
            <a:extLst>
              <a:ext uri="{FF2B5EF4-FFF2-40B4-BE49-F238E27FC236}">
                <a16:creationId xmlns:a16="http://schemas.microsoft.com/office/drawing/2014/main" xmlns="" id="{4AFBA40D-1BB7-438B-99E5-0B4A427E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0004"/>
            <a:ext cx="1603673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课程报名参加学习的人数已超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A7A33AFC-7E87-450B-8905-87F1C4FB1595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2" name="TextBox 47">
              <a:extLst>
                <a:ext uri="{FF2B5EF4-FFF2-40B4-BE49-F238E27FC236}">
                  <a16:creationId xmlns:a16="http://schemas.microsoft.com/office/drawing/2014/main" xmlns="" id="{B1E104B2-C111-4D4C-BCEF-7F4CDCD63179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xmlns="" id="{A2E5F73B-BA6F-4D25-83F4-7A579FAAC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64131" y="1379943"/>
            <a:ext cx="4628654" cy="3424266"/>
            <a:chOff x="3048336" y="1630485"/>
            <a:chExt cx="6171539" cy="4565687"/>
          </a:xfrm>
        </p:grpSpPr>
        <p:grpSp>
          <p:nvGrpSpPr>
            <p:cNvPr id="5" name="Group 4"/>
            <p:cNvGrpSpPr/>
            <p:nvPr/>
          </p:nvGrpSpPr>
          <p:grpSpPr>
            <a:xfrm>
              <a:off x="5567176" y="3999041"/>
              <a:ext cx="1216923" cy="436181"/>
              <a:chOff x="5400218" y="3999041"/>
              <a:chExt cx="1216923" cy="436181"/>
            </a:xfrm>
          </p:grpSpPr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5400218" y="3999041"/>
                <a:ext cx="1216923" cy="65322"/>
              </a:xfrm>
              <a:custGeom>
                <a:avLst/>
                <a:gdLst>
                  <a:gd name="T0" fmla="*/ 0 w 1008"/>
                  <a:gd name="T1" fmla="*/ 48 h 48"/>
                  <a:gd name="T2" fmla="*/ 84 w 1008"/>
                  <a:gd name="T3" fmla="*/ 0 h 48"/>
                  <a:gd name="T4" fmla="*/ 1008 w 1008"/>
                  <a:gd name="T5" fmla="*/ 0 h 48"/>
                  <a:gd name="T6" fmla="*/ 960 w 1008"/>
                  <a:gd name="T7" fmla="*/ 48 h 48"/>
                  <a:gd name="T8" fmla="*/ 0 w 1008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8" h="48">
                    <a:moveTo>
                      <a:pt x="0" y="48"/>
                    </a:moveTo>
                    <a:lnTo>
                      <a:pt x="84" y="0"/>
                    </a:lnTo>
                    <a:lnTo>
                      <a:pt x="1008" y="0"/>
                    </a:lnTo>
                    <a:lnTo>
                      <a:pt x="96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 dirty="0"/>
              </a:p>
            </p:txBody>
          </p:sp>
          <p:sp>
            <p:nvSpPr>
              <p:cNvPr id="143" name="Freeform 17"/>
              <p:cNvSpPr>
                <a:spLocks/>
              </p:cNvSpPr>
              <p:nvPr/>
            </p:nvSpPr>
            <p:spPr bwMode="auto">
              <a:xfrm>
                <a:off x="6558080" y="3999740"/>
                <a:ext cx="57949" cy="435482"/>
              </a:xfrm>
              <a:custGeom>
                <a:avLst/>
                <a:gdLst>
                  <a:gd name="T0" fmla="*/ 0 w 48"/>
                  <a:gd name="T1" fmla="*/ 320 h 320"/>
                  <a:gd name="T2" fmla="*/ 0 w 48"/>
                  <a:gd name="T3" fmla="*/ 48 h 320"/>
                  <a:gd name="T4" fmla="*/ 48 w 48"/>
                  <a:gd name="T5" fmla="*/ 0 h 320"/>
                  <a:gd name="T6" fmla="*/ 48 w 48"/>
                  <a:gd name="T7" fmla="*/ 272 h 320"/>
                  <a:gd name="T8" fmla="*/ 0 w 48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0">
                    <a:moveTo>
                      <a:pt x="0" y="320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272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8336" y="1630485"/>
              <a:ext cx="6171539" cy="4565687"/>
              <a:chOff x="2926626" y="1630485"/>
              <a:chExt cx="6171539" cy="45656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26626" y="1630485"/>
                <a:ext cx="6171539" cy="4494498"/>
                <a:chOff x="1630097" y="2492959"/>
                <a:chExt cx="12343078" cy="898899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630097" y="4568674"/>
                  <a:ext cx="12343078" cy="6913281"/>
                  <a:chOff x="1630097" y="4568674"/>
                  <a:chExt cx="12343078" cy="6913281"/>
                </a:xfrm>
              </p:grpSpPr>
              <p:sp>
                <p:nvSpPr>
                  <p:cNvPr id="101" name="Freeform 22"/>
                  <p:cNvSpPr>
                    <a:spLocks/>
                  </p:cNvSpPr>
                  <p:nvPr/>
                </p:nvSpPr>
                <p:spPr bwMode="auto">
                  <a:xfrm>
                    <a:off x="2948006" y="7804248"/>
                    <a:ext cx="1945681" cy="1673038"/>
                  </a:xfrm>
                  <a:custGeom>
                    <a:avLst/>
                    <a:gdLst>
                      <a:gd name="T0" fmla="*/ 926 w 942"/>
                      <a:gd name="T1" fmla="*/ 112 h 810"/>
                      <a:gd name="T2" fmla="*/ 880 w 942"/>
                      <a:gd name="T3" fmla="*/ 150 h 810"/>
                      <a:gd name="T4" fmla="*/ 844 w 942"/>
                      <a:gd name="T5" fmla="*/ 116 h 810"/>
                      <a:gd name="T6" fmla="*/ 804 w 942"/>
                      <a:gd name="T7" fmla="*/ 86 h 810"/>
                      <a:gd name="T8" fmla="*/ 762 w 942"/>
                      <a:gd name="T9" fmla="*/ 60 h 810"/>
                      <a:gd name="T10" fmla="*/ 672 w 942"/>
                      <a:gd name="T11" fmla="*/ 22 h 810"/>
                      <a:gd name="T12" fmla="*/ 580 w 942"/>
                      <a:gd name="T13" fmla="*/ 2 h 810"/>
                      <a:gd name="T14" fmla="*/ 484 w 942"/>
                      <a:gd name="T15" fmla="*/ 0 h 810"/>
                      <a:gd name="T16" fmla="*/ 390 w 942"/>
                      <a:gd name="T17" fmla="*/ 16 h 810"/>
                      <a:gd name="T18" fmla="*/ 300 w 942"/>
                      <a:gd name="T19" fmla="*/ 50 h 810"/>
                      <a:gd name="T20" fmla="*/ 256 w 942"/>
                      <a:gd name="T21" fmla="*/ 74 h 810"/>
                      <a:gd name="T22" fmla="*/ 216 w 942"/>
                      <a:gd name="T23" fmla="*/ 102 h 810"/>
                      <a:gd name="T24" fmla="*/ 178 w 942"/>
                      <a:gd name="T25" fmla="*/ 136 h 810"/>
                      <a:gd name="T26" fmla="*/ 146 w 942"/>
                      <a:gd name="T27" fmla="*/ 168 h 810"/>
                      <a:gd name="T28" fmla="*/ 94 w 942"/>
                      <a:gd name="T29" fmla="*/ 230 h 810"/>
                      <a:gd name="T30" fmla="*/ 56 w 942"/>
                      <a:gd name="T31" fmla="*/ 294 h 810"/>
                      <a:gd name="T32" fmla="*/ 30 w 942"/>
                      <a:gd name="T33" fmla="*/ 360 h 810"/>
                      <a:gd name="T34" fmla="*/ 12 w 942"/>
                      <a:gd name="T35" fmla="*/ 430 h 810"/>
                      <a:gd name="T36" fmla="*/ 4 w 942"/>
                      <a:gd name="T37" fmla="*/ 504 h 810"/>
                      <a:gd name="T38" fmla="*/ 0 w 942"/>
                      <a:gd name="T39" fmla="*/ 626 h 810"/>
                      <a:gd name="T40" fmla="*/ 0 w 942"/>
                      <a:gd name="T41" fmla="*/ 718 h 810"/>
                      <a:gd name="T42" fmla="*/ 36 w 942"/>
                      <a:gd name="T43" fmla="*/ 810 h 810"/>
                      <a:gd name="T44" fmla="*/ 36 w 942"/>
                      <a:gd name="T45" fmla="*/ 718 h 810"/>
                      <a:gd name="T46" fmla="*/ 36 w 942"/>
                      <a:gd name="T47" fmla="*/ 628 h 810"/>
                      <a:gd name="T48" fmla="*/ 40 w 942"/>
                      <a:gd name="T49" fmla="*/ 508 h 810"/>
                      <a:gd name="T50" fmla="*/ 48 w 942"/>
                      <a:gd name="T51" fmla="*/ 438 h 810"/>
                      <a:gd name="T52" fmla="*/ 64 w 942"/>
                      <a:gd name="T53" fmla="*/ 372 h 810"/>
                      <a:gd name="T54" fmla="*/ 88 w 942"/>
                      <a:gd name="T55" fmla="*/ 310 h 810"/>
                      <a:gd name="T56" fmla="*/ 124 w 942"/>
                      <a:gd name="T57" fmla="*/ 250 h 810"/>
                      <a:gd name="T58" fmla="*/ 172 w 942"/>
                      <a:gd name="T59" fmla="*/ 192 h 810"/>
                      <a:gd name="T60" fmla="*/ 202 w 942"/>
                      <a:gd name="T61" fmla="*/ 162 h 810"/>
                      <a:gd name="T62" fmla="*/ 276 w 942"/>
                      <a:gd name="T63" fmla="*/ 106 h 810"/>
                      <a:gd name="T64" fmla="*/ 356 w 942"/>
                      <a:gd name="T65" fmla="*/ 66 h 810"/>
                      <a:gd name="T66" fmla="*/ 442 w 942"/>
                      <a:gd name="T67" fmla="*/ 42 h 810"/>
                      <a:gd name="T68" fmla="*/ 530 w 942"/>
                      <a:gd name="T69" fmla="*/ 36 h 810"/>
                      <a:gd name="T70" fmla="*/ 618 w 942"/>
                      <a:gd name="T71" fmla="*/ 46 h 810"/>
                      <a:gd name="T72" fmla="*/ 702 w 942"/>
                      <a:gd name="T73" fmla="*/ 72 h 810"/>
                      <a:gd name="T74" fmla="*/ 780 w 942"/>
                      <a:gd name="T75" fmla="*/ 114 h 810"/>
                      <a:gd name="T76" fmla="*/ 852 w 942"/>
                      <a:gd name="T77" fmla="*/ 174 h 810"/>
                      <a:gd name="T78" fmla="*/ 942 w 942"/>
                      <a:gd name="T79" fmla="*/ 256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10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0"/>
                        </a:lnTo>
                        <a:lnTo>
                          <a:pt x="880" y="150"/>
                        </a:lnTo>
                        <a:lnTo>
                          <a:pt x="862" y="132"/>
                        </a:lnTo>
                        <a:lnTo>
                          <a:pt x="844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2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2"/>
                        </a:lnTo>
                        <a:lnTo>
                          <a:pt x="626" y="10"/>
                        </a:lnTo>
                        <a:lnTo>
                          <a:pt x="580" y="2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0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2"/>
                        </a:lnTo>
                        <a:lnTo>
                          <a:pt x="196" y="118"/>
                        </a:lnTo>
                        <a:lnTo>
                          <a:pt x="178" y="136"/>
                        </a:lnTo>
                        <a:lnTo>
                          <a:pt x="178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0"/>
                        </a:lnTo>
                        <a:lnTo>
                          <a:pt x="74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4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10"/>
                        </a:lnTo>
                        <a:lnTo>
                          <a:pt x="36" y="810"/>
                        </a:lnTo>
                        <a:lnTo>
                          <a:pt x="36" y="810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2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F79127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8055377" y="5096368"/>
                    <a:ext cx="1945681" cy="1668907"/>
                  </a:xfrm>
                  <a:custGeom>
                    <a:avLst/>
                    <a:gdLst>
                      <a:gd name="T0" fmla="*/ 926 w 942"/>
                      <a:gd name="T1" fmla="*/ 112 h 808"/>
                      <a:gd name="T2" fmla="*/ 880 w 942"/>
                      <a:gd name="T3" fmla="*/ 152 h 808"/>
                      <a:gd name="T4" fmla="*/ 842 w 942"/>
                      <a:gd name="T5" fmla="*/ 116 h 808"/>
                      <a:gd name="T6" fmla="*/ 804 w 942"/>
                      <a:gd name="T7" fmla="*/ 86 h 808"/>
                      <a:gd name="T8" fmla="*/ 762 w 942"/>
                      <a:gd name="T9" fmla="*/ 60 h 808"/>
                      <a:gd name="T10" fmla="*/ 672 w 942"/>
                      <a:gd name="T11" fmla="*/ 24 h 808"/>
                      <a:gd name="T12" fmla="*/ 580 w 942"/>
                      <a:gd name="T13" fmla="*/ 4 h 808"/>
                      <a:gd name="T14" fmla="*/ 484 w 942"/>
                      <a:gd name="T15" fmla="*/ 0 h 808"/>
                      <a:gd name="T16" fmla="*/ 390 w 942"/>
                      <a:gd name="T17" fmla="*/ 16 h 808"/>
                      <a:gd name="T18" fmla="*/ 300 w 942"/>
                      <a:gd name="T19" fmla="*/ 52 h 808"/>
                      <a:gd name="T20" fmla="*/ 256 w 942"/>
                      <a:gd name="T21" fmla="*/ 74 h 808"/>
                      <a:gd name="T22" fmla="*/ 216 w 942"/>
                      <a:gd name="T23" fmla="*/ 104 h 808"/>
                      <a:gd name="T24" fmla="*/ 176 w 942"/>
                      <a:gd name="T25" fmla="*/ 136 h 808"/>
                      <a:gd name="T26" fmla="*/ 146 w 942"/>
                      <a:gd name="T27" fmla="*/ 168 h 808"/>
                      <a:gd name="T28" fmla="*/ 94 w 942"/>
                      <a:gd name="T29" fmla="*/ 232 h 808"/>
                      <a:gd name="T30" fmla="*/ 56 w 942"/>
                      <a:gd name="T31" fmla="*/ 294 h 808"/>
                      <a:gd name="T32" fmla="*/ 30 w 942"/>
                      <a:gd name="T33" fmla="*/ 360 h 808"/>
                      <a:gd name="T34" fmla="*/ 12 w 942"/>
                      <a:gd name="T35" fmla="*/ 430 h 808"/>
                      <a:gd name="T36" fmla="*/ 4 w 942"/>
                      <a:gd name="T37" fmla="*/ 504 h 808"/>
                      <a:gd name="T38" fmla="*/ 0 w 942"/>
                      <a:gd name="T39" fmla="*/ 626 h 808"/>
                      <a:gd name="T40" fmla="*/ 0 w 942"/>
                      <a:gd name="T41" fmla="*/ 718 h 808"/>
                      <a:gd name="T42" fmla="*/ 36 w 942"/>
                      <a:gd name="T43" fmla="*/ 808 h 808"/>
                      <a:gd name="T44" fmla="*/ 36 w 942"/>
                      <a:gd name="T45" fmla="*/ 718 h 808"/>
                      <a:gd name="T46" fmla="*/ 36 w 942"/>
                      <a:gd name="T47" fmla="*/ 628 h 808"/>
                      <a:gd name="T48" fmla="*/ 40 w 942"/>
                      <a:gd name="T49" fmla="*/ 508 h 808"/>
                      <a:gd name="T50" fmla="*/ 48 w 942"/>
                      <a:gd name="T51" fmla="*/ 438 h 808"/>
                      <a:gd name="T52" fmla="*/ 64 w 942"/>
                      <a:gd name="T53" fmla="*/ 372 h 808"/>
                      <a:gd name="T54" fmla="*/ 88 w 942"/>
                      <a:gd name="T55" fmla="*/ 310 h 808"/>
                      <a:gd name="T56" fmla="*/ 124 w 942"/>
                      <a:gd name="T57" fmla="*/ 250 h 808"/>
                      <a:gd name="T58" fmla="*/ 172 w 942"/>
                      <a:gd name="T59" fmla="*/ 192 h 808"/>
                      <a:gd name="T60" fmla="*/ 202 w 942"/>
                      <a:gd name="T61" fmla="*/ 162 h 808"/>
                      <a:gd name="T62" fmla="*/ 276 w 942"/>
                      <a:gd name="T63" fmla="*/ 106 h 808"/>
                      <a:gd name="T64" fmla="*/ 356 w 942"/>
                      <a:gd name="T65" fmla="*/ 66 h 808"/>
                      <a:gd name="T66" fmla="*/ 442 w 942"/>
                      <a:gd name="T67" fmla="*/ 42 h 808"/>
                      <a:gd name="T68" fmla="*/ 530 w 942"/>
                      <a:gd name="T69" fmla="*/ 36 h 808"/>
                      <a:gd name="T70" fmla="*/ 618 w 942"/>
                      <a:gd name="T71" fmla="*/ 46 h 808"/>
                      <a:gd name="T72" fmla="*/ 702 w 942"/>
                      <a:gd name="T73" fmla="*/ 72 h 808"/>
                      <a:gd name="T74" fmla="*/ 780 w 942"/>
                      <a:gd name="T75" fmla="*/ 114 h 808"/>
                      <a:gd name="T76" fmla="*/ 852 w 942"/>
                      <a:gd name="T77" fmla="*/ 174 h 808"/>
                      <a:gd name="T78" fmla="*/ 942 w 942"/>
                      <a:gd name="T79" fmla="*/ 256 h 8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08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2"/>
                        </a:lnTo>
                        <a:lnTo>
                          <a:pt x="880" y="152"/>
                        </a:lnTo>
                        <a:lnTo>
                          <a:pt x="862" y="134"/>
                        </a:lnTo>
                        <a:lnTo>
                          <a:pt x="842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4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4"/>
                        </a:lnTo>
                        <a:lnTo>
                          <a:pt x="626" y="10"/>
                        </a:lnTo>
                        <a:lnTo>
                          <a:pt x="580" y="4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2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4"/>
                        </a:lnTo>
                        <a:lnTo>
                          <a:pt x="196" y="120"/>
                        </a:lnTo>
                        <a:lnTo>
                          <a:pt x="176" y="136"/>
                        </a:lnTo>
                        <a:lnTo>
                          <a:pt x="176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2"/>
                        </a:lnTo>
                        <a:lnTo>
                          <a:pt x="72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2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08"/>
                        </a:lnTo>
                        <a:lnTo>
                          <a:pt x="36" y="808"/>
                        </a:lnTo>
                        <a:lnTo>
                          <a:pt x="36" y="808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4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E65149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30097" y="4568674"/>
                    <a:ext cx="12343078" cy="6913281"/>
                    <a:chOff x="1630097" y="6235639"/>
                    <a:chExt cx="10558728" cy="5246316"/>
                  </a:xfrm>
                </p:grpSpPr>
                <p:sp>
                  <p:nvSpPr>
                    <p:cNvPr id="10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097" y="10482263"/>
                      <a:ext cx="1999384" cy="56181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0814" y="9375166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6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9341" y="835068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8296" y="7342735"/>
                      <a:ext cx="2015907" cy="54528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5965" y="623563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30097" y="10329418"/>
                      <a:ext cx="2181146" cy="152845"/>
                    </a:xfrm>
                    <a:custGeom>
                      <a:avLst/>
                      <a:gdLst>
                        <a:gd name="T0" fmla="*/ 0 w 1056"/>
                        <a:gd name="T1" fmla="*/ 74 h 74"/>
                        <a:gd name="T2" fmla="*/ 136 w 1056"/>
                        <a:gd name="T3" fmla="*/ 0 h 74"/>
                        <a:gd name="T4" fmla="*/ 1056 w 1056"/>
                        <a:gd name="T5" fmla="*/ 0 h 74"/>
                        <a:gd name="T6" fmla="*/ 968 w 1056"/>
                        <a:gd name="T7" fmla="*/ 74 h 74"/>
                        <a:gd name="T8" fmla="*/ 0 w 1056"/>
                        <a:gd name="T9" fmla="*/ 74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6" h="74">
                          <a:moveTo>
                            <a:pt x="0" y="74"/>
                          </a:moveTo>
                          <a:lnTo>
                            <a:pt x="136" y="0"/>
                          </a:lnTo>
                          <a:lnTo>
                            <a:pt x="1056" y="0"/>
                          </a:lnTo>
                          <a:lnTo>
                            <a:pt x="968" y="74"/>
                          </a:lnTo>
                          <a:lnTo>
                            <a:pt x="0" y="74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25350" y="10329418"/>
                      <a:ext cx="185893" cy="714656"/>
                    </a:xfrm>
                    <a:custGeom>
                      <a:avLst/>
                      <a:gdLst>
                        <a:gd name="T0" fmla="*/ 2 w 90"/>
                        <a:gd name="T1" fmla="*/ 346 h 346"/>
                        <a:gd name="T2" fmla="*/ 0 w 90"/>
                        <a:gd name="T3" fmla="*/ 74 h 346"/>
                        <a:gd name="T4" fmla="*/ 90 w 90"/>
                        <a:gd name="T5" fmla="*/ 0 h 346"/>
                        <a:gd name="T6" fmla="*/ 90 w 90"/>
                        <a:gd name="T7" fmla="*/ 262 h 346"/>
                        <a:gd name="T8" fmla="*/ 2 w 90"/>
                        <a:gd name="T9" fmla="*/ 346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" h="346">
                          <a:moveTo>
                            <a:pt x="2" y="346"/>
                          </a:moveTo>
                          <a:lnTo>
                            <a:pt x="0" y="74"/>
                          </a:lnTo>
                          <a:lnTo>
                            <a:pt x="90" y="0"/>
                          </a:lnTo>
                          <a:lnTo>
                            <a:pt x="90" y="262"/>
                          </a:lnTo>
                          <a:lnTo>
                            <a:pt x="2" y="34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860814" y="9276024"/>
                      <a:ext cx="2082002" cy="99142"/>
                    </a:xfrm>
                    <a:custGeom>
                      <a:avLst/>
                      <a:gdLst>
                        <a:gd name="T0" fmla="*/ 0 w 1008"/>
                        <a:gd name="T1" fmla="*/ 48 h 48"/>
                        <a:gd name="T2" fmla="*/ 84 w 1008"/>
                        <a:gd name="T3" fmla="*/ 0 h 48"/>
                        <a:gd name="T4" fmla="*/ 1008 w 1008"/>
                        <a:gd name="T5" fmla="*/ 0 h 48"/>
                        <a:gd name="T6" fmla="*/ 960 w 1008"/>
                        <a:gd name="T7" fmla="*/ 48 h 48"/>
                        <a:gd name="T8" fmla="*/ 0 w 1008"/>
                        <a:gd name="T9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8" h="48">
                          <a:moveTo>
                            <a:pt x="0" y="48"/>
                          </a:moveTo>
                          <a:lnTo>
                            <a:pt x="84" y="0"/>
                          </a:lnTo>
                          <a:lnTo>
                            <a:pt x="1008" y="0"/>
                          </a:lnTo>
                          <a:lnTo>
                            <a:pt x="960" y="48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843674" y="9276024"/>
                      <a:ext cx="99143" cy="660953"/>
                    </a:xfrm>
                    <a:custGeom>
                      <a:avLst/>
                      <a:gdLst>
                        <a:gd name="T0" fmla="*/ 0 w 48"/>
                        <a:gd name="T1" fmla="*/ 320 h 320"/>
                        <a:gd name="T2" fmla="*/ 0 w 48"/>
                        <a:gd name="T3" fmla="*/ 48 h 320"/>
                        <a:gd name="T4" fmla="*/ 48 w 48"/>
                        <a:gd name="T5" fmla="*/ 0 h 320"/>
                        <a:gd name="T6" fmla="*/ 48 w 48"/>
                        <a:gd name="T7" fmla="*/ 272 h 320"/>
                        <a:gd name="T8" fmla="*/ 0 w 48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20">
                          <a:moveTo>
                            <a:pt x="0" y="320"/>
                          </a:moveTo>
                          <a:lnTo>
                            <a:pt x="0" y="48"/>
                          </a:lnTo>
                          <a:lnTo>
                            <a:pt x="48" y="0"/>
                          </a:lnTo>
                          <a:lnTo>
                            <a:pt x="48" y="272"/>
                          </a:lnTo>
                          <a:lnTo>
                            <a:pt x="0" y="32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909153" y="7888022"/>
                      <a:ext cx="2115050" cy="95012"/>
                    </a:xfrm>
                    <a:custGeom>
                      <a:avLst/>
                      <a:gdLst>
                        <a:gd name="T0" fmla="*/ 1024 w 1024"/>
                        <a:gd name="T1" fmla="*/ 0 h 46"/>
                        <a:gd name="T2" fmla="*/ 952 w 1024"/>
                        <a:gd name="T3" fmla="*/ 46 h 46"/>
                        <a:gd name="T4" fmla="*/ 0 w 1024"/>
                        <a:gd name="T5" fmla="*/ 44 h 46"/>
                        <a:gd name="T6" fmla="*/ 48 w 1024"/>
                        <a:gd name="T7" fmla="*/ 0 h 46"/>
                        <a:gd name="T8" fmla="*/ 1024 w 1024"/>
                        <a:gd name="T9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4" h="46">
                          <a:moveTo>
                            <a:pt x="1024" y="0"/>
                          </a:moveTo>
                          <a:lnTo>
                            <a:pt x="952" y="46"/>
                          </a:lnTo>
                          <a:lnTo>
                            <a:pt x="0" y="44"/>
                          </a:lnTo>
                          <a:lnTo>
                            <a:pt x="48" y="0"/>
                          </a:lnTo>
                          <a:lnTo>
                            <a:pt x="1024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7909153" y="7342735"/>
                      <a:ext cx="99143" cy="636168"/>
                    </a:xfrm>
                    <a:custGeom>
                      <a:avLst/>
                      <a:gdLst>
                        <a:gd name="T0" fmla="*/ 48 w 48"/>
                        <a:gd name="T1" fmla="*/ 0 h 308"/>
                        <a:gd name="T2" fmla="*/ 48 w 48"/>
                        <a:gd name="T3" fmla="*/ 264 h 308"/>
                        <a:gd name="T4" fmla="*/ 0 w 48"/>
                        <a:gd name="T5" fmla="*/ 308 h 308"/>
                        <a:gd name="T6" fmla="*/ 2 w 48"/>
                        <a:gd name="T7" fmla="*/ 46 h 308"/>
                        <a:gd name="T8" fmla="*/ 48 w 48"/>
                        <a:gd name="T9" fmla="*/ 0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08">
                          <a:moveTo>
                            <a:pt x="48" y="0"/>
                          </a:moveTo>
                          <a:lnTo>
                            <a:pt x="48" y="264"/>
                          </a:lnTo>
                          <a:lnTo>
                            <a:pt x="0" y="308"/>
                          </a:lnTo>
                          <a:lnTo>
                            <a:pt x="2" y="4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793318"/>
                      <a:ext cx="2164622" cy="144584"/>
                    </a:xfrm>
                    <a:custGeom>
                      <a:avLst/>
                      <a:gdLst>
                        <a:gd name="T0" fmla="*/ 1048 w 1048"/>
                        <a:gd name="T1" fmla="*/ 2 h 70"/>
                        <a:gd name="T2" fmla="*/ 946 w 1048"/>
                        <a:gd name="T3" fmla="*/ 70 h 70"/>
                        <a:gd name="T4" fmla="*/ 0 w 1048"/>
                        <a:gd name="T5" fmla="*/ 70 h 70"/>
                        <a:gd name="T6" fmla="*/ 88 w 1048"/>
                        <a:gd name="T7" fmla="*/ 0 h 70"/>
                        <a:gd name="T8" fmla="*/ 1048 w 1048"/>
                        <a:gd name="T9" fmla="*/ 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48" h="70">
                          <a:moveTo>
                            <a:pt x="1048" y="2"/>
                          </a:moveTo>
                          <a:lnTo>
                            <a:pt x="946" y="70"/>
                          </a:lnTo>
                          <a:lnTo>
                            <a:pt x="0" y="70"/>
                          </a:lnTo>
                          <a:lnTo>
                            <a:pt x="88" y="0"/>
                          </a:lnTo>
                          <a:lnTo>
                            <a:pt x="1048" y="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235639"/>
                      <a:ext cx="181762" cy="702263"/>
                    </a:xfrm>
                    <a:custGeom>
                      <a:avLst/>
                      <a:gdLst>
                        <a:gd name="T0" fmla="*/ 88 w 88"/>
                        <a:gd name="T1" fmla="*/ 0 h 340"/>
                        <a:gd name="T2" fmla="*/ 88 w 88"/>
                        <a:gd name="T3" fmla="*/ 268 h 340"/>
                        <a:gd name="T4" fmla="*/ 0 w 88"/>
                        <a:gd name="T5" fmla="*/ 340 h 340"/>
                        <a:gd name="T6" fmla="*/ 0 w 88"/>
                        <a:gd name="T7" fmla="*/ 80 h 340"/>
                        <a:gd name="T8" fmla="*/ 88 w 88"/>
                        <a:gd name="T9" fmla="*/ 0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0">
                          <a:moveTo>
                            <a:pt x="88" y="0"/>
                          </a:moveTo>
                          <a:lnTo>
                            <a:pt x="88" y="268"/>
                          </a:lnTo>
                          <a:lnTo>
                            <a:pt x="0" y="340"/>
                          </a:lnTo>
                          <a:lnTo>
                            <a:pt x="0" y="80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74 w 100"/>
                        <a:gd name="T1" fmla="*/ 216 h 216"/>
                        <a:gd name="T2" fmla="*/ 74 w 100"/>
                        <a:gd name="T3" fmla="*/ 118 h 216"/>
                        <a:gd name="T4" fmla="*/ 68 w 100"/>
                        <a:gd name="T5" fmla="*/ 120 h 216"/>
                        <a:gd name="T6" fmla="*/ 38 w 100"/>
                        <a:gd name="T7" fmla="*/ 130 h 216"/>
                        <a:gd name="T8" fmla="*/ 32 w 100"/>
                        <a:gd name="T9" fmla="*/ 132 h 216"/>
                        <a:gd name="T10" fmla="*/ 26 w 100"/>
                        <a:gd name="T11" fmla="*/ 138 h 216"/>
                        <a:gd name="T12" fmla="*/ 24 w 100"/>
                        <a:gd name="T13" fmla="*/ 140 h 216"/>
                        <a:gd name="T14" fmla="*/ 24 w 100"/>
                        <a:gd name="T15" fmla="*/ 144 h 216"/>
                        <a:gd name="T16" fmla="*/ 0 w 100"/>
                        <a:gd name="T17" fmla="*/ 216 h 216"/>
                        <a:gd name="T18" fmla="*/ 0 w 100"/>
                        <a:gd name="T19" fmla="*/ 36 h 216"/>
                        <a:gd name="T20" fmla="*/ 0 w 100"/>
                        <a:gd name="T21" fmla="*/ 26 h 216"/>
                        <a:gd name="T22" fmla="*/ 6 w 100"/>
                        <a:gd name="T23" fmla="*/ 16 h 216"/>
                        <a:gd name="T24" fmla="*/ 14 w 100"/>
                        <a:gd name="T25" fmla="*/ 10 h 216"/>
                        <a:gd name="T26" fmla="*/ 22 w 100"/>
                        <a:gd name="T27" fmla="*/ 6 h 216"/>
                        <a:gd name="T28" fmla="*/ 50 w 100"/>
                        <a:gd name="T29" fmla="*/ 0 h 216"/>
                        <a:gd name="T30" fmla="*/ 64 w 100"/>
                        <a:gd name="T31" fmla="*/ 2 h 216"/>
                        <a:gd name="T32" fmla="*/ 76 w 100"/>
                        <a:gd name="T33" fmla="*/ 6 h 216"/>
                        <a:gd name="T34" fmla="*/ 92 w 100"/>
                        <a:gd name="T35" fmla="*/ 16 h 216"/>
                        <a:gd name="T36" fmla="*/ 96 w 100"/>
                        <a:gd name="T37" fmla="*/ 22 h 216"/>
                        <a:gd name="T38" fmla="*/ 98 w 100"/>
                        <a:gd name="T39" fmla="*/ 26 h 216"/>
                        <a:gd name="T40" fmla="*/ 100 w 100"/>
                        <a:gd name="T41" fmla="*/ 216 h 216"/>
                        <a:gd name="T42" fmla="*/ 32 w 100"/>
                        <a:gd name="T43" fmla="*/ 106 h 216"/>
                        <a:gd name="T44" fmla="*/ 46 w 100"/>
                        <a:gd name="T45" fmla="*/ 102 h 216"/>
                        <a:gd name="T46" fmla="*/ 56 w 100"/>
                        <a:gd name="T47" fmla="*/ 98 h 216"/>
                        <a:gd name="T48" fmla="*/ 62 w 100"/>
                        <a:gd name="T49" fmla="*/ 96 h 216"/>
                        <a:gd name="T50" fmla="*/ 72 w 100"/>
                        <a:gd name="T51" fmla="*/ 90 h 216"/>
                        <a:gd name="T52" fmla="*/ 74 w 100"/>
                        <a:gd name="T53" fmla="*/ 80 h 216"/>
                        <a:gd name="T54" fmla="*/ 74 w 100"/>
                        <a:gd name="T55" fmla="*/ 40 h 216"/>
                        <a:gd name="T56" fmla="*/ 74 w 100"/>
                        <a:gd name="T57" fmla="*/ 34 h 216"/>
                        <a:gd name="T58" fmla="*/ 70 w 100"/>
                        <a:gd name="T59" fmla="*/ 30 h 216"/>
                        <a:gd name="T60" fmla="*/ 62 w 100"/>
                        <a:gd name="T61" fmla="*/ 24 h 216"/>
                        <a:gd name="T62" fmla="*/ 48 w 100"/>
                        <a:gd name="T63" fmla="*/ 22 h 216"/>
                        <a:gd name="T64" fmla="*/ 36 w 100"/>
                        <a:gd name="T65" fmla="*/ 24 h 216"/>
                        <a:gd name="T66" fmla="*/ 28 w 100"/>
                        <a:gd name="T67" fmla="*/ 30 h 216"/>
                        <a:gd name="T68" fmla="*/ 24 w 100"/>
                        <a:gd name="T69" fmla="*/ 36 h 216"/>
                        <a:gd name="T70" fmla="*/ 24 w 100"/>
                        <a:gd name="T71" fmla="*/ 110 h 216"/>
                        <a:gd name="T72" fmla="*/ 32 w 100"/>
                        <a:gd name="T73" fmla="*/ 10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  <a:close/>
                          <a:moveTo>
                            <a:pt x="32" y="106"/>
                          </a:moveTo>
                          <a:lnTo>
                            <a:pt x="32" y="106"/>
                          </a:lnTo>
                          <a:lnTo>
                            <a:pt x="46" y="102"/>
                          </a:lnTo>
                          <a:lnTo>
                            <a:pt x="46" y="102"/>
                          </a:ln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2" y="96"/>
                          </a:lnTo>
                          <a:lnTo>
                            <a:pt x="62" y="96"/>
                          </a:lnTo>
                          <a:lnTo>
                            <a:pt x="68" y="94"/>
                          </a:lnTo>
                          <a:lnTo>
                            <a:pt x="72" y="90"/>
                          </a:lnTo>
                          <a:lnTo>
                            <a:pt x="72" y="90"/>
                          </a:lnTo>
                          <a:lnTo>
                            <a:pt x="74" y="80"/>
                          </a:lnTo>
                          <a:lnTo>
                            <a:pt x="74" y="40"/>
                          </a:lnTo>
                          <a:lnTo>
                            <a:pt x="74" y="40"/>
                          </a:lnTo>
                          <a:lnTo>
                            <a:pt x="74" y="34"/>
                          </a:lnTo>
                          <a:lnTo>
                            <a:pt x="74" y="34"/>
                          </a:lnTo>
                          <a:lnTo>
                            <a:pt x="70" y="30"/>
                          </a:lnTo>
                          <a:lnTo>
                            <a:pt x="70" y="30"/>
                          </a:lnTo>
                          <a:lnTo>
                            <a:pt x="62" y="24"/>
                          </a:lnTo>
                          <a:lnTo>
                            <a:pt x="62" y="24"/>
                          </a:lnTo>
                          <a:lnTo>
                            <a:pt x="48" y="22"/>
                          </a:lnTo>
                          <a:lnTo>
                            <a:pt x="48" y="22"/>
                          </a:lnTo>
                          <a:lnTo>
                            <a:pt x="36" y="24"/>
                          </a:lnTo>
                          <a:lnTo>
                            <a:pt x="36" y="24"/>
                          </a:lnTo>
                          <a:lnTo>
                            <a:pt x="28" y="30"/>
                          </a:lnTo>
                          <a:lnTo>
                            <a:pt x="28" y="30"/>
                          </a:lnTo>
                          <a:lnTo>
                            <a:pt x="24" y="36"/>
                          </a:lnTo>
                          <a:lnTo>
                            <a:pt x="24" y="36"/>
                          </a:lnTo>
                          <a:lnTo>
                            <a:pt x="24" y="42"/>
                          </a:lnTo>
                          <a:lnTo>
                            <a:pt x="24" y="110"/>
                          </a:lnTo>
                          <a:lnTo>
                            <a:pt x="24" y="110"/>
                          </a:lnTo>
                          <a:lnTo>
                            <a:pt x="32" y="10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100 w 100"/>
                        <a:gd name="T1" fmla="*/ 216 h 216"/>
                        <a:gd name="T2" fmla="*/ 74 w 100"/>
                        <a:gd name="T3" fmla="*/ 216 h 216"/>
                        <a:gd name="T4" fmla="*/ 74 w 100"/>
                        <a:gd name="T5" fmla="*/ 118 h 216"/>
                        <a:gd name="T6" fmla="*/ 74 w 100"/>
                        <a:gd name="T7" fmla="*/ 118 h 216"/>
                        <a:gd name="T8" fmla="*/ 68 w 100"/>
                        <a:gd name="T9" fmla="*/ 120 h 216"/>
                        <a:gd name="T10" fmla="*/ 68 w 100"/>
                        <a:gd name="T11" fmla="*/ 120 h 216"/>
                        <a:gd name="T12" fmla="*/ 56 w 100"/>
                        <a:gd name="T13" fmla="*/ 124 h 216"/>
                        <a:gd name="T14" fmla="*/ 38 w 100"/>
                        <a:gd name="T15" fmla="*/ 130 h 216"/>
                        <a:gd name="T16" fmla="*/ 38 w 100"/>
                        <a:gd name="T17" fmla="*/ 130 h 216"/>
                        <a:gd name="T18" fmla="*/ 32 w 100"/>
                        <a:gd name="T19" fmla="*/ 132 h 216"/>
                        <a:gd name="T20" fmla="*/ 32 w 100"/>
                        <a:gd name="T21" fmla="*/ 132 h 216"/>
                        <a:gd name="T22" fmla="*/ 26 w 100"/>
                        <a:gd name="T23" fmla="*/ 138 h 216"/>
                        <a:gd name="T24" fmla="*/ 26 w 100"/>
                        <a:gd name="T25" fmla="*/ 138 h 216"/>
                        <a:gd name="T26" fmla="*/ 24 w 100"/>
                        <a:gd name="T27" fmla="*/ 140 h 216"/>
                        <a:gd name="T28" fmla="*/ 24 w 100"/>
                        <a:gd name="T29" fmla="*/ 144 h 216"/>
                        <a:gd name="T30" fmla="*/ 24 w 100"/>
                        <a:gd name="T31" fmla="*/ 144 h 216"/>
                        <a:gd name="T32" fmla="*/ 24 w 100"/>
                        <a:gd name="T33" fmla="*/ 216 h 216"/>
                        <a:gd name="T34" fmla="*/ 0 w 100"/>
                        <a:gd name="T35" fmla="*/ 216 h 216"/>
                        <a:gd name="T36" fmla="*/ 0 w 100"/>
                        <a:gd name="T37" fmla="*/ 36 h 216"/>
                        <a:gd name="T38" fmla="*/ 0 w 100"/>
                        <a:gd name="T39" fmla="*/ 36 h 216"/>
                        <a:gd name="T40" fmla="*/ 0 w 100"/>
                        <a:gd name="T41" fmla="*/ 26 h 216"/>
                        <a:gd name="T42" fmla="*/ 0 w 100"/>
                        <a:gd name="T43" fmla="*/ 26 h 216"/>
                        <a:gd name="T44" fmla="*/ 2 w 100"/>
                        <a:gd name="T45" fmla="*/ 22 h 216"/>
                        <a:gd name="T46" fmla="*/ 6 w 100"/>
                        <a:gd name="T47" fmla="*/ 16 h 216"/>
                        <a:gd name="T48" fmla="*/ 6 w 100"/>
                        <a:gd name="T49" fmla="*/ 16 h 216"/>
                        <a:gd name="T50" fmla="*/ 14 w 100"/>
                        <a:gd name="T51" fmla="*/ 10 h 216"/>
                        <a:gd name="T52" fmla="*/ 22 w 100"/>
                        <a:gd name="T53" fmla="*/ 6 h 216"/>
                        <a:gd name="T54" fmla="*/ 22 w 100"/>
                        <a:gd name="T55" fmla="*/ 6 h 216"/>
                        <a:gd name="T56" fmla="*/ 34 w 100"/>
                        <a:gd name="T57" fmla="*/ 2 h 216"/>
                        <a:gd name="T58" fmla="*/ 50 w 100"/>
                        <a:gd name="T59" fmla="*/ 0 h 216"/>
                        <a:gd name="T60" fmla="*/ 50 w 100"/>
                        <a:gd name="T61" fmla="*/ 0 h 216"/>
                        <a:gd name="T62" fmla="*/ 64 w 100"/>
                        <a:gd name="T63" fmla="*/ 2 h 216"/>
                        <a:gd name="T64" fmla="*/ 76 w 100"/>
                        <a:gd name="T65" fmla="*/ 6 h 216"/>
                        <a:gd name="T66" fmla="*/ 76 w 100"/>
                        <a:gd name="T67" fmla="*/ 6 h 216"/>
                        <a:gd name="T68" fmla="*/ 86 w 100"/>
                        <a:gd name="T69" fmla="*/ 10 h 216"/>
                        <a:gd name="T70" fmla="*/ 92 w 100"/>
                        <a:gd name="T71" fmla="*/ 16 h 216"/>
                        <a:gd name="T72" fmla="*/ 92 w 100"/>
                        <a:gd name="T73" fmla="*/ 16 h 216"/>
                        <a:gd name="T74" fmla="*/ 96 w 100"/>
                        <a:gd name="T75" fmla="*/ 22 h 216"/>
                        <a:gd name="T76" fmla="*/ 98 w 100"/>
                        <a:gd name="T77" fmla="*/ 26 h 216"/>
                        <a:gd name="T78" fmla="*/ 98 w 100"/>
                        <a:gd name="T79" fmla="*/ 26 h 216"/>
                        <a:gd name="T80" fmla="*/ 100 w 100"/>
                        <a:gd name="T81" fmla="*/ 36 h 216"/>
                        <a:gd name="T82" fmla="*/ 100 w 100"/>
                        <a:gd name="T83" fmla="*/ 21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782942" y="10581406"/>
                      <a:ext cx="103274" cy="181762"/>
                    </a:xfrm>
                    <a:custGeom>
                      <a:avLst/>
                      <a:gdLst>
                        <a:gd name="T0" fmla="*/ 8 w 50"/>
                        <a:gd name="T1" fmla="*/ 84 h 88"/>
                        <a:gd name="T2" fmla="*/ 8 w 50"/>
                        <a:gd name="T3" fmla="*/ 84 h 88"/>
                        <a:gd name="T4" fmla="*/ 22 w 50"/>
                        <a:gd name="T5" fmla="*/ 80 h 88"/>
                        <a:gd name="T6" fmla="*/ 22 w 50"/>
                        <a:gd name="T7" fmla="*/ 80 h 88"/>
                        <a:gd name="T8" fmla="*/ 32 w 50"/>
                        <a:gd name="T9" fmla="*/ 76 h 88"/>
                        <a:gd name="T10" fmla="*/ 32 w 50"/>
                        <a:gd name="T11" fmla="*/ 76 h 88"/>
                        <a:gd name="T12" fmla="*/ 38 w 50"/>
                        <a:gd name="T13" fmla="*/ 74 h 88"/>
                        <a:gd name="T14" fmla="*/ 38 w 50"/>
                        <a:gd name="T15" fmla="*/ 74 h 88"/>
                        <a:gd name="T16" fmla="*/ 44 w 50"/>
                        <a:gd name="T17" fmla="*/ 72 h 88"/>
                        <a:gd name="T18" fmla="*/ 48 w 50"/>
                        <a:gd name="T19" fmla="*/ 68 h 88"/>
                        <a:gd name="T20" fmla="*/ 48 w 50"/>
                        <a:gd name="T21" fmla="*/ 68 h 88"/>
                        <a:gd name="T22" fmla="*/ 50 w 50"/>
                        <a:gd name="T23" fmla="*/ 58 h 88"/>
                        <a:gd name="T24" fmla="*/ 50 w 50"/>
                        <a:gd name="T25" fmla="*/ 18 h 88"/>
                        <a:gd name="T26" fmla="*/ 50 w 50"/>
                        <a:gd name="T27" fmla="*/ 18 h 88"/>
                        <a:gd name="T28" fmla="*/ 50 w 50"/>
                        <a:gd name="T29" fmla="*/ 12 h 88"/>
                        <a:gd name="T30" fmla="*/ 50 w 50"/>
                        <a:gd name="T31" fmla="*/ 12 h 88"/>
                        <a:gd name="T32" fmla="*/ 46 w 50"/>
                        <a:gd name="T33" fmla="*/ 8 h 88"/>
                        <a:gd name="T34" fmla="*/ 46 w 50"/>
                        <a:gd name="T35" fmla="*/ 8 h 88"/>
                        <a:gd name="T36" fmla="*/ 38 w 50"/>
                        <a:gd name="T37" fmla="*/ 2 h 88"/>
                        <a:gd name="T38" fmla="*/ 38 w 50"/>
                        <a:gd name="T39" fmla="*/ 2 h 88"/>
                        <a:gd name="T40" fmla="*/ 24 w 50"/>
                        <a:gd name="T41" fmla="*/ 0 h 88"/>
                        <a:gd name="T42" fmla="*/ 24 w 50"/>
                        <a:gd name="T43" fmla="*/ 0 h 88"/>
                        <a:gd name="T44" fmla="*/ 12 w 50"/>
                        <a:gd name="T45" fmla="*/ 2 h 88"/>
                        <a:gd name="T46" fmla="*/ 12 w 50"/>
                        <a:gd name="T47" fmla="*/ 2 h 88"/>
                        <a:gd name="T48" fmla="*/ 4 w 50"/>
                        <a:gd name="T49" fmla="*/ 8 h 88"/>
                        <a:gd name="T50" fmla="*/ 4 w 50"/>
                        <a:gd name="T51" fmla="*/ 8 h 88"/>
                        <a:gd name="T52" fmla="*/ 0 w 50"/>
                        <a:gd name="T53" fmla="*/ 14 h 88"/>
                        <a:gd name="T54" fmla="*/ 0 w 50"/>
                        <a:gd name="T55" fmla="*/ 14 h 88"/>
                        <a:gd name="T56" fmla="*/ 0 w 50"/>
                        <a:gd name="T57" fmla="*/ 20 h 88"/>
                        <a:gd name="T58" fmla="*/ 0 w 50"/>
                        <a:gd name="T59" fmla="*/ 88 h 88"/>
                        <a:gd name="T60" fmla="*/ 0 w 50"/>
                        <a:gd name="T61" fmla="*/ 88 h 88"/>
                        <a:gd name="T62" fmla="*/ 8 w 50"/>
                        <a:gd name="T63" fmla="*/ 84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50" h="88">
                          <a:moveTo>
                            <a:pt x="8" y="84"/>
                          </a:moveTo>
                          <a:lnTo>
                            <a:pt x="8" y="84"/>
                          </a:lnTo>
                          <a:lnTo>
                            <a:pt x="22" y="80"/>
                          </a:lnTo>
                          <a:lnTo>
                            <a:pt x="22" y="80"/>
                          </a:ln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38" y="74"/>
                          </a:lnTo>
                          <a:lnTo>
                            <a:pt x="38" y="74"/>
                          </a:lnTo>
                          <a:lnTo>
                            <a:pt x="44" y="72"/>
                          </a:lnTo>
                          <a:lnTo>
                            <a:pt x="48" y="68"/>
                          </a:lnTo>
                          <a:lnTo>
                            <a:pt x="48" y="68"/>
                          </a:lnTo>
                          <a:lnTo>
                            <a:pt x="50" y="58"/>
                          </a:lnTo>
                          <a:lnTo>
                            <a:pt x="50" y="18"/>
                          </a:lnTo>
                          <a:lnTo>
                            <a:pt x="50" y="18"/>
                          </a:lnTo>
                          <a:lnTo>
                            <a:pt x="50" y="12"/>
                          </a:lnTo>
                          <a:lnTo>
                            <a:pt x="50" y="12"/>
                          </a:lnTo>
                          <a:lnTo>
                            <a:pt x="46" y="8"/>
                          </a:lnTo>
                          <a:lnTo>
                            <a:pt x="46" y="8"/>
                          </a:lnTo>
                          <a:lnTo>
                            <a:pt x="38" y="2"/>
                          </a:lnTo>
                          <a:lnTo>
                            <a:pt x="38" y="2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4" y="8"/>
                          </a:lnTo>
                          <a:lnTo>
                            <a:pt x="4" y="8"/>
                          </a:lnTo>
                          <a:lnTo>
                            <a:pt x="0" y="14"/>
                          </a:lnTo>
                          <a:lnTo>
                            <a:pt x="0" y="14"/>
                          </a:lnTo>
                          <a:lnTo>
                            <a:pt x="0" y="20"/>
                          </a:lnTo>
                          <a:lnTo>
                            <a:pt x="0" y="88"/>
                          </a:lnTo>
                          <a:lnTo>
                            <a:pt x="0" y="88"/>
                          </a:lnTo>
                          <a:lnTo>
                            <a:pt x="8" y="8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0" name="Freeform 2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90 w 102"/>
                        <a:gd name="T3" fmla="*/ 112 h 220"/>
                        <a:gd name="T4" fmla="*/ 98 w 102"/>
                        <a:gd name="T5" fmla="*/ 118 h 220"/>
                        <a:gd name="T6" fmla="*/ 100 w 102"/>
                        <a:gd name="T7" fmla="*/ 126 h 220"/>
                        <a:gd name="T8" fmla="*/ 102 w 102"/>
                        <a:gd name="T9" fmla="*/ 144 h 220"/>
                        <a:gd name="T10" fmla="*/ 102 w 102"/>
                        <a:gd name="T11" fmla="*/ 186 h 220"/>
                        <a:gd name="T12" fmla="*/ 100 w 102"/>
                        <a:gd name="T13" fmla="*/ 198 h 220"/>
                        <a:gd name="T14" fmla="*/ 94 w 102"/>
                        <a:gd name="T15" fmla="*/ 210 h 220"/>
                        <a:gd name="T16" fmla="*/ 90 w 102"/>
                        <a:gd name="T17" fmla="*/ 214 h 220"/>
                        <a:gd name="T18" fmla="*/ 84 w 102"/>
                        <a:gd name="T19" fmla="*/ 218 h 220"/>
                        <a:gd name="T20" fmla="*/ 68 w 102"/>
                        <a:gd name="T21" fmla="*/ 220 h 220"/>
                        <a:gd name="T22" fmla="*/ 0 w 102"/>
                        <a:gd name="T23" fmla="*/ 122 h 220"/>
                        <a:gd name="T24" fmla="*/ 0 w 102"/>
                        <a:gd name="T25" fmla="*/ 0 h 220"/>
                        <a:gd name="T26" fmla="*/ 68 w 102"/>
                        <a:gd name="T27" fmla="*/ 0 h 220"/>
                        <a:gd name="T28" fmla="*/ 76 w 102"/>
                        <a:gd name="T29" fmla="*/ 2 h 220"/>
                        <a:gd name="T30" fmla="*/ 84 w 102"/>
                        <a:gd name="T31" fmla="*/ 4 h 220"/>
                        <a:gd name="T32" fmla="*/ 94 w 102"/>
                        <a:gd name="T33" fmla="*/ 12 h 220"/>
                        <a:gd name="T34" fmla="*/ 100 w 102"/>
                        <a:gd name="T35" fmla="*/ 24 h 220"/>
                        <a:gd name="T36" fmla="*/ 102 w 102"/>
                        <a:gd name="T37" fmla="*/ 36 h 220"/>
                        <a:gd name="T38" fmla="*/ 102 w 102"/>
                        <a:gd name="T39" fmla="*/ 80 h 220"/>
                        <a:gd name="T40" fmla="*/ 102 w 102"/>
                        <a:gd name="T41" fmla="*/ 86 h 220"/>
                        <a:gd name="T42" fmla="*/ 24 w 102"/>
                        <a:gd name="T43" fmla="*/ 98 h 220"/>
                        <a:gd name="T44" fmla="*/ 56 w 102"/>
                        <a:gd name="T45" fmla="*/ 98 h 220"/>
                        <a:gd name="T46" fmla="*/ 66 w 102"/>
                        <a:gd name="T47" fmla="*/ 96 h 220"/>
                        <a:gd name="T48" fmla="*/ 72 w 102"/>
                        <a:gd name="T49" fmla="*/ 92 h 220"/>
                        <a:gd name="T50" fmla="*/ 76 w 102"/>
                        <a:gd name="T51" fmla="*/ 86 h 220"/>
                        <a:gd name="T52" fmla="*/ 76 w 102"/>
                        <a:gd name="T53" fmla="*/ 78 h 220"/>
                        <a:gd name="T54" fmla="*/ 76 w 102"/>
                        <a:gd name="T55" fmla="*/ 40 h 220"/>
                        <a:gd name="T56" fmla="*/ 76 w 102"/>
                        <a:gd name="T57" fmla="*/ 34 h 220"/>
                        <a:gd name="T58" fmla="*/ 72 w 102"/>
                        <a:gd name="T59" fmla="*/ 28 h 220"/>
                        <a:gd name="T60" fmla="*/ 60 w 102"/>
                        <a:gd name="T61" fmla="*/ 22 h 220"/>
                        <a:gd name="T62" fmla="*/ 24 w 102"/>
                        <a:gd name="T63" fmla="*/ 22 h 220"/>
                        <a:gd name="T64" fmla="*/ 72 w 102"/>
                        <a:gd name="T65" fmla="*/ 194 h 220"/>
                        <a:gd name="T66" fmla="*/ 76 w 102"/>
                        <a:gd name="T67" fmla="*/ 190 h 220"/>
                        <a:gd name="T68" fmla="*/ 76 w 102"/>
                        <a:gd name="T69" fmla="*/ 144 h 220"/>
                        <a:gd name="T70" fmla="*/ 76 w 102"/>
                        <a:gd name="T71" fmla="*/ 142 h 220"/>
                        <a:gd name="T72" fmla="*/ 76 w 102"/>
                        <a:gd name="T73" fmla="*/ 136 h 220"/>
                        <a:gd name="T74" fmla="*/ 72 w 102"/>
                        <a:gd name="T75" fmla="*/ 130 h 220"/>
                        <a:gd name="T76" fmla="*/ 64 w 102"/>
                        <a:gd name="T77" fmla="*/ 124 h 220"/>
                        <a:gd name="T78" fmla="*/ 24 w 102"/>
                        <a:gd name="T79" fmla="*/ 122 h 220"/>
                        <a:gd name="T80" fmla="*/ 42 w 102"/>
                        <a:gd name="T81" fmla="*/ 200 h 220"/>
                        <a:gd name="T82" fmla="*/ 60 w 102"/>
                        <a:gd name="T83" fmla="*/ 200 h 220"/>
                        <a:gd name="T84" fmla="*/ 72 w 102"/>
                        <a:gd name="T85" fmla="*/ 194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  <a:close/>
                          <a:moveTo>
                            <a:pt x="24" y="98"/>
                          </a:move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6" y="96"/>
                          </a:lnTo>
                          <a:lnTo>
                            <a:pt x="66" y="96"/>
                          </a:lnTo>
                          <a:lnTo>
                            <a:pt x="72" y="92"/>
                          </a:lnTo>
                          <a:lnTo>
                            <a:pt x="72" y="92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6" y="80"/>
                          </a:lnTo>
                          <a:lnTo>
                            <a:pt x="76" y="78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34"/>
                          </a:lnTo>
                          <a:lnTo>
                            <a:pt x="72" y="28"/>
                          </a:lnTo>
                          <a:lnTo>
                            <a:pt x="72" y="28"/>
                          </a:lnTo>
                          <a:lnTo>
                            <a:pt x="66" y="24"/>
                          </a:lnTo>
                          <a:lnTo>
                            <a:pt x="60" y="22"/>
                          </a:lnTo>
                          <a:lnTo>
                            <a:pt x="42" y="22"/>
                          </a:lnTo>
                          <a:lnTo>
                            <a:pt x="24" y="22"/>
                          </a:lnTo>
                          <a:lnTo>
                            <a:pt x="24" y="98"/>
                          </a:lnTo>
                          <a:close/>
                          <a:moveTo>
                            <a:pt x="72" y="194"/>
                          </a:moveTo>
                          <a:lnTo>
                            <a:pt x="72" y="194"/>
                          </a:lnTo>
                          <a:lnTo>
                            <a:pt x="76" y="190"/>
                          </a:lnTo>
                          <a:lnTo>
                            <a:pt x="76" y="182"/>
                          </a:lnTo>
                          <a:lnTo>
                            <a:pt x="76" y="144"/>
                          </a:lnTo>
                          <a:lnTo>
                            <a:pt x="76" y="142"/>
                          </a:lnTo>
                          <a:lnTo>
                            <a:pt x="76" y="142"/>
                          </a:lnTo>
                          <a:lnTo>
                            <a:pt x="76" y="136"/>
                          </a:lnTo>
                          <a:lnTo>
                            <a:pt x="76" y="136"/>
                          </a:lnTo>
                          <a:lnTo>
                            <a:pt x="72" y="130"/>
                          </a:lnTo>
                          <a:lnTo>
                            <a:pt x="72" y="130"/>
                          </a:lnTo>
                          <a:lnTo>
                            <a:pt x="64" y="124"/>
                          </a:lnTo>
                          <a:lnTo>
                            <a:pt x="64" y="124"/>
                          </a:lnTo>
                          <a:lnTo>
                            <a:pt x="50" y="122"/>
                          </a:lnTo>
                          <a:lnTo>
                            <a:pt x="24" y="122"/>
                          </a:lnTo>
                          <a:lnTo>
                            <a:pt x="24" y="200"/>
                          </a:lnTo>
                          <a:lnTo>
                            <a:pt x="42" y="200"/>
                          </a:lnTo>
                          <a:lnTo>
                            <a:pt x="60" y="200"/>
                          </a:lnTo>
                          <a:lnTo>
                            <a:pt x="60" y="200"/>
                          </a:lnTo>
                          <a:lnTo>
                            <a:pt x="66" y="198"/>
                          </a:lnTo>
                          <a:lnTo>
                            <a:pt x="72" y="1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100 w 102"/>
                        <a:gd name="T3" fmla="*/ 98 h 220"/>
                        <a:gd name="T4" fmla="*/ 98 w 102"/>
                        <a:gd name="T5" fmla="*/ 104 h 220"/>
                        <a:gd name="T6" fmla="*/ 90 w 102"/>
                        <a:gd name="T7" fmla="*/ 112 h 220"/>
                        <a:gd name="T8" fmla="*/ 90 w 102"/>
                        <a:gd name="T9" fmla="*/ 112 h 220"/>
                        <a:gd name="T10" fmla="*/ 98 w 102"/>
                        <a:gd name="T11" fmla="*/ 118 h 220"/>
                        <a:gd name="T12" fmla="*/ 100 w 102"/>
                        <a:gd name="T13" fmla="*/ 126 h 220"/>
                        <a:gd name="T14" fmla="*/ 100 w 102"/>
                        <a:gd name="T15" fmla="*/ 126 h 220"/>
                        <a:gd name="T16" fmla="*/ 102 w 102"/>
                        <a:gd name="T17" fmla="*/ 138 h 220"/>
                        <a:gd name="T18" fmla="*/ 102 w 102"/>
                        <a:gd name="T19" fmla="*/ 144 h 220"/>
                        <a:gd name="T20" fmla="*/ 102 w 102"/>
                        <a:gd name="T21" fmla="*/ 178 h 220"/>
                        <a:gd name="T22" fmla="*/ 102 w 102"/>
                        <a:gd name="T23" fmla="*/ 186 h 220"/>
                        <a:gd name="T24" fmla="*/ 102 w 102"/>
                        <a:gd name="T25" fmla="*/ 186 h 220"/>
                        <a:gd name="T26" fmla="*/ 100 w 102"/>
                        <a:gd name="T27" fmla="*/ 198 h 220"/>
                        <a:gd name="T28" fmla="*/ 100 w 102"/>
                        <a:gd name="T29" fmla="*/ 198 h 220"/>
                        <a:gd name="T30" fmla="*/ 94 w 102"/>
                        <a:gd name="T31" fmla="*/ 210 h 220"/>
                        <a:gd name="T32" fmla="*/ 94 w 102"/>
                        <a:gd name="T33" fmla="*/ 210 h 220"/>
                        <a:gd name="T34" fmla="*/ 90 w 102"/>
                        <a:gd name="T35" fmla="*/ 214 h 220"/>
                        <a:gd name="T36" fmla="*/ 84 w 102"/>
                        <a:gd name="T37" fmla="*/ 218 h 220"/>
                        <a:gd name="T38" fmla="*/ 84 w 102"/>
                        <a:gd name="T39" fmla="*/ 218 h 220"/>
                        <a:gd name="T40" fmla="*/ 76 w 102"/>
                        <a:gd name="T41" fmla="*/ 220 h 220"/>
                        <a:gd name="T42" fmla="*/ 68 w 102"/>
                        <a:gd name="T43" fmla="*/ 220 h 220"/>
                        <a:gd name="T44" fmla="*/ 0 w 102"/>
                        <a:gd name="T45" fmla="*/ 220 h 220"/>
                        <a:gd name="T46" fmla="*/ 0 w 102"/>
                        <a:gd name="T47" fmla="*/ 122 h 220"/>
                        <a:gd name="T48" fmla="*/ 0 w 102"/>
                        <a:gd name="T49" fmla="*/ 98 h 220"/>
                        <a:gd name="T50" fmla="*/ 0 w 102"/>
                        <a:gd name="T51" fmla="*/ 0 h 220"/>
                        <a:gd name="T52" fmla="*/ 24 w 102"/>
                        <a:gd name="T53" fmla="*/ 0 h 220"/>
                        <a:gd name="T54" fmla="*/ 68 w 102"/>
                        <a:gd name="T55" fmla="*/ 0 h 220"/>
                        <a:gd name="T56" fmla="*/ 68 w 102"/>
                        <a:gd name="T57" fmla="*/ 0 h 220"/>
                        <a:gd name="T58" fmla="*/ 76 w 102"/>
                        <a:gd name="T59" fmla="*/ 2 h 220"/>
                        <a:gd name="T60" fmla="*/ 84 w 102"/>
                        <a:gd name="T61" fmla="*/ 4 h 220"/>
                        <a:gd name="T62" fmla="*/ 84 w 102"/>
                        <a:gd name="T63" fmla="*/ 4 h 220"/>
                        <a:gd name="T64" fmla="*/ 90 w 102"/>
                        <a:gd name="T65" fmla="*/ 8 h 220"/>
                        <a:gd name="T66" fmla="*/ 94 w 102"/>
                        <a:gd name="T67" fmla="*/ 12 h 220"/>
                        <a:gd name="T68" fmla="*/ 94 w 102"/>
                        <a:gd name="T69" fmla="*/ 12 h 220"/>
                        <a:gd name="T70" fmla="*/ 100 w 102"/>
                        <a:gd name="T71" fmla="*/ 24 h 220"/>
                        <a:gd name="T72" fmla="*/ 100 w 102"/>
                        <a:gd name="T73" fmla="*/ 24 h 220"/>
                        <a:gd name="T74" fmla="*/ 102 w 102"/>
                        <a:gd name="T75" fmla="*/ 36 h 220"/>
                        <a:gd name="T76" fmla="*/ 102 w 102"/>
                        <a:gd name="T77" fmla="*/ 44 h 220"/>
                        <a:gd name="T78" fmla="*/ 102 w 102"/>
                        <a:gd name="T79" fmla="*/ 80 h 220"/>
                        <a:gd name="T80" fmla="*/ 102 w 102"/>
                        <a:gd name="T81" fmla="*/ 86 h 220"/>
                        <a:gd name="T82" fmla="*/ 102 w 102"/>
                        <a:gd name="T83" fmla="*/ 86 h 220"/>
                        <a:gd name="T84" fmla="*/ 100 w 102"/>
                        <a:gd name="T85" fmla="*/ 98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017791" y="9482571"/>
                      <a:ext cx="107405" cy="156976"/>
                    </a:xfrm>
                    <a:custGeom>
                      <a:avLst/>
                      <a:gdLst>
                        <a:gd name="T0" fmla="*/ 0 w 52"/>
                        <a:gd name="T1" fmla="*/ 76 h 76"/>
                        <a:gd name="T2" fmla="*/ 32 w 52"/>
                        <a:gd name="T3" fmla="*/ 76 h 76"/>
                        <a:gd name="T4" fmla="*/ 32 w 52"/>
                        <a:gd name="T5" fmla="*/ 76 h 76"/>
                        <a:gd name="T6" fmla="*/ 42 w 52"/>
                        <a:gd name="T7" fmla="*/ 74 h 76"/>
                        <a:gd name="T8" fmla="*/ 42 w 52"/>
                        <a:gd name="T9" fmla="*/ 74 h 76"/>
                        <a:gd name="T10" fmla="*/ 48 w 52"/>
                        <a:gd name="T11" fmla="*/ 70 h 76"/>
                        <a:gd name="T12" fmla="*/ 48 w 52"/>
                        <a:gd name="T13" fmla="*/ 70 h 76"/>
                        <a:gd name="T14" fmla="*/ 52 w 52"/>
                        <a:gd name="T15" fmla="*/ 64 h 76"/>
                        <a:gd name="T16" fmla="*/ 52 w 52"/>
                        <a:gd name="T17" fmla="*/ 64 h 76"/>
                        <a:gd name="T18" fmla="*/ 52 w 52"/>
                        <a:gd name="T19" fmla="*/ 58 h 76"/>
                        <a:gd name="T20" fmla="*/ 52 w 52"/>
                        <a:gd name="T21" fmla="*/ 56 h 76"/>
                        <a:gd name="T22" fmla="*/ 52 w 52"/>
                        <a:gd name="T23" fmla="*/ 18 h 76"/>
                        <a:gd name="T24" fmla="*/ 52 w 52"/>
                        <a:gd name="T25" fmla="*/ 18 h 76"/>
                        <a:gd name="T26" fmla="*/ 52 w 52"/>
                        <a:gd name="T27" fmla="*/ 18 h 76"/>
                        <a:gd name="T28" fmla="*/ 52 w 52"/>
                        <a:gd name="T29" fmla="*/ 12 h 76"/>
                        <a:gd name="T30" fmla="*/ 48 w 52"/>
                        <a:gd name="T31" fmla="*/ 6 h 76"/>
                        <a:gd name="T32" fmla="*/ 48 w 52"/>
                        <a:gd name="T33" fmla="*/ 6 h 76"/>
                        <a:gd name="T34" fmla="*/ 42 w 52"/>
                        <a:gd name="T35" fmla="*/ 2 h 76"/>
                        <a:gd name="T36" fmla="*/ 36 w 52"/>
                        <a:gd name="T37" fmla="*/ 0 h 76"/>
                        <a:gd name="T38" fmla="*/ 18 w 52"/>
                        <a:gd name="T39" fmla="*/ 0 h 76"/>
                        <a:gd name="T40" fmla="*/ 0 w 52"/>
                        <a:gd name="T41" fmla="*/ 0 h 76"/>
                        <a:gd name="T42" fmla="*/ 0 w 52"/>
                        <a:gd name="T43" fmla="*/ 76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52" h="76">
                          <a:moveTo>
                            <a:pt x="0" y="76"/>
                          </a:move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42" y="74"/>
                          </a:lnTo>
                          <a:lnTo>
                            <a:pt x="42" y="74"/>
                          </a:lnTo>
                          <a:lnTo>
                            <a:pt x="48" y="70"/>
                          </a:lnTo>
                          <a:lnTo>
                            <a:pt x="48" y="70"/>
                          </a:lnTo>
                          <a:lnTo>
                            <a:pt x="52" y="64"/>
                          </a:lnTo>
                          <a:lnTo>
                            <a:pt x="52" y="64"/>
                          </a:lnTo>
                          <a:lnTo>
                            <a:pt x="52" y="58"/>
                          </a:lnTo>
                          <a:lnTo>
                            <a:pt x="52" y="56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2"/>
                          </a:lnTo>
                          <a:lnTo>
                            <a:pt x="48" y="6"/>
                          </a:lnTo>
                          <a:lnTo>
                            <a:pt x="48" y="6"/>
                          </a:lnTo>
                          <a:lnTo>
                            <a:pt x="42" y="2"/>
                          </a:lnTo>
                          <a:lnTo>
                            <a:pt x="36" y="0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  <a:lnTo>
                            <a:pt x="0" y="7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017791" y="9689119"/>
                      <a:ext cx="107405" cy="161107"/>
                    </a:xfrm>
                    <a:custGeom>
                      <a:avLst/>
                      <a:gdLst>
                        <a:gd name="T0" fmla="*/ 48 w 52"/>
                        <a:gd name="T1" fmla="*/ 72 h 78"/>
                        <a:gd name="T2" fmla="*/ 48 w 52"/>
                        <a:gd name="T3" fmla="*/ 72 h 78"/>
                        <a:gd name="T4" fmla="*/ 52 w 52"/>
                        <a:gd name="T5" fmla="*/ 68 h 78"/>
                        <a:gd name="T6" fmla="*/ 52 w 52"/>
                        <a:gd name="T7" fmla="*/ 60 h 78"/>
                        <a:gd name="T8" fmla="*/ 52 w 52"/>
                        <a:gd name="T9" fmla="*/ 22 h 78"/>
                        <a:gd name="T10" fmla="*/ 52 w 52"/>
                        <a:gd name="T11" fmla="*/ 20 h 78"/>
                        <a:gd name="T12" fmla="*/ 52 w 52"/>
                        <a:gd name="T13" fmla="*/ 20 h 78"/>
                        <a:gd name="T14" fmla="*/ 52 w 52"/>
                        <a:gd name="T15" fmla="*/ 14 h 78"/>
                        <a:gd name="T16" fmla="*/ 52 w 52"/>
                        <a:gd name="T17" fmla="*/ 14 h 78"/>
                        <a:gd name="T18" fmla="*/ 48 w 52"/>
                        <a:gd name="T19" fmla="*/ 8 h 78"/>
                        <a:gd name="T20" fmla="*/ 48 w 52"/>
                        <a:gd name="T21" fmla="*/ 8 h 78"/>
                        <a:gd name="T22" fmla="*/ 40 w 52"/>
                        <a:gd name="T23" fmla="*/ 2 h 78"/>
                        <a:gd name="T24" fmla="*/ 40 w 52"/>
                        <a:gd name="T25" fmla="*/ 2 h 78"/>
                        <a:gd name="T26" fmla="*/ 26 w 52"/>
                        <a:gd name="T27" fmla="*/ 0 h 78"/>
                        <a:gd name="T28" fmla="*/ 0 w 52"/>
                        <a:gd name="T29" fmla="*/ 0 h 78"/>
                        <a:gd name="T30" fmla="*/ 0 w 52"/>
                        <a:gd name="T31" fmla="*/ 78 h 78"/>
                        <a:gd name="T32" fmla="*/ 18 w 52"/>
                        <a:gd name="T33" fmla="*/ 78 h 78"/>
                        <a:gd name="T34" fmla="*/ 36 w 52"/>
                        <a:gd name="T35" fmla="*/ 78 h 78"/>
                        <a:gd name="T36" fmla="*/ 36 w 52"/>
                        <a:gd name="T37" fmla="*/ 78 h 78"/>
                        <a:gd name="T38" fmla="*/ 42 w 52"/>
                        <a:gd name="T39" fmla="*/ 76 h 78"/>
                        <a:gd name="T40" fmla="*/ 48 w 52"/>
                        <a:gd name="T41" fmla="*/ 72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2" h="78">
                          <a:moveTo>
                            <a:pt x="48" y="72"/>
                          </a:moveTo>
                          <a:lnTo>
                            <a:pt x="48" y="72"/>
                          </a:lnTo>
                          <a:lnTo>
                            <a:pt x="52" y="68"/>
                          </a:lnTo>
                          <a:lnTo>
                            <a:pt x="52" y="60"/>
                          </a:lnTo>
                          <a:lnTo>
                            <a:pt x="52" y="22"/>
                          </a:lnTo>
                          <a:lnTo>
                            <a:pt x="52" y="20"/>
                          </a:lnTo>
                          <a:lnTo>
                            <a:pt x="52" y="20"/>
                          </a:lnTo>
                          <a:lnTo>
                            <a:pt x="52" y="14"/>
                          </a:lnTo>
                          <a:lnTo>
                            <a:pt x="52" y="14"/>
                          </a:lnTo>
                          <a:lnTo>
                            <a:pt x="48" y="8"/>
                          </a:lnTo>
                          <a:lnTo>
                            <a:pt x="48" y="8"/>
                          </a:lnTo>
                          <a:lnTo>
                            <a:pt x="40" y="2"/>
                          </a:lnTo>
                          <a:lnTo>
                            <a:pt x="40" y="2"/>
                          </a:lnTo>
                          <a:lnTo>
                            <a:pt x="26" y="0"/>
                          </a:ln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8" y="78"/>
                          </a:lnTo>
                          <a:lnTo>
                            <a:pt x="36" y="78"/>
                          </a:lnTo>
                          <a:lnTo>
                            <a:pt x="36" y="78"/>
                          </a:lnTo>
                          <a:lnTo>
                            <a:pt x="42" y="76"/>
                          </a:lnTo>
                          <a:lnTo>
                            <a:pt x="48" y="7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050222" y="8404391"/>
                      <a:ext cx="218941" cy="479191"/>
                    </a:xfrm>
                    <a:custGeom>
                      <a:avLst/>
                      <a:gdLst>
                        <a:gd name="T0" fmla="*/ 80 w 106"/>
                        <a:gd name="T1" fmla="*/ 42 h 232"/>
                        <a:gd name="T2" fmla="*/ 78 w 106"/>
                        <a:gd name="T3" fmla="*/ 36 h 232"/>
                        <a:gd name="T4" fmla="*/ 74 w 106"/>
                        <a:gd name="T5" fmla="*/ 30 h 232"/>
                        <a:gd name="T6" fmla="*/ 66 w 106"/>
                        <a:gd name="T7" fmla="*/ 26 h 232"/>
                        <a:gd name="T8" fmla="*/ 60 w 106"/>
                        <a:gd name="T9" fmla="*/ 24 h 232"/>
                        <a:gd name="T10" fmla="*/ 52 w 106"/>
                        <a:gd name="T11" fmla="*/ 24 h 232"/>
                        <a:gd name="T12" fmla="*/ 38 w 106"/>
                        <a:gd name="T13" fmla="*/ 26 h 232"/>
                        <a:gd name="T14" fmla="*/ 30 w 106"/>
                        <a:gd name="T15" fmla="*/ 30 h 232"/>
                        <a:gd name="T16" fmla="*/ 28 w 106"/>
                        <a:gd name="T17" fmla="*/ 38 h 232"/>
                        <a:gd name="T18" fmla="*/ 26 w 106"/>
                        <a:gd name="T19" fmla="*/ 44 h 232"/>
                        <a:gd name="T20" fmla="*/ 26 w 106"/>
                        <a:gd name="T21" fmla="*/ 186 h 232"/>
                        <a:gd name="T22" fmla="*/ 26 w 106"/>
                        <a:gd name="T23" fmla="*/ 188 h 232"/>
                        <a:gd name="T24" fmla="*/ 28 w 106"/>
                        <a:gd name="T25" fmla="*/ 194 h 232"/>
                        <a:gd name="T26" fmla="*/ 30 w 106"/>
                        <a:gd name="T27" fmla="*/ 202 h 232"/>
                        <a:gd name="T28" fmla="*/ 38 w 106"/>
                        <a:gd name="T29" fmla="*/ 206 h 232"/>
                        <a:gd name="T30" fmla="*/ 52 w 106"/>
                        <a:gd name="T31" fmla="*/ 208 h 232"/>
                        <a:gd name="T32" fmla="*/ 60 w 106"/>
                        <a:gd name="T33" fmla="*/ 208 h 232"/>
                        <a:gd name="T34" fmla="*/ 66 w 106"/>
                        <a:gd name="T35" fmla="*/ 206 h 232"/>
                        <a:gd name="T36" fmla="*/ 74 w 106"/>
                        <a:gd name="T37" fmla="*/ 202 h 232"/>
                        <a:gd name="T38" fmla="*/ 78 w 106"/>
                        <a:gd name="T39" fmla="*/ 196 h 232"/>
                        <a:gd name="T40" fmla="*/ 80 w 106"/>
                        <a:gd name="T41" fmla="*/ 186 h 232"/>
                        <a:gd name="T42" fmla="*/ 106 w 106"/>
                        <a:gd name="T43" fmla="*/ 194 h 232"/>
                        <a:gd name="T44" fmla="*/ 106 w 106"/>
                        <a:gd name="T45" fmla="*/ 204 h 232"/>
                        <a:gd name="T46" fmla="*/ 102 w 106"/>
                        <a:gd name="T47" fmla="*/ 210 h 232"/>
                        <a:gd name="T48" fmla="*/ 98 w 106"/>
                        <a:gd name="T49" fmla="*/ 216 h 232"/>
                        <a:gd name="T50" fmla="*/ 82 w 106"/>
                        <a:gd name="T51" fmla="*/ 228 h 232"/>
                        <a:gd name="T52" fmla="*/ 70 w 106"/>
                        <a:gd name="T53" fmla="*/ 230 h 232"/>
                        <a:gd name="T54" fmla="*/ 54 w 106"/>
                        <a:gd name="T55" fmla="*/ 232 h 232"/>
                        <a:gd name="T56" fmla="*/ 24 w 106"/>
                        <a:gd name="T57" fmla="*/ 228 h 232"/>
                        <a:gd name="T58" fmla="*/ 14 w 106"/>
                        <a:gd name="T59" fmla="*/ 222 h 232"/>
                        <a:gd name="T60" fmla="*/ 8 w 106"/>
                        <a:gd name="T61" fmla="*/ 216 h 232"/>
                        <a:gd name="T62" fmla="*/ 0 w 106"/>
                        <a:gd name="T63" fmla="*/ 204 h 232"/>
                        <a:gd name="T64" fmla="*/ 0 w 106"/>
                        <a:gd name="T65" fmla="*/ 194 h 232"/>
                        <a:gd name="T66" fmla="*/ 0 w 106"/>
                        <a:gd name="T67" fmla="*/ 46 h 232"/>
                        <a:gd name="T68" fmla="*/ 0 w 106"/>
                        <a:gd name="T69" fmla="*/ 38 h 232"/>
                        <a:gd name="T70" fmla="*/ 0 w 106"/>
                        <a:gd name="T71" fmla="*/ 28 h 232"/>
                        <a:gd name="T72" fmla="*/ 8 w 106"/>
                        <a:gd name="T73" fmla="*/ 16 h 232"/>
                        <a:gd name="T74" fmla="*/ 14 w 106"/>
                        <a:gd name="T75" fmla="*/ 10 h 232"/>
                        <a:gd name="T76" fmla="*/ 24 w 106"/>
                        <a:gd name="T77" fmla="*/ 4 h 232"/>
                        <a:gd name="T78" fmla="*/ 54 w 106"/>
                        <a:gd name="T79" fmla="*/ 0 h 232"/>
                        <a:gd name="T80" fmla="*/ 70 w 106"/>
                        <a:gd name="T81" fmla="*/ 2 h 232"/>
                        <a:gd name="T82" fmla="*/ 82 w 106"/>
                        <a:gd name="T83" fmla="*/ 4 h 232"/>
                        <a:gd name="T84" fmla="*/ 98 w 106"/>
                        <a:gd name="T85" fmla="*/ 16 h 232"/>
                        <a:gd name="T86" fmla="*/ 102 w 106"/>
                        <a:gd name="T87" fmla="*/ 22 h 232"/>
                        <a:gd name="T88" fmla="*/ 106 w 106"/>
                        <a:gd name="T89" fmla="*/ 28 h 232"/>
                        <a:gd name="T90" fmla="*/ 106 w 106"/>
                        <a:gd name="T91" fmla="*/ 46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06" h="232">
                          <a:moveTo>
                            <a:pt x="80" y="46"/>
                          </a:moveTo>
                          <a:lnTo>
                            <a:pt x="80" y="42"/>
                          </a:lnTo>
                          <a:lnTo>
                            <a:pt x="80" y="42"/>
                          </a:lnTo>
                          <a:lnTo>
                            <a:pt x="78" y="36"/>
                          </a:lnTo>
                          <a:lnTo>
                            <a:pt x="78" y="36"/>
                          </a:lnTo>
                          <a:lnTo>
                            <a:pt x="74" y="30"/>
                          </a:lnTo>
                          <a:lnTo>
                            <a:pt x="74" y="30"/>
                          </a:lnTo>
                          <a:lnTo>
                            <a:pt x="66" y="26"/>
                          </a:lnTo>
                          <a:lnTo>
                            <a:pt x="66" y="26"/>
                          </a:lnTo>
                          <a:lnTo>
                            <a:pt x="60" y="24"/>
                          </a:lnTo>
                          <a:lnTo>
                            <a:pt x="52" y="24"/>
                          </a:lnTo>
                          <a:lnTo>
                            <a:pt x="52" y="24"/>
                          </a:lnTo>
                          <a:lnTo>
                            <a:pt x="44" y="24"/>
                          </a:lnTo>
                          <a:lnTo>
                            <a:pt x="38" y="26"/>
                          </a:lnTo>
                          <a:lnTo>
                            <a:pt x="38" y="26"/>
                          </a:lnTo>
                          <a:lnTo>
                            <a:pt x="30" y="30"/>
                          </a:lnTo>
                          <a:lnTo>
                            <a:pt x="30" y="30"/>
                          </a:lnTo>
                          <a:lnTo>
                            <a:pt x="28" y="38"/>
                          </a:lnTo>
                          <a:lnTo>
                            <a:pt x="28" y="38"/>
                          </a:lnTo>
                          <a:lnTo>
                            <a:pt x="26" y="44"/>
                          </a:lnTo>
                          <a:lnTo>
                            <a:pt x="26" y="46"/>
                          </a:lnTo>
                          <a:lnTo>
                            <a:pt x="26" y="186"/>
                          </a:lnTo>
                          <a:lnTo>
                            <a:pt x="26" y="188"/>
                          </a:lnTo>
                          <a:lnTo>
                            <a:pt x="26" y="188"/>
                          </a:lnTo>
                          <a:lnTo>
                            <a:pt x="28" y="194"/>
                          </a:lnTo>
                          <a:lnTo>
                            <a:pt x="28" y="194"/>
                          </a:lnTo>
                          <a:lnTo>
                            <a:pt x="30" y="202"/>
                          </a:lnTo>
                          <a:lnTo>
                            <a:pt x="30" y="202"/>
                          </a:lnTo>
                          <a:lnTo>
                            <a:pt x="38" y="206"/>
                          </a:lnTo>
                          <a:lnTo>
                            <a:pt x="38" y="206"/>
                          </a:lnTo>
                          <a:lnTo>
                            <a:pt x="44" y="208"/>
                          </a:lnTo>
                          <a:lnTo>
                            <a:pt x="52" y="208"/>
                          </a:lnTo>
                          <a:lnTo>
                            <a:pt x="52" y="208"/>
                          </a:lnTo>
                          <a:lnTo>
                            <a:pt x="60" y="208"/>
                          </a:lnTo>
                          <a:lnTo>
                            <a:pt x="66" y="206"/>
                          </a:lnTo>
                          <a:lnTo>
                            <a:pt x="66" y="206"/>
                          </a:lnTo>
                          <a:lnTo>
                            <a:pt x="74" y="202"/>
                          </a:lnTo>
                          <a:lnTo>
                            <a:pt x="74" y="202"/>
                          </a:lnTo>
                          <a:lnTo>
                            <a:pt x="78" y="196"/>
                          </a:lnTo>
                          <a:lnTo>
                            <a:pt x="78" y="196"/>
                          </a:lnTo>
                          <a:lnTo>
                            <a:pt x="80" y="190"/>
                          </a:lnTo>
                          <a:lnTo>
                            <a:pt x="80" y="186"/>
                          </a:lnTo>
                          <a:lnTo>
                            <a:pt x="106" y="186"/>
                          </a:lnTo>
                          <a:lnTo>
                            <a:pt x="106" y="194"/>
                          </a:lnTo>
                          <a:lnTo>
                            <a:pt x="106" y="194"/>
                          </a:lnTo>
                          <a:lnTo>
                            <a:pt x="106" y="204"/>
                          </a:lnTo>
                          <a:lnTo>
                            <a:pt x="106" y="204"/>
                          </a:lnTo>
                          <a:lnTo>
                            <a:pt x="102" y="210"/>
                          </a:lnTo>
                          <a:lnTo>
                            <a:pt x="98" y="216"/>
                          </a:lnTo>
                          <a:lnTo>
                            <a:pt x="98" y="216"/>
                          </a:lnTo>
                          <a:lnTo>
                            <a:pt x="92" y="222"/>
                          </a:lnTo>
                          <a:lnTo>
                            <a:pt x="82" y="228"/>
                          </a:lnTo>
                          <a:lnTo>
                            <a:pt x="82" y="228"/>
                          </a:lnTo>
                          <a:lnTo>
                            <a:pt x="70" y="230"/>
                          </a:lnTo>
                          <a:lnTo>
                            <a:pt x="54" y="232"/>
                          </a:lnTo>
                          <a:lnTo>
                            <a:pt x="54" y="232"/>
                          </a:lnTo>
                          <a:lnTo>
                            <a:pt x="36" y="230"/>
                          </a:lnTo>
                          <a:lnTo>
                            <a:pt x="24" y="228"/>
                          </a:lnTo>
                          <a:lnTo>
                            <a:pt x="24" y="228"/>
                          </a:lnTo>
                          <a:lnTo>
                            <a:pt x="14" y="222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4" y="210"/>
                          </a:lnTo>
                          <a:lnTo>
                            <a:pt x="0" y="204"/>
                          </a:lnTo>
                          <a:lnTo>
                            <a:pt x="0" y="204"/>
                          </a:lnTo>
                          <a:lnTo>
                            <a:pt x="0" y="194"/>
                          </a:lnTo>
                          <a:lnTo>
                            <a:pt x="0" y="186"/>
                          </a:lnTo>
                          <a:lnTo>
                            <a:pt x="0" y="46"/>
                          </a:lnTo>
                          <a:lnTo>
                            <a:pt x="0" y="38"/>
                          </a:lnTo>
                          <a:lnTo>
                            <a:pt x="0" y="38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8" y="16"/>
                          </a:lnTo>
                          <a:lnTo>
                            <a:pt x="14" y="10"/>
                          </a:lnTo>
                          <a:lnTo>
                            <a:pt x="24" y="4"/>
                          </a:lnTo>
                          <a:lnTo>
                            <a:pt x="24" y="4"/>
                          </a:lnTo>
                          <a:lnTo>
                            <a:pt x="36" y="2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lnTo>
                            <a:pt x="70" y="2"/>
                          </a:lnTo>
                          <a:lnTo>
                            <a:pt x="82" y="4"/>
                          </a:lnTo>
                          <a:lnTo>
                            <a:pt x="82" y="4"/>
                          </a:lnTo>
                          <a:lnTo>
                            <a:pt x="92" y="10"/>
                          </a:lnTo>
                          <a:lnTo>
                            <a:pt x="98" y="16"/>
                          </a:lnTo>
                          <a:lnTo>
                            <a:pt x="98" y="16"/>
                          </a:lnTo>
                          <a:lnTo>
                            <a:pt x="102" y="22"/>
                          </a:lnTo>
                          <a:lnTo>
                            <a:pt x="106" y="28"/>
                          </a:lnTo>
                          <a:lnTo>
                            <a:pt x="106" y="28"/>
                          </a:lnTo>
                          <a:lnTo>
                            <a:pt x="106" y="38"/>
                          </a:lnTo>
                          <a:lnTo>
                            <a:pt x="106" y="46"/>
                          </a:lnTo>
                          <a:lnTo>
                            <a:pt x="80" y="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5" name="Freeform 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82653" y="7388176"/>
                      <a:ext cx="214810" cy="458536"/>
                    </a:xfrm>
                    <a:custGeom>
                      <a:avLst/>
                      <a:gdLst>
                        <a:gd name="T0" fmla="*/ 104 w 104"/>
                        <a:gd name="T1" fmla="*/ 180 h 222"/>
                        <a:gd name="T2" fmla="*/ 104 w 104"/>
                        <a:gd name="T3" fmla="*/ 188 h 222"/>
                        <a:gd name="T4" fmla="*/ 104 w 104"/>
                        <a:gd name="T5" fmla="*/ 188 h 222"/>
                        <a:gd name="T6" fmla="*/ 102 w 104"/>
                        <a:gd name="T7" fmla="*/ 200 h 222"/>
                        <a:gd name="T8" fmla="*/ 102 w 104"/>
                        <a:gd name="T9" fmla="*/ 200 h 222"/>
                        <a:gd name="T10" fmla="*/ 100 w 104"/>
                        <a:gd name="T11" fmla="*/ 206 h 222"/>
                        <a:gd name="T12" fmla="*/ 96 w 104"/>
                        <a:gd name="T13" fmla="*/ 210 h 222"/>
                        <a:gd name="T14" fmla="*/ 96 w 104"/>
                        <a:gd name="T15" fmla="*/ 210 h 222"/>
                        <a:gd name="T16" fmla="*/ 92 w 104"/>
                        <a:gd name="T17" fmla="*/ 216 h 222"/>
                        <a:gd name="T18" fmla="*/ 86 w 104"/>
                        <a:gd name="T19" fmla="*/ 218 h 222"/>
                        <a:gd name="T20" fmla="*/ 86 w 104"/>
                        <a:gd name="T21" fmla="*/ 218 h 222"/>
                        <a:gd name="T22" fmla="*/ 78 w 104"/>
                        <a:gd name="T23" fmla="*/ 222 h 222"/>
                        <a:gd name="T24" fmla="*/ 70 w 104"/>
                        <a:gd name="T25" fmla="*/ 222 h 222"/>
                        <a:gd name="T26" fmla="*/ 16 w 104"/>
                        <a:gd name="T27" fmla="*/ 222 h 222"/>
                        <a:gd name="T28" fmla="*/ 16 w 104"/>
                        <a:gd name="T29" fmla="*/ 222 h 222"/>
                        <a:gd name="T30" fmla="*/ 0 w 104"/>
                        <a:gd name="T31" fmla="*/ 222 h 222"/>
                        <a:gd name="T32" fmla="*/ 0 w 104"/>
                        <a:gd name="T33" fmla="*/ 0 h 222"/>
                        <a:gd name="T34" fmla="*/ 26 w 104"/>
                        <a:gd name="T35" fmla="*/ 0 h 222"/>
                        <a:gd name="T36" fmla="*/ 70 w 104"/>
                        <a:gd name="T37" fmla="*/ 0 h 222"/>
                        <a:gd name="T38" fmla="*/ 70 w 104"/>
                        <a:gd name="T39" fmla="*/ 0 h 222"/>
                        <a:gd name="T40" fmla="*/ 78 w 104"/>
                        <a:gd name="T41" fmla="*/ 0 h 222"/>
                        <a:gd name="T42" fmla="*/ 86 w 104"/>
                        <a:gd name="T43" fmla="*/ 2 h 222"/>
                        <a:gd name="T44" fmla="*/ 86 w 104"/>
                        <a:gd name="T45" fmla="*/ 2 h 222"/>
                        <a:gd name="T46" fmla="*/ 92 w 104"/>
                        <a:gd name="T47" fmla="*/ 6 h 222"/>
                        <a:gd name="T48" fmla="*/ 96 w 104"/>
                        <a:gd name="T49" fmla="*/ 10 h 222"/>
                        <a:gd name="T50" fmla="*/ 96 w 104"/>
                        <a:gd name="T51" fmla="*/ 10 h 222"/>
                        <a:gd name="T52" fmla="*/ 100 w 104"/>
                        <a:gd name="T53" fmla="*/ 16 h 222"/>
                        <a:gd name="T54" fmla="*/ 102 w 104"/>
                        <a:gd name="T55" fmla="*/ 22 h 222"/>
                        <a:gd name="T56" fmla="*/ 102 w 104"/>
                        <a:gd name="T57" fmla="*/ 22 h 222"/>
                        <a:gd name="T58" fmla="*/ 104 w 104"/>
                        <a:gd name="T59" fmla="*/ 34 h 222"/>
                        <a:gd name="T60" fmla="*/ 104 w 104"/>
                        <a:gd name="T61" fmla="*/ 42 h 222"/>
                        <a:gd name="T62" fmla="*/ 104 w 104"/>
                        <a:gd name="T63" fmla="*/ 180 h 222"/>
                        <a:gd name="T64" fmla="*/ 80 w 104"/>
                        <a:gd name="T65" fmla="*/ 42 h 222"/>
                        <a:gd name="T66" fmla="*/ 80 w 104"/>
                        <a:gd name="T67" fmla="*/ 40 h 222"/>
                        <a:gd name="T68" fmla="*/ 80 w 104"/>
                        <a:gd name="T69" fmla="*/ 40 h 222"/>
                        <a:gd name="T70" fmla="*/ 78 w 104"/>
                        <a:gd name="T71" fmla="*/ 32 h 222"/>
                        <a:gd name="T72" fmla="*/ 74 w 104"/>
                        <a:gd name="T73" fmla="*/ 26 h 222"/>
                        <a:gd name="T74" fmla="*/ 74 w 104"/>
                        <a:gd name="T75" fmla="*/ 26 h 222"/>
                        <a:gd name="T76" fmla="*/ 68 w 104"/>
                        <a:gd name="T77" fmla="*/ 22 h 222"/>
                        <a:gd name="T78" fmla="*/ 62 w 104"/>
                        <a:gd name="T79" fmla="*/ 20 h 222"/>
                        <a:gd name="T80" fmla="*/ 44 w 104"/>
                        <a:gd name="T81" fmla="*/ 20 h 222"/>
                        <a:gd name="T82" fmla="*/ 26 w 104"/>
                        <a:gd name="T83" fmla="*/ 20 h 222"/>
                        <a:gd name="T84" fmla="*/ 26 w 104"/>
                        <a:gd name="T85" fmla="*/ 200 h 222"/>
                        <a:gd name="T86" fmla="*/ 44 w 104"/>
                        <a:gd name="T87" fmla="*/ 200 h 222"/>
                        <a:gd name="T88" fmla="*/ 62 w 104"/>
                        <a:gd name="T89" fmla="*/ 200 h 222"/>
                        <a:gd name="T90" fmla="*/ 62 w 104"/>
                        <a:gd name="T91" fmla="*/ 200 h 222"/>
                        <a:gd name="T92" fmla="*/ 68 w 104"/>
                        <a:gd name="T93" fmla="*/ 200 h 222"/>
                        <a:gd name="T94" fmla="*/ 74 w 104"/>
                        <a:gd name="T95" fmla="*/ 196 h 222"/>
                        <a:gd name="T96" fmla="*/ 74 w 104"/>
                        <a:gd name="T97" fmla="*/ 196 h 222"/>
                        <a:gd name="T98" fmla="*/ 78 w 104"/>
                        <a:gd name="T99" fmla="*/ 190 h 222"/>
                        <a:gd name="T100" fmla="*/ 80 w 104"/>
                        <a:gd name="T101" fmla="*/ 182 h 222"/>
                        <a:gd name="T102" fmla="*/ 80 w 104"/>
                        <a:gd name="T103" fmla="*/ 180 h 222"/>
                        <a:gd name="T104" fmla="*/ 80 w 104"/>
                        <a:gd name="T105" fmla="*/ 42 h 2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4" h="222">
                          <a:moveTo>
                            <a:pt x="104" y="180"/>
                          </a:moveTo>
                          <a:lnTo>
                            <a:pt x="104" y="188"/>
                          </a:lnTo>
                          <a:lnTo>
                            <a:pt x="104" y="188"/>
                          </a:lnTo>
                          <a:lnTo>
                            <a:pt x="102" y="200"/>
                          </a:lnTo>
                          <a:lnTo>
                            <a:pt x="102" y="200"/>
                          </a:lnTo>
                          <a:lnTo>
                            <a:pt x="100" y="206"/>
                          </a:lnTo>
                          <a:lnTo>
                            <a:pt x="96" y="210"/>
                          </a:lnTo>
                          <a:lnTo>
                            <a:pt x="96" y="210"/>
                          </a:lnTo>
                          <a:lnTo>
                            <a:pt x="92" y="216"/>
                          </a:lnTo>
                          <a:lnTo>
                            <a:pt x="86" y="218"/>
                          </a:lnTo>
                          <a:lnTo>
                            <a:pt x="86" y="218"/>
                          </a:lnTo>
                          <a:lnTo>
                            <a:pt x="78" y="222"/>
                          </a:lnTo>
                          <a:lnTo>
                            <a:pt x="70" y="222"/>
                          </a:lnTo>
                          <a:lnTo>
                            <a:pt x="16" y="222"/>
                          </a:lnTo>
                          <a:lnTo>
                            <a:pt x="16" y="222"/>
                          </a:lnTo>
                          <a:lnTo>
                            <a:pt x="0" y="22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70" y="0"/>
                          </a:lnTo>
                          <a:lnTo>
                            <a:pt x="70" y="0"/>
                          </a:lnTo>
                          <a:lnTo>
                            <a:pt x="78" y="0"/>
                          </a:lnTo>
                          <a:lnTo>
                            <a:pt x="86" y="2"/>
                          </a:lnTo>
                          <a:lnTo>
                            <a:pt x="86" y="2"/>
                          </a:lnTo>
                          <a:lnTo>
                            <a:pt x="92" y="6"/>
                          </a:lnTo>
                          <a:lnTo>
                            <a:pt x="96" y="10"/>
                          </a:lnTo>
                          <a:lnTo>
                            <a:pt x="96" y="10"/>
                          </a:lnTo>
                          <a:lnTo>
                            <a:pt x="100" y="16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4" y="34"/>
                          </a:lnTo>
                          <a:lnTo>
                            <a:pt x="104" y="42"/>
                          </a:lnTo>
                          <a:lnTo>
                            <a:pt x="104" y="180"/>
                          </a:lnTo>
                          <a:close/>
                          <a:moveTo>
                            <a:pt x="80" y="42"/>
                          </a:moveTo>
                          <a:lnTo>
                            <a:pt x="80" y="40"/>
                          </a:lnTo>
                          <a:lnTo>
                            <a:pt x="80" y="40"/>
                          </a:lnTo>
                          <a:lnTo>
                            <a:pt x="78" y="32"/>
                          </a:lnTo>
                          <a:lnTo>
                            <a:pt x="74" y="26"/>
                          </a:lnTo>
                          <a:lnTo>
                            <a:pt x="74" y="26"/>
                          </a:lnTo>
                          <a:lnTo>
                            <a:pt x="68" y="22"/>
                          </a:lnTo>
                          <a:lnTo>
                            <a:pt x="62" y="20"/>
                          </a:lnTo>
                          <a:lnTo>
                            <a:pt x="44" y="20"/>
                          </a:lnTo>
                          <a:lnTo>
                            <a:pt x="26" y="20"/>
                          </a:lnTo>
                          <a:lnTo>
                            <a:pt x="26" y="200"/>
                          </a:lnTo>
                          <a:lnTo>
                            <a:pt x="44" y="200"/>
                          </a:lnTo>
                          <a:lnTo>
                            <a:pt x="62" y="200"/>
                          </a:lnTo>
                          <a:lnTo>
                            <a:pt x="62" y="200"/>
                          </a:lnTo>
                          <a:lnTo>
                            <a:pt x="68" y="200"/>
                          </a:lnTo>
                          <a:lnTo>
                            <a:pt x="74" y="196"/>
                          </a:lnTo>
                          <a:lnTo>
                            <a:pt x="74" y="196"/>
                          </a:lnTo>
                          <a:lnTo>
                            <a:pt x="78" y="190"/>
                          </a:lnTo>
                          <a:lnTo>
                            <a:pt x="80" y="182"/>
                          </a:lnTo>
                          <a:lnTo>
                            <a:pt x="80" y="180"/>
                          </a:lnTo>
                          <a:lnTo>
                            <a:pt x="80" y="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313370" y="6297603"/>
                      <a:ext cx="190024" cy="450274"/>
                    </a:xfrm>
                    <a:custGeom>
                      <a:avLst/>
                      <a:gdLst>
                        <a:gd name="T0" fmla="*/ 92 w 92"/>
                        <a:gd name="T1" fmla="*/ 218 h 218"/>
                        <a:gd name="T2" fmla="*/ 34 w 92"/>
                        <a:gd name="T3" fmla="*/ 218 h 218"/>
                        <a:gd name="T4" fmla="*/ 34 w 92"/>
                        <a:gd name="T5" fmla="*/ 218 h 218"/>
                        <a:gd name="T6" fmla="*/ 26 w 92"/>
                        <a:gd name="T7" fmla="*/ 218 h 218"/>
                        <a:gd name="T8" fmla="*/ 18 w 92"/>
                        <a:gd name="T9" fmla="*/ 216 h 218"/>
                        <a:gd name="T10" fmla="*/ 18 w 92"/>
                        <a:gd name="T11" fmla="*/ 216 h 218"/>
                        <a:gd name="T12" fmla="*/ 12 w 92"/>
                        <a:gd name="T13" fmla="*/ 212 h 218"/>
                        <a:gd name="T14" fmla="*/ 8 w 92"/>
                        <a:gd name="T15" fmla="*/ 208 h 218"/>
                        <a:gd name="T16" fmla="*/ 8 w 92"/>
                        <a:gd name="T17" fmla="*/ 208 h 218"/>
                        <a:gd name="T18" fmla="*/ 2 w 92"/>
                        <a:gd name="T19" fmla="*/ 196 h 218"/>
                        <a:gd name="T20" fmla="*/ 2 w 92"/>
                        <a:gd name="T21" fmla="*/ 196 h 218"/>
                        <a:gd name="T22" fmla="*/ 0 w 92"/>
                        <a:gd name="T23" fmla="*/ 184 h 218"/>
                        <a:gd name="T24" fmla="*/ 0 w 92"/>
                        <a:gd name="T25" fmla="*/ 176 h 218"/>
                        <a:gd name="T26" fmla="*/ 0 w 92"/>
                        <a:gd name="T27" fmla="*/ 42 h 218"/>
                        <a:gd name="T28" fmla="*/ 0 w 92"/>
                        <a:gd name="T29" fmla="*/ 34 h 218"/>
                        <a:gd name="T30" fmla="*/ 0 w 92"/>
                        <a:gd name="T31" fmla="*/ 34 h 218"/>
                        <a:gd name="T32" fmla="*/ 2 w 92"/>
                        <a:gd name="T33" fmla="*/ 22 h 218"/>
                        <a:gd name="T34" fmla="*/ 2 w 92"/>
                        <a:gd name="T35" fmla="*/ 22 h 218"/>
                        <a:gd name="T36" fmla="*/ 8 w 92"/>
                        <a:gd name="T37" fmla="*/ 10 h 218"/>
                        <a:gd name="T38" fmla="*/ 8 w 92"/>
                        <a:gd name="T39" fmla="*/ 10 h 218"/>
                        <a:gd name="T40" fmla="*/ 12 w 92"/>
                        <a:gd name="T41" fmla="*/ 6 h 218"/>
                        <a:gd name="T42" fmla="*/ 18 w 92"/>
                        <a:gd name="T43" fmla="*/ 2 h 218"/>
                        <a:gd name="T44" fmla="*/ 18 w 92"/>
                        <a:gd name="T45" fmla="*/ 2 h 218"/>
                        <a:gd name="T46" fmla="*/ 26 w 92"/>
                        <a:gd name="T47" fmla="*/ 0 h 218"/>
                        <a:gd name="T48" fmla="*/ 34 w 92"/>
                        <a:gd name="T49" fmla="*/ 0 h 218"/>
                        <a:gd name="T50" fmla="*/ 92 w 92"/>
                        <a:gd name="T51" fmla="*/ 0 h 218"/>
                        <a:gd name="T52" fmla="*/ 92 w 92"/>
                        <a:gd name="T53" fmla="*/ 20 h 218"/>
                        <a:gd name="T54" fmla="*/ 60 w 92"/>
                        <a:gd name="T55" fmla="*/ 20 h 218"/>
                        <a:gd name="T56" fmla="*/ 42 w 92"/>
                        <a:gd name="T57" fmla="*/ 20 h 218"/>
                        <a:gd name="T58" fmla="*/ 42 w 92"/>
                        <a:gd name="T59" fmla="*/ 20 h 218"/>
                        <a:gd name="T60" fmla="*/ 34 w 92"/>
                        <a:gd name="T61" fmla="*/ 22 h 218"/>
                        <a:gd name="T62" fmla="*/ 30 w 92"/>
                        <a:gd name="T63" fmla="*/ 26 h 218"/>
                        <a:gd name="T64" fmla="*/ 30 w 92"/>
                        <a:gd name="T65" fmla="*/ 26 h 218"/>
                        <a:gd name="T66" fmla="*/ 26 w 92"/>
                        <a:gd name="T67" fmla="*/ 32 h 218"/>
                        <a:gd name="T68" fmla="*/ 24 w 92"/>
                        <a:gd name="T69" fmla="*/ 38 h 218"/>
                        <a:gd name="T70" fmla="*/ 24 w 92"/>
                        <a:gd name="T71" fmla="*/ 42 h 218"/>
                        <a:gd name="T72" fmla="*/ 24 w 92"/>
                        <a:gd name="T73" fmla="*/ 96 h 218"/>
                        <a:gd name="T74" fmla="*/ 80 w 92"/>
                        <a:gd name="T75" fmla="*/ 96 h 218"/>
                        <a:gd name="T76" fmla="*/ 80 w 92"/>
                        <a:gd name="T77" fmla="*/ 120 h 218"/>
                        <a:gd name="T78" fmla="*/ 24 w 92"/>
                        <a:gd name="T79" fmla="*/ 120 h 218"/>
                        <a:gd name="T80" fmla="*/ 24 w 92"/>
                        <a:gd name="T81" fmla="*/ 176 h 218"/>
                        <a:gd name="T82" fmla="*/ 24 w 92"/>
                        <a:gd name="T83" fmla="*/ 180 h 218"/>
                        <a:gd name="T84" fmla="*/ 24 w 92"/>
                        <a:gd name="T85" fmla="*/ 180 h 218"/>
                        <a:gd name="T86" fmla="*/ 26 w 92"/>
                        <a:gd name="T87" fmla="*/ 186 h 218"/>
                        <a:gd name="T88" fmla="*/ 30 w 92"/>
                        <a:gd name="T89" fmla="*/ 192 h 218"/>
                        <a:gd name="T90" fmla="*/ 30 w 92"/>
                        <a:gd name="T91" fmla="*/ 192 h 218"/>
                        <a:gd name="T92" fmla="*/ 34 w 92"/>
                        <a:gd name="T93" fmla="*/ 196 h 218"/>
                        <a:gd name="T94" fmla="*/ 42 w 92"/>
                        <a:gd name="T95" fmla="*/ 198 h 218"/>
                        <a:gd name="T96" fmla="*/ 60 w 92"/>
                        <a:gd name="T97" fmla="*/ 198 h 218"/>
                        <a:gd name="T98" fmla="*/ 92 w 92"/>
                        <a:gd name="T99" fmla="*/ 198 h 218"/>
                        <a:gd name="T100" fmla="*/ 92 w 92"/>
                        <a:gd name="T101" fmla="*/ 218 h 2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92" h="218">
                          <a:moveTo>
                            <a:pt x="92" y="218"/>
                          </a:moveTo>
                          <a:lnTo>
                            <a:pt x="34" y="218"/>
                          </a:lnTo>
                          <a:lnTo>
                            <a:pt x="34" y="218"/>
                          </a:lnTo>
                          <a:lnTo>
                            <a:pt x="26" y="218"/>
                          </a:lnTo>
                          <a:lnTo>
                            <a:pt x="18" y="216"/>
                          </a:lnTo>
                          <a:lnTo>
                            <a:pt x="18" y="216"/>
                          </a:lnTo>
                          <a:lnTo>
                            <a:pt x="12" y="212"/>
                          </a:lnTo>
                          <a:lnTo>
                            <a:pt x="8" y="208"/>
                          </a:lnTo>
                          <a:lnTo>
                            <a:pt x="8" y="208"/>
                          </a:lnTo>
                          <a:lnTo>
                            <a:pt x="2" y="196"/>
                          </a:lnTo>
                          <a:lnTo>
                            <a:pt x="2" y="196"/>
                          </a:lnTo>
                          <a:lnTo>
                            <a:pt x="0" y="184"/>
                          </a:lnTo>
                          <a:lnTo>
                            <a:pt x="0" y="176"/>
                          </a:lnTo>
                          <a:lnTo>
                            <a:pt x="0" y="42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2" y="22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  <a:lnTo>
                            <a:pt x="12" y="6"/>
                          </a:lnTo>
                          <a:lnTo>
                            <a:pt x="18" y="2"/>
                          </a:lnTo>
                          <a:lnTo>
                            <a:pt x="18" y="2"/>
                          </a:lnTo>
                          <a:lnTo>
                            <a:pt x="26" y="0"/>
                          </a:lnTo>
                          <a:lnTo>
                            <a:pt x="34" y="0"/>
                          </a:lnTo>
                          <a:lnTo>
                            <a:pt x="92" y="0"/>
                          </a:lnTo>
                          <a:lnTo>
                            <a:pt x="92" y="20"/>
                          </a:lnTo>
                          <a:lnTo>
                            <a:pt x="60" y="20"/>
                          </a:lnTo>
                          <a:lnTo>
                            <a:pt x="42" y="20"/>
                          </a:lnTo>
                          <a:lnTo>
                            <a:pt x="42" y="20"/>
                          </a:lnTo>
                          <a:lnTo>
                            <a:pt x="34" y="22"/>
                          </a:lnTo>
                          <a:lnTo>
                            <a:pt x="30" y="26"/>
                          </a:lnTo>
                          <a:lnTo>
                            <a:pt x="30" y="26"/>
                          </a:lnTo>
                          <a:lnTo>
                            <a:pt x="26" y="32"/>
                          </a:lnTo>
                          <a:lnTo>
                            <a:pt x="24" y="38"/>
                          </a:lnTo>
                          <a:lnTo>
                            <a:pt x="24" y="42"/>
                          </a:lnTo>
                          <a:lnTo>
                            <a:pt x="24" y="96"/>
                          </a:lnTo>
                          <a:lnTo>
                            <a:pt x="80" y="96"/>
                          </a:lnTo>
                          <a:lnTo>
                            <a:pt x="80" y="120"/>
                          </a:lnTo>
                          <a:lnTo>
                            <a:pt x="24" y="120"/>
                          </a:lnTo>
                          <a:lnTo>
                            <a:pt x="24" y="176"/>
                          </a:lnTo>
                          <a:lnTo>
                            <a:pt x="24" y="180"/>
                          </a:lnTo>
                          <a:lnTo>
                            <a:pt x="24" y="180"/>
                          </a:lnTo>
                          <a:lnTo>
                            <a:pt x="26" y="186"/>
                          </a:lnTo>
                          <a:lnTo>
                            <a:pt x="30" y="192"/>
                          </a:lnTo>
                          <a:lnTo>
                            <a:pt x="30" y="192"/>
                          </a:lnTo>
                          <a:lnTo>
                            <a:pt x="34" y="196"/>
                          </a:lnTo>
                          <a:lnTo>
                            <a:pt x="42" y="198"/>
                          </a:lnTo>
                          <a:lnTo>
                            <a:pt x="60" y="198"/>
                          </a:lnTo>
                          <a:lnTo>
                            <a:pt x="92" y="198"/>
                          </a:lnTo>
                          <a:lnTo>
                            <a:pt x="92" y="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7" name="Freeform 3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4 h 142"/>
                        <a:gd name="T88" fmla="*/ 30 w 142"/>
                        <a:gd name="T89" fmla="*/ 74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6 h 142"/>
                        <a:gd name="T104" fmla="*/ 110 w 142"/>
                        <a:gd name="T105" fmla="*/ 36 h 142"/>
                        <a:gd name="T106" fmla="*/ 114 w 142"/>
                        <a:gd name="T107" fmla="*/ 34 h 142"/>
                        <a:gd name="T108" fmla="*/ 118 w 142"/>
                        <a:gd name="T109" fmla="*/ 36 h 142"/>
                        <a:gd name="T110" fmla="*/ 118 w 142"/>
                        <a:gd name="T111" fmla="*/ 36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4"/>
                          </a:lnTo>
                          <a:lnTo>
                            <a:pt x="30" y="74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14" y="34"/>
                          </a:lnTo>
                          <a:lnTo>
                            <a:pt x="118" y="36"/>
                          </a:lnTo>
                          <a:lnTo>
                            <a:pt x="118" y="36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914517" y="10131132"/>
                      <a:ext cx="190024" cy="140453"/>
                    </a:xfrm>
                    <a:custGeom>
                      <a:avLst/>
                      <a:gdLst>
                        <a:gd name="T0" fmla="*/ 90 w 92"/>
                        <a:gd name="T1" fmla="*/ 12 h 68"/>
                        <a:gd name="T2" fmla="*/ 36 w 92"/>
                        <a:gd name="T3" fmla="*/ 66 h 68"/>
                        <a:gd name="T4" fmla="*/ 36 w 92"/>
                        <a:gd name="T5" fmla="*/ 66 h 68"/>
                        <a:gd name="T6" fmla="*/ 30 w 92"/>
                        <a:gd name="T7" fmla="*/ 68 h 68"/>
                        <a:gd name="T8" fmla="*/ 30 w 92"/>
                        <a:gd name="T9" fmla="*/ 68 h 68"/>
                        <a:gd name="T10" fmla="*/ 26 w 92"/>
                        <a:gd name="T11" fmla="*/ 66 h 68"/>
                        <a:gd name="T12" fmla="*/ 2 w 92"/>
                        <a:gd name="T13" fmla="*/ 40 h 68"/>
                        <a:gd name="T14" fmla="*/ 2 w 92"/>
                        <a:gd name="T15" fmla="*/ 40 h 68"/>
                        <a:gd name="T16" fmla="*/ 0 w 92"/>
                        <a:gd name="T17" fmla="*/ 36 h 68"/>
                        <a:gd name="T18" fmla="*/ 2 w 92"/>
                        <a:gd name="T19" fmla="*/ 32 h 68"/>
                        <a:gd name="T20" fmla="*/ 2 w 92"/>
                        <a:gd name="T21" fmla="*/ 32 h 68"/>
                        <a:gd name="T22" fmla="*/ 6 w 92"/>
                        <a:gd name="T23" fmla="*/ 30 h 68"/>
                        <a:gd name="T24" fmla="*/ 10 w 92"/>
                        <a:gd name="T25" fmla="*/ 32 h 68"/>
                        <a:gd name="T26" fmla="*/ 30 w 92"/>
                        <a:gd name="T27" fmla="*/ 54 h 68"/>
                        <a:gd name="T28" fmla="*/ 82 w 92"/>
                        <a:gd name="T29" fmla="*/ 2 h 68"/>
                        <a:gd name="T30" fmla="*/ 82 w 92"/>
                        <a:gd name="T31" fmla="*/ 2 h 68"/>
                        <a:gd name="T32" fmla="*/ 86 w 92"/>
                        <a:gd name="T33" fmla="*/ 0 h 68"/>
                        <a:gd name="T34" fmla="*/ 90 w 92"/>
                        <a:gd name="T35" fmla="*/ 2 h 68"/>
                        <a:gd name="T36" fmla="*/ 90 w 92"/>
                        <a:gd name="T37" fmla="*/ 2 h 68"/>
                        <a:gd name="T38" fmla="*/ 92 w 92"/>
                        <a:gd name="T39" fmla="*/ 8 h 68"/>
                        <a:gd name="T40" fmla="*/ 90 w 92"/>
                        <a:gd name="T41" fmla="*/ 12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8">
                          <a:moveTo>
                            <a:pt x="90" y="12"/>
                          </a:moveTo>
                          <a:lnTo>
                            <a:pt x="36" y="66"/>
                          </a:lnTo>
                          <a:lnTo>
                            <a:pt x="36" y="66"/>
                          </a:lnTo>
                          <a:lnTo>
                            <a:pt x="30" y="68"/>
                          </a:lnTo>
                          <a:lnTo>
                            <a:pt x="30" y="68"/>
                          </a:lnTo>
                          <a:lnTo>
                            <a:pt x="26" y="66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2"/>
                          </a:lnTo>
                          <a:lnTo>
                            <a:pt x="2" y="32"/>
                          </a:lnTo>
                          <a:lnTo>
                            <a:pt x="6" y="30"/>
                          </a:lnTo>
                          <a:lnTo>
                            <a:pt x="10" y="32"/>
                          </a:lnTo>
                          <a:lnTo>
                            <a:pt x="30" y="54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8"/>
                          </a:lnTo>
                          <a:lnTo>
                            <a:pt x="90" y="1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0" name="Freeform 3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  <a:gd name="T74" fmla="*/ 116 w 140"/>
                        <a:gd name="T75" fmla="*/ 44 h 140"/>
                        <a:gd name="T76" fmla="*/ 62 w 140"/>
                        <a:gd name="T77" fmla="*/ 98 h 140"/>
                        <a:gd name="T78" fmla="*/ 62 w 140"/>
                        <a:gd name="T79" fmla="*/ 98 h 140"/>
                        <a:gd name="T80" fmla="*/ 58 w 140"/>
                        <a:gd name="T81" fmla="*/ 100 h 140"/>
                        <a:gd name="T82" fmla="*/ 58 w 140"/>
                        <a:gd name="T83" fmla="*/ 100 h 140"/>
                        <a:gd name="T84" fmla="*/ 54 w 140"/>
                        <a:gd name="T85" fmla="*/ 98 h 140"/>
                        <a:gd name="T86" fmla="*/ 28 w 140"/>
                        <a:gd name="T87" fmla="*/ 74 h 140"/>
                        <a:gd name="T88" fmla="*/ 28 w 140"/>
                        <a:gd name="T89" fmla="*/ 74 h 140"/>
                        <a:gd name="T90" fmla="*/ 26 w 140"/>
                        <a:gd name="T91" fmla="*/ 70 h 140"/>
                        <a:gd name="T92" fmla="*/ 28 w 140"/>
                        <a:gd name="T93" fmla="*/ 64 h 140"/>
                        <a:gd name="T94" fmla="*/ 28 w 140"/>
                        <a:gd name="T95" fmla="*/ 64 h 140"/>
                        <a:gd name="T96" fmla="*/ 32 w 140"/>
                        <a:gd name="T97" fmla="*/ 64 h 140"/>
                        <a:gd name="T98" fmla="*/ 38 w 140"/>
                        <a:gd name="T99" fmla="*/ 64 h 140"/>
                        <a:gd name="T100" fmla="*/ 58 w 140"/>
                        <a:gd name="T101" fmla="*/ 86 h 140"/>
                        <a:gd name="T102" fmla="*/ 108 w 140"/>
                        <a:gd name="T103" fmla="*/ 36 h 140"/>
                        <a:gd name="T104" fmla="*/ 108 w 140"/>
                        <a:gd name="T105" fmla="*/ 36 h 140"/>
                        <a:gd name="T106" fmla="*/ 112 w 140"/>
                        <a:gd name="T107" fmla="*/ 34 h 140"/>
                        <a:gd name="T108" fmla="*/ 116 w 140"/>
                        <a:gd name="T109" fmla="*/ 36 h 140"/>
                        <a:gd name="T110" fmla="*/ 116 w 140"/>
                        <a:gd name="T111" fmla="*/ 36 h 140"/>
                        <a:gd name="T112" fmla="*/ 118 w 140"/>
                        <a:gd name="T113" fmla="*/ 40 h 140"/>
                        <a:gd name="T114" fmla="*/ 116 w 140"/>
                        <a:gd name="T115" fmla="*/ 44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4"/>
                          </a:moveTo>
                          <a:lnTo>
                            <a:pt x="62" y="98"/>
                          </a:lnTo>
                          <a:lnTo>
                            <a:pt x="62" y="98"/>
                          </a:lnTo>
                          <a:lnTo>
                            <a:pt x="58" y="100"/>
                          </a:lnTo>
                          <a:lnTo>
                            <a:pt x="58" y="100"/>
                          </a:lnTo>
                          <a:lnTo>
                            <a:pt x="54" y="98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4"/>
                          </a:lnTo>
                          <a:lnTo>
                            <a:pt x="28" y="64"/>
                          </a:lnTo>
                          <a:lnTo>
                            <a:pt x="32" y="64"/>
                          </a:lnTo>
                          <a:lnTo>
                            <a:pt x="38" y="64"/>
                          </a:lnTo>
                          <a:lnTo>
                            <a:pt x="58" y="86"/>
                          </a:lnTo>
                          <a:lnTo>
                            <a:pt x="108" y="36"/>
                          </a:lnTo>
                          <a:lnTo>
                            <a:pt x="108" y="36"/>
                          </a:lnTo>
                          <a:lnTo>
                            <a:pt x="112" y="34"/>
                          </a:lnTo>
                          <a:lnTo>
                            <a:pt x="116" y="36"/>
                          </a:lnTo>
                          <a:lnTo>
                            <a:pt x="116" y="36"/>
                          </a:lnTo>
                          <a:lnTo>
                            <a:pt x="118" y="40"/>
                          </a:lnTo>
                          <a:lnTo>
                            <a:pt x="116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683799" y="11263014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6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30 h 66"/>
                        <a:gd name="T24" fmla="*/ 12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30"/>
                          </a:lnTo>
                          <a:lnTo>
                            <a:pt x="12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3" name="Freeform 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6 h 142"/>
                        <a:gd name="T88" fmla="*/ 30 w 142"/>
                        <a:gd name="T89" fmla="*/ 76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8 h 142"/>
                        <a:gd name="T104" fmla="*/ 110 w 142"/>
                        <a:gd name="T105" fmla="*/ 38 h 142"/>
                        <a:gd name="T106" fmla="*/ 114 w 142"/>
                        <a:gd name="T107" fmla="*/ 36 h 142"/>
                        <a:gd name="T108" fmla="*/ 118 w 142"/>
                        <a:gd name="T109" fmla="*/ 38 h 142"/>
                        <a:gd name="T110" fmla="*/ 118 w 142"/>
                        <a:gd name="T111" fmla="*/ 38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6"/>
                          </a:lnTo>
                          <a:lnTo>
                            <a:pt x="30" y="76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8"/>
                          </a:lnTo>
                          <a:lnTo>
                            <a:pt x="110" y="38"/>
                          </a:lnTo>
                          <a:lnTo>
                            <a:pt x="114" y="36"/>
                          </a:lnTo>
                          <a:lnTo>
                            <a:pt x="118" y="38"/>
                          </a:lnTo>
                          <a:lnTo>
                            <a:pt x="118" y="38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6017174" y="9065345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0 w 92"/>
                        <a:gd name="T7" fmla="*/ 66 h 66"/>
                        <a:gd name="T8" fmla="*/ 30 w 92"/>
                        <a:gd name="T9" fmla="*/ 66 h 66"/>
                        <a:gd name="T10" fmla="*/ 26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0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26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0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6" name="Freeform 4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78521" y="806565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933939" y="8065653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7987641" y="8140010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9" name="Freeform 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4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4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069644" y="7065961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130393" y="2492959"/>
                  <a:ext cx="3685730" cy="5621181"/>
                  <a:chOff x="3611584" y="3572223"/>
                  <a:chExt cx="3685730" cy="5621181"/>
                </a:xfrm>
              </p:grpSpPr>
              <p:sp>
                <p:nvSpPr>
                  <p:cNvPr id="20" name="Freeform 13"/>
                  <p:cNvSpPr>
                    <a:spLocks/>
                  </p:cNvSpPr>
                  <p:nvPr/>
                </p:nvSpPr>
                <p:spPr bwMode="auto">
                  <a:xfrm>
                    <a:off x="4220208" y="4983958"/>
                    <a:ext cx="2908194" cy="4209446"/>
                  </a:xfrm>
                  <a:custGeom>
                    <a:avLst/>
                    <a:gdLst>
                      <a:gd name="T0" fmla="*/ 600 w 1408"/>
                      <a:gd name="T1" fmla="*/ 1828 h 2038"/>
                      <a:gd name="T2" fmla="*/ 610 w 1408"/>
                      <a:gd name="T3" fmla="*/ 1432 h 2038"/>
                      <a:gd name="T4" fmla="*/ 616 w 1408"/>
                      <a:gd name="T5" fmla="*/ 908 h 2038"/>
                      <a:gd name="T6" fmla="*/ 804 w 1408"/>
                      <a:gd name="T7" fmla="*/ 944 h 2038"/>
                      <a:gd name="T8" fmla="*/ 1044 w 1408"/>
                      <a:gd name="T9" fmla="*/ 994 h 2038"/>
                      <a:gd name="T10" fmla="*/ 1178 w 1408"/>
                      <a:gd name="T11" fmla="*/ 1394 h 2038"/>
                      <a:gd name="T12" fmla="*/ 1202 w 1408"/>
                      <a:gd name="T13" fmla="*/ 1438 h 2038"/>
                      <a:gd name="T14" fmla="*/ 1236 w 1408"/>
                      <a:gd name="T15" fmla="*/ 1464 h 2038"/>
                      <a:gd name="T16" fmla="*/ 1322 w 1408"/>
                      <a:gd name="T17" fmla="*/ 1464 h 2038"/>
                      <a:gd name="T18" fmla="*/ 1390 w 1408"/>
                      <a:gd name="T19" fmla="*/ 1410 h 2038"/>
                      <a:gd name="T20" fmla="*/ 1408 w 1408"/>
                      <a:gd name="T21" fmla="*/ 1354 h 2038"/>
                      <a:gd name="T22" fmla="*/ 1402 w 1408"/>
                      <a:gd name="T23" fmla="*/ 1316 h 2038"/>
                      <a:gd name="T24" fmla="*/ 1274 w 1408"/>
                      <a:gd name="T25" fmla="*/ 872 h 2038"/>
                      <a:gd name="T26" fmla="*/ 1260 w 1408"/>
                      <a:gd name="T27" fmla="*/ 840 h 2038"/>
                      <a:gd name="T28" fmla="*/ 1222 w 1408"/>
                      <a:gd name="T29" fmla="*/ 808 h 2038"/>
                      <a:gd name="T30" fmla="*/ 1106 w 1408"/>
                      <a:gd name="T31" fmla="*/ 764 h 2038"/>
                      <a:gd name="T32" fmla="*/ 898 w 1408"/>
                      <a:gd name="T33" fmla="*/ 714 h 2038"/>
                      <a:gd name="T34" fmla="*/ 784 w 1408"/>
                      <a:gd name="T35" fmla="*/ 524 h 2038"/>
                      <a:gd name="T36" fmla="*/ 894 w 1408"/>
                      <a:gd name="T37" fmla="*/ 390 h 2038"/>
                      <a:gd name="T38" fmla="*/ 1012 w 1408"/>
                      <a:gd name="T39" fmla="*/ 414 h 2038"/>
                      <a:gd name="T40" fmla="*/ 1136 w 1408"/>
                      <a:gd name="T41" fmla="*/ 416 h 2038"/>
                      <a:gd name="T42" fmla="*/ 1266 w 1408"/>
                      <a:gd name="T43" fmla="*/ 396 h 2038"/>
                      <a:gd name="T44" fmla="*/ 1300 w 1408"/>
                      <a:gd name="T45" fmla="*/ 382 h 2038"/>
                      <a:gd name="T46" fmla="*/ 1336 w 1408"/>
                      <a:gd name="T47" fmla="*/ 344 h 2038"/>
                      <a:gd name="T48" fmla="*/ 1344 w 1408"/>
                      <a:gd name="T49" fmla="*/ 262 h 2038"/>
                      <a:gd name="T50" fmla="*/ 1298 w 1408"/>
                      <a:gd name="T51" fmla="*/ 194 h 2038"/>
                      <a:gd name="T52" fmla="*/ 1248 w 1408"/>
                      <a:gd name="T53" fmla="*/ 176 h 2038"/>
                      <a:gd name="T54" fmla="*/ 1210 w 1408"/>
                      <a:gd name="T55" fmla="*/ 180 h 2038"/>
                      <a:gd name="T56" fmla="*/ 1080 w 1408"/>
                      <a:gd name="T57" fmla="*/ 194 h 2038"/>
                      <a:gd name="T58" fmla="*/ 958 w 1408"/>
                      <a:gd name="T59" fmla="*/ 176 h 2038"/>
                      <a:gd name="T60" fmla="*/ 844 w 1408"/>
                      <a:gd name="T61" fmla="*/ 132 h 2038"/>
                      <a:gd name="T62" fmla="*/ 734 w 1408"/>
                      <a:gd name="T63" fmla="*/ 66 h 2038"/>
                      <a:gd name="T64" fmla="*/ 668 w 1408"/>
                      <a:gd name="T65" fmla="*/ 18 h 2038"/>
                      <a:gd name="T66" fmla="*/ 584 w 1408"/>
                      <a:gd name="T67" fmla="*/ 0 h 2038"/>
                      <a:gd name="T68" fmla="*/ 502 w 1408"/>
                      <a:gd name="T69" fmla="*/ 12 h 2038"/>
                      <a:gd name="T70" fmla="*/ 432 w 1408"/>
                      <a:gd name="T71" fmla="*/ 56 h 2038"/>
                      <a:gd name="T72" fmla="*/ 66 w 1408"/>
                      <a:gd name="T73" fmla="*/ 304 h 2038"/>
                      <a:gd name="T74" fmla="*/ 32 w 1408"/>
                      <a:gd name="T75" fmla="*/ 340 h 2038"/>
                      <a:gd name="T76" fmla="*/ 0 w 1408"/>
                      <a:gd name="T77" fmla="*/ 442 h 2038"/>
                      <a:gd name="T78" fmla="*/ 10 w 1408"/>
                      <a:gd name="T79" fmla="*/ 624 h 2038"/>
                      <a:gd name="T80" fmla="*/ 22 w 1408"/>
                      <a:gd name="T81" fmla="*/ 742 h 2038"/>
                      <a:gd name="T82" fmla="*/ 46 w 1408"/>
                      <a:gd name="T83" fmla="*/ 796 h 2038"/>
                      <a:gd name="T84" fmla="*/ 118 w 1408"/>
                      <a:gd name="T85" fmla="*/ 836 h 2038"/>
                      <a:gd name="T86" fmla="*/ 198 w 1408"/>
                      <a:gd name="T87" fmla="*/ 824 h 2038"/>
                      <a:gd name="T88" fmla="*/ 238 w 1408"/>
                      <a:gd name="T89" fmla="*/ 778 h 2038"/>
                      <a:gd name="T90" fmla="*/ 246 w 1408"/>
                      <a:gd name="T91" fmla="*/ 732 h 2038"/>
                      <a:gd name="T92" fmla="*/ 378 w 1408"/>
                      <a:gd name="T93" fmla="*/ 362 h 2038"/>
                      <a:gd name="T94" fmla="*/ 390 w 1408"/>
                      <a:gd name="T95" fmla="*/ 700 h 2038"/>
                      <a:gd name="T96" fmla="*/ 386 w 1408"/>
                      <a:gd name="T97" fmla="*/ 1214 h 2038"/>
                      <a:gd name="T98" fmla="*/ 356 w 1408"/>
                      <a:gd name="T99" fmla="*/ 1922 h 2038"/>
                      <a:gd name="T100" fmla="*/ 366 w 1408"/>
                      <a:gd name="T101" fmla="*/ 1972 h 2038"/>
                      <a:gd name="T102" fmla="*/ 426 w 1408"/>
                      <a:gd name="T103" fmla="*/ 2030 h 2038"/>
                      <a:gd name="T104" fmla="*/ 506 w 1408"/>
                      <a:gd name="T105" fmla="*/ 2034 h 2038"/>
                      <a:gd name="T106" fmla="*/ 572 w 1408"/>
                      <a:gd name="T107" fmla="*/ 1982 h 2038"/>
                      <a:gd name="T108" fmla="*/ 588 w 1408"/>
                      <a:gd name="T109" fmla="*/ 1932 h 2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408" h="2038">
                        <a:moveTo>
                          <a:pt x="588" y="1932"/>
                        </a:moveTo>
                        <a:lnTo>
                          <a:pt x="588" y="1932"/>
                        </a:lnTo>
                        <a:lnTo>
                          <a:pt x="594" y="1884"/>
                        </a:lnTo>
                        <a:lnTo>
                          <a:pt x="600" y="1828"/>
                        </a:lnTo>
                        <a:lnTo>
                          <a:pt x="604" y="1770"/>
                        </a:lnTo>
                        <a:lnTo>
                          <a:pt x="606" y="1708"/>
                        </a:lnTo>
                        <a:lnTo>
                          <a:pt x="608" y="1574"/>
                        </a:lnTo>
                        <a:lnTo>
                          <a:pt x="610" y="1432"/>
                        </a:lnTo>
                        <a:lnTo>
                          <a:pt x="610" y="1152"/>
                        </a:lnTo>
                        <a:lnTo>
                          <a:pt x="612" y="1022"/>
                        </a:lnTo>
                        <a:lnTo>
                          <a:pt x="616" y="908"/>
                        </a:lnTo>
                        <a:lnTo>
                          <a:pt x="616" y="908"/>
                        </a:lnTo>
                        <a:lnTo>
                          <a:pt x="624" y="910"/>
                        </a:lnTo>
                        <a:lnTo>
                          <a:pt x="636" y="914"/>
                        </a:lnTo>
                        <a:lnTo>
                          <a:pt x="678" y="922"/>
                        </a:lnTo>
                        <a:lnTo>
                          <a:pt x="804" y="944"/>
                        </a:lnTo>
                        <a:lnTo>
                          <a:pt x="878" y="956"/>
                        </a:lnTo>
                        <a:lnTo>
                          <a:pt x="950" y="970"/>
                        </a:lnTo>
                        <a:lnTo>
                          <a:pt x="1016" y="986"/>
                        </a:lnTo>
                        <a:lnTo>
                          <a:pt x="1044" y="994"/>
                        </a:lnTo>
                        <a:lnTo>
                          <a:pt x="1070" y="1002"/>
                        </a:lnTo>
                        <a:lnTo>
                          <a:pt x="1070" y="1002"/>
                        </a:lnTo>
                        <a:lnTo>
                          <a:pt x="1178" y="1394"/>
                        </a:lnTo>
                        <a:lnTo>
                          <a:pt x="1178" y="1394"/>
                        </a:lnTo>
                        <a:lnTo>
                          <a:pt x="1184" y="1408"/>
                        </a:lnTo>
                        <a:lnTo>
                          <a:pt x="1188" y="1418"/>
                        </a:lnTo>
                        <a:lnTo>
                          <a:pt x="1194" y="1430"/>
                        </a:lnTo>
                        <a:lnTo>
                          <a:pt x="1202" y="1438"/>
                        </a:lnTo>
                        <a:lnTo>
                          <a:pt x="1210" y="1446"/>
                        </a:lnTo>
                        <a:lnTo>
                          <a:pt x="1218" y="1454"/>
                        </a:lnTo>
                        <a:lnTo>
                          <a:pt x="1228" y="1460"/>
                        </a:lnTo>
                        <a:lnTo>
                          <a:pt x="1236" y="1464"/>
                        </a:lnTo>
                        <a:lnTo>
                          <a:pt x="1258" y="1470"/>
                        </a:lnTo>
                        <a:lnTo>
                          <a:pt x="1278" y="1472"/>
                        </a:lnTo>
                        <a:lnTo>
                          <a:pt x="1300" y="1470"/>
                        </a:lnTo>
                        <a:lnTo>
                          <a:pt x="1322" y="1464"/>
                        </a:lnTo>
                        <a:lnTo>
                          <a:pt x="1342" y="1456"/>
                        </a:lnTo>
                        <a:lnTo>
                          <a:pt x="1360" y="1444"/>
                        </a:lnTo>
                        <a:lnTo>
                          <a:pt x="1376" y="1428"/>
                        </a:lnTo>
                        <a:lnTo>
                          <a:pt x="1390" y="1410"/>
                        </a:lnTo>
                        <a:lnTo>
                          <a:pt x="1400" y="1390"/>
                        </a:lnTo>
                        <a:lnTo>
                          <a:pt x="1404" y="1378"/>
                        </a:lnTo>
                        <a:lnTo>
                          <a:pt x="1406" y="1366"/>
                        </a:lnTo>
                        <a:lnTo>
                          <a:pt x="1408" y="1354"/>
                        </a:lnTo>
                        <a:lnTo>
                          <a:pt x="1408" y="1342"/>
                        </a:lnTo>
                        <a:lnTo>
                          <a:pt x="1406" y="1328"/>
                        </a:lnTo>
                        <a:lnTo>
                          <a:pt x="1402" y="1316"/>
                        </a:lnTo>
                        <a:lnTo>
                          <a:pt x="1402" y="1316"/>
                        </a:lnTo>
                        <a:lnTo>
                          <a:pt x="1288" y="904"/>
                        </a:lnTo>
                        <a:lnTo>
                          <a:pt x="1288" y="904"/>
                        </a:lnTo>
                        <a:lnTo>
                          <a:pt x="1282" y="886"/>
                        </a:lnTo>
                        <a:lnTo>
                          <a:pt x="1274" y="872"/>
                        </a:lnTo>
                        <a:lnTo>
                          <a:pt x="1274" y="872"/>
                        </a:lnTo>
                        <a:lnTo>
                          <a:pt x="1270" y="862"/>
                        </a:lnTo>
                        <a:lnTo>
                          <a:pt x="1266" y="850"/>
                        </a:lnTo>
                        <a:lnTo>
                          <a:pt x="1260" y="840"/>
                        </a:lnTo>
                        <a:lnTo>
                          <a:pt x="1252" y="832"/>
                        </a:lnTo>
                        <a:lnTo>
                          <a:pt x="1244" y="822"/>
                        </a:lnTo>
                        <a:lnTo>
                          <a:pt x="1234" y="814"/>
                        </a:lnTo>
                        <a:lnTo>
                          <a:pt x="1222" y="808"/>
                        </a:lnTo>
                        <a:lnTo>
                          <a:pt x="1208" y="802"/>
                        </a:lnTo>
                        <a:lnTo>
                          <a:pt x="1208" y="802"/>
                        </a:lnTo>
                        <a:lnTo>
                          <a:pt x="1158" y="782"/>
                        </a:lnTo>
                        <a:lnTo>
                          <a:pt x="1106" y="764"/>
                        </a:lnTo>
                        <a:lnTo>
                          <a:pt x="1054" y="750"/>
                        </a:lnTo>
                        <a:lnTo>
                          <a:pt x="1002" y="736"/>
                        </a:lnTo>
                        <a:lnTo>
                          <a:pt x="950" y="724"/>
                        </a:lnTo>
                        <a:lnTo>
                          <a:pt x="898" y="714"/>
                        </a:lnTo>
                        <a:lnTo>
                          <a:pt x="844" y="706"/>
                        </a:lnTo>
                        <a:lnTo>
                          <a:pt x="790" y="702"/>
                        </a:lnTo>
                        <a:lnTo>
                          <a:pt x="790" y="702"/>
                        </a:lnTo>
                        <a:lnTo>
                          <a:pt x="784" y="524"/>
                        </a:lnTo>
                        <a:lnTo>
                          <a:pt x="782" y="348"/>
                        </a:lnTo>
                        <a:lnTo>
                          <a:pt x="782" y="348"/>
                        </a:lnTo>
                        <a:lnTo>
                          <a:pt x="838" y="370"/>
                        </a:lnTo>
                        <a:lnTo>
                          <a:pt x="894" y="390"/>
                        </a:lnTo>
                        <a:lnTo>
                          <a:pt x="924" y="398"/>
                        </a:lnTo>
                        <a:lnTo>
                          <a:pt x="954" y="404"/>
                        </a:lnTo>
                        <a:lnTo>
                          <a:pt x="982" y="410"/>
                        </a:lnTo>
                        <a:lnTo>
                          <a:pt x="1012" y="414"/>
                        </a:lnTo>
                        <a:lnTo>
                          <a:pt x="1042" y="416"/>
                        </a:lnTo>
                        <a:lnTo>
                          <a:pt x="1074" y="418"/>
                        </a:lnTo>
                        <a:lnTo>
                          <a:pt x="1104" y="418"/>
                        </a:lnTo>
                        <a:lnTo>
                          <a:pt x="1136" y="416"/>
                        </a:lnTo>
                        <a:lnTo>
                          <a:pt x="1168" y="414"/>
                        </a:lnTo>
                        <a:lnTo>
                          <a:pt x="1200" y="410"/>
                        </a:lnTo>
                        <a:lnTo>
                          <a:pt x="1232" y="404"/>
                        </a:lnTo>
                        <a:lnTo>
                          <a:pt x="1266" y="396"/>
                        </a:lnTo>
                        <a:lnTo>
                          <a:pt x="1266" y="396"/>
                        </a:lnTo>
                        <a:lnTo>
                          <a:pt x="1278" y="394"/>
                        </a:lnTo>
                        <a:lnTo>
                          <a:pt x="1290" y="388"/>
                        </a:lnTo>
                        <a:lnTo>
                          <a:pt x="1300" y="382"/>
                        </a:lnTo>
                        <a:lnTo>
                          <a:pt x="1310" y="376"/>
                        </a:lnTo>
                        <a:lnTo>
                          <a:pt x="1318" y="370"/>
                        </a:lnTo>
                        <a:lnTo>
                          <a:pt x="1324" y="362"/>
                        </a:lnTo>
                        <a:lnTo>
                          <a:pt x="1336" y="344"/>
                        </a:lnTo>
                        <a:lnTo>
                          <a:pt x="1344" y="324"/>
                        </a:lnTo>
                        <a:lnTo>
                          <a:pt x="1346" y="304"/>
                        </a:lnTo>
                        <a:lnTo>
                          <a:pt x="1346" y="284"/>
                        </a:lnTo>
                        <a:lnTo>
                          <a:pt x="1344" y="262"/>
                        </a:lnTo>
                        <a:lnTo>
                          <a:pt x="1336" y="244"/>
                        </a:lnTo>
                        <a:lnTo>
                          <a:pt x="1326" y="224"/>
                        </a:lnTo>
                        <a:lnTo>
                          <a:pt x="1314" y="208"/>
                        </a:lnTo>
                        <a:lnTo>
                          <a:pt x="1298" y="194"/>
                        </a:lnTo>
                        <a:lnTo>
                          <a:pt x="1280" y="184"/>
                        </a:lnTo>
                        <a:lnTo>
                          <a:pt x="1270" y="180"/>
                        </a:lnTo>
                        <a:lnTo>
                          <a:pt x="1258" y="178"/>
                        </a:lnTo>
                        <a:lnTo>
                          <a:pt x="1248" y="176"/>
                        </a:lnTo>
                        <a:lnTo>
                          <a:pt x="1236" y="176"/>
                        </a:lnTo>
                        <a:lnTo>
                          <a:pt x="1222" y="178"/>
                        </a:lnTo>
                        <a:lnTo>
                          <a:pt x="1210" y="180"/>
                        </a:lnTo>
                        <a:lnTo>
                          <a:pt x="1210" y="180"/>
                        </a:lnTo>
                        <a:lnTo>
                          <a:pt x="1176" y="186"/>
                        </a:lnTo>
                        <a:lnTo>
                          <a:pt x="1144" y="192"/>
                        </a:lnTo>
                        <a:lnTo>
                          <a:pt x="1112" y="194"/>
                        </a:lnTo>
                        <a:lnTo>
                          <a:pt x="1080" y="194"/>
                        </a:lnTo>
                        <a:lnTo>
                          <a:pt x="1050" y="192"/>
                        </a:lnTo>
                        <a:lnTo>
                          <a:pt x="1018" y="190"/>
                        </a:lnTo>
                        <a:lnTo>
                          <a:pt x="988" y="184"/>
                        </a:lnTo>
                        <a:lnTo>
                          <a:pt x="958" y="176"/>
                        </a:lnTo>
                        <a:lnTo>
                          <a:pt x="930" y="168"/>
                        </a:lnTo>
                        <a:lnTo>
                          <a:pt x="900" y="158"/>
                        </a:lnTo>
                        <a:lnTo>
                          <a:pt x="872" y="146"/>
                        </a:lnTo>
                        <a:lnTo>
                          <a:pt x="844" y="132"/>
                        </a:lnTo>
                        <a:lnTo>
                          <a:pt x="816" y="118"/>
                        </a:lnTo>
                        <a:lnTo>
                          <a:pt x="788" y="102"/>
                        </a:lnTo>
                        <a:lnTo>
                          <a:pt x="734" y="66"/>
                        </a:lnTo>
                        <a:lnTo>
                          <a:pt x="734" y="66"/>
                        </a:lnTo>
                        <a:lnTo>
                          <a:pt x="720" y="50"/>
                        </a:lnTo>
                        <a:lnTo>
                          <a:pt x="704" y="38"/>
                        </a:lnTo>
                        <a:lnTo>
                          <a:pt x="686" y="26"/>
                        </a:lnTo>
                        <a:lnTo>
                          <a:pt x="668" y="18"/>
                        </a:lnTo>
                        <a:lnTo>
                          <a:pt x="648" y="10"/>
                        </a:lnTo>
                        <a:lnTo>
                          <a:pt x="626" y="4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64" y="0"/>
                        </a:lnTo>
                        <a:lnTo>
                          <a:pt x="542" y="2"/>
                        </a:lnTo>
                        <a:lnTo>
                          <a:pt x="522" y="6"/>
                        </a:lnTo>
                        <a:lnTo>
                          <a:pt x="502" y="12"/>
                        </a:lnTo>
                        <a:lnTo>
                          <a:pt x="482" y="22"/>
                        </a:lnTo>
                        <a:lnTo>
                          <a:pt x="464" y="32"/>
                        </a:lnTo>
                        <a:lnTo>
                          <a:pt x="448" y="44"/>
                        </a:lnTo>
                        <a:lnTo>
                          <a:pt x="432" y="56"/>
                        </a:lnTo>
                        <a:lnTo>
                          <a:pt x="432" y="56"/>
                        </a:lnTo>
                        <a:lnTo>
                          <a:pt x="422" y="62"/>
                        </a:lnTo>
                        <a:lnTo>
                          <a:pt x="422" y="62"/>
                        </a:lnTo>
                        <a:lnTo>
                          <a:pt x="66" y="304"/>
                        </a:lnTo>
                        <a:lnTo>
                          <a:pt x="66" y="304"/>
                        </a:lnTo>
                        <a:lnTo>
                          <a:pt x="56" y="312"/>
                        </a:lnTo>
                        <a:lnTo>
                          <a:pt x="46" y="320"/>
                        </a:lnTo>
                        <a:lnTo>
                          <a:pt x="32" y="340"/>
                        </a:lnTo>
                        <a:lnTo>
                          <a:pt x="20" y="362"/>
                        </a:lnTo>
                        <a:lnTo>
                          <a:pt x="10" y="386"/>
                        </a:lnTo>
                        <a:lnTo>
                          <a:pt x="4" y="414"/>
                        </a:lnTo>
                        <a:lnTo>
                          <a:pt x="0" y="442"/>
                        </a:lnTo>
                        <a:lnTo>
                          <a:pt x="0" y="472"/>
                        </a:lnTo>
                        <a:lnTo>
                          <a:pt x="0" y="502"/>
                        </a:lnTo>
                        <a:lnTo>
                          <a:pt x="4" y="564"/>
                        </a:lnTo>
                        <a:lnTo>
                          <a:pt x="10" y="624"/>
                        </a:lnTo>
                        <a:lnTo>
                          <a:pt x="16" y="680"/>
                        </a:lnTo>
                        <a:lnTo>
                          <a:pt x="22" y="730"/>
                        </a:lnTo>
                        <a:lnTo>
                          <a:pt x="22" y="730"/>
                        </a:lnTo>
                        <a:lnTo>
                          <a:pt x="22" y="742"/>
                        </a:lnTo>
                        <a:lnTo>
                          <a:pt x="26" y="754"/>
                        </a:lnTo>
                        <a:lnTo>
                          <a:pt x="28" y="766"/>
                        </a:lnTo>
                        <a:lnTo>
                          <a:pt x="34" y="776"/>
                        </a:lnTo>
                        <a:lnTo>
                          <a:pt x="46" y="796"/>
                        </a:lnTo>
                        <a:lnTo>
                          <a:pt x="60" y="810"/>
                        </a:lnTo>
                        <a:lnTo>
                          <a:pt x="78" y="822"/>
                        </a:lnTo>
                        <a:lnTo>
                          <a:pt x="98" y="832"/>
                        </a:lnTo>
                        <a:lnTo>
                          <a:pt x="118" y="836"/>
                        </a:lnTo>
                        <a:lnTo>
                          <a:pt x="138" y="838"/>
                        </a:lnTo>
                        <a:lnTo>
                          <a:pt x="160" y="836"/>
                        </a:lnTo>
                        <a:lnTo>
                          <a:pt x="180" y="832"/>
                        </a:lnTo>
                        <a:lnTo>
                          <a:pt x="198" y="824"/>
                        </a:lnTo>
                        <a:lnTo>
                          <a:pt x="214" y="812"/>
                        </a:lnTo>
                        <a:lnTo>
                          <a:pt x="228" y="796"/>
                        </a:lnTo>
                        <a:lnTo>
                          <a:pt x="234" y="788"/>
                        </a:lnTo>
                        <a:lnTo>
                          <a:pt x="238" y="778"/>
                        </a:lnTo>
                        <a:lnTo>
                          <a:pt x="242" y="768"/>
                        </a:lnTo>
                        <a:lnTo>
                          <a:pt x="244" y="756"/>
                        </a:lnTo>
                        <a:lnTo>
                          <a:pt x="246" y="744"/>
                        </a:lnTo>
                        <a:lnTo>
                          <a:pt x="246" y="732"/>
                        </a:lnTo>
                        <a:lnTo>
                          <a:pt x="246" y="732"/>
                        </a:lnTo>
                        <a:lnTo>
                          <a:pt x="232" y="462"/>
                        </a:lnTo>
                        <a:lnTo>
                          <a:pt x="232" y="462"/>
                        </a:lnTo>
                        <a:lnTo>
                          <a:pt x="378" y="362"/>
                        </a:lnTo>
                        <a:lnTo>
                          <a:pt x="378" y="362"/>
                        </a:lnTo>
                        <a:lnTo>
                          <a:pt x="382" y="468"/>
                        </a:lnTo>
                        <a:lnTo>
                          <a:pt x="386" y="594"/>
                        </a:lnTo>
                        <a:lnTo>
                          <a:pt x="390" y="700"/>
                        </a:lnTo>
                        <a:lnTo>
                          <a:pt x="394" y="750"/>
                        </a:lnTo>
                        <a:lnTo>
                          <a:pt x="394" y="750"/>
                        </a:lnTo>
                        <a:lnTo>
                          <a:pt x="392" y="912"/>
                        </a:lnTo>
                        <a:lnTo>
                          <a:pt x="386" y="1214"/>
                        </a:lnTo>
                        <a:lnTo>
                          <a:pt x="380" y="1394"/>
                        </a:lnTo>
                        <a:lnTo>
                          <a:pt x="374" y="1578"/>
                        </a:lnTo>
                        <a:lnTo>
                          <a:pt x="366" y="1758"/>
                        </a:lnTo>
                        <a:lnTo>
                          <a:pt x="356" y="1922"/>
                        </a:lnTo>
                        <a:lnTo>
                          <a:pt x="356" y="1922"/>
                        </a:lnTo>
                        <a:lnTo>
                          <a:pt x="356" y="1936"/>
                        </a:lnTo>
                        <a:lnTo>
                          <a:pt x="358" y="1948"/>
                        </a:lnTo>
                        <a:lnTo>
                          <a:pt x="366" y="1972"/>
                        </a:lnTo>
                        <a:lnTo>
                          <a:pt x="378" y="1990"/>
                        </a:lnTo>
                        <a:lnTo>
                          <a:pt x="392" y="2006"/>
                        </a:lnTo>
                        <a:lnTo>
                          <a:pt x="408" y="2020"/>
                        </a:lnTo>
                        <a:lnTo>
                          <a:pt x="426" y="2030"/>
                        </a:lnTo>
                        <a:lnTo>
                          <a:pt x="446" y="2036"/>
                        </a:lnTo>
                        <a:lnTo>
                          <a:pt x="466" y="2038"/>
                        </a:lnTo>
                        <a:lnTo>
                          <a:pt x="486" y="2038"/>
                        </a:lnTo>
                        <a:lnTo>
                          <a:pt x="506" y="2034"/>
                        </a:lnTo>
                        <a:lnTo>
                          <a:pt x="526" y="2026"/>
                        </a:lnTo>
                        <a:lnTo>
                          <a:pt x="544" y="2016"/>
                        </a:lnTo>
                        <a:lnTo>
                          <a:pt x="560" y="2000"/>
                        </a:lnTo>
                        <a:lnTo>
                          <a:pt x="572" y="1982"/>
                        </a:lnTo>
                        <a:lnTo>
                          <a:pt x="578" y="1970"/>
                        </a:lnTo>
                        <a:lnTo>
                          <a:pt x="582" y="1958"/>
                        </a:lnTo>
                        <a:lnTo>
                          <a:pt x="586" y="1946"/>
                        </a:lnTo>
                        <a:lnTo>
                          <a:pt x="588" y="193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611584" y="3572223"/>
                    <a:ext cx="3685730" cy="5484859"/>
                    <a:chOff x="3495952" y="2871873"/>
                    <a:chExt cx="3685730" cy="5484859"/>
                  </a:xfrm>
                </p:grpSpPr>
                <p:sp>
                  <p:nvSpPr>
                    <p:cNvPr id="2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038137" y="4033838"/>
                      <a:ext cx="793144" cy="793144"/>
                    </a:xfrm>
                    <a:custGeom>
                      <a:avLst/>
                      <a:gdLst>
                        <a:gd name="T0" fmla="*/ 358 w 384"/>
                        <a:gd name="T1" fmla="*/ 96 h 384"/>
                        <a:gd name="T2" fmla="*/ 374 w 384"/>
                        <a:gd name="T3" fmla="*/ 132 h 384"/>
                        <a:gd name="T4" fmla="*/ 382 w 384"/>
                        <a:gd name="T5" fmla="*/ 168 h 384"/>
                        <a:gd name="T6" fmla="*/ 382 w 384"/>
                        <a:gd name="T7" fmla="*/ 206 h 384"/>
                        <a:gd name="T8" fmla="*/ 376 w 384"/>
                        <a:gd name="T9" fmla="*/ 242 h 384"/>
                        <a:gd name="T10" fmla="*/ 364 w 384"/>
                        <a:gd name="T11" fmla="*/ 276 h 384"/>
                        <a:gd name="T12" fmla="*/ 344 w 384"/>
                        <a:gd name="T13" fmla="*/ 308 h 384"/>
                        <a:gd name="T14" fmla="*/ 318 w 384"/>
                        <a:gd name="T15" fmla="*/ 336 h 384"/>
                        <a:gd name="T16" fmla="*/ 286 w 384"/>
                        <a:gd name="T17" fmla="*/ 358 h 384"/>
                        <a:gd name="T18" fmla="*/ 268 w 384"/>
                        <a:gd name="T19" fmla="*/ 368 h 384"/>
                        <a:gd name="T20" fmla="*/ 232 w 384"/>
                        <a:gd name="T21" fmla="*/ 380 h 384"/>
                        <a:gd name="T22" fmla="*/ 196 w 384"/>
                        <a:gd name="T23" fmla="*/ 384 h 384"/>
                        <a:gd name="T24" fmla="*/ 158 w 384"/>
                        <a:gd name="T25" fmla="*/ 382 h 384"/>
                        <a:gd name="T26" fmla="*/ 124 w 384"/>
                        <a:gd name="T27" fmla="*/ 372 h 384"/>
                        <a:gd name="T28" fmla="*/ 90 w 384"/>
                        <a:gd name="T29" fmla="*/ 356 h 384"/>
                        <a:gd name="T30" fmla="*/ 60 w 384"/>
                        <a:gd name="T31" fmla="*/ 332 h 384"/>
                        <a:gd name="T32" fmla="*/ 34 w 384"/>
                        <a:gd name="T33" fmla="*/ 304 h 384"/>
                        <a:gd name="T34" fmla="*/ 24 w 384"/>
                        <a:gd name="T35" fmla="*/ 288 h 384"/>
                        <a:gd name="T36" fmla="*/ 8 w 384"/>
                        <a:gd name="T37" fmla="*/ 252 h 384"/>
                        <a:gd name="T38" fmla="*/ 0 w 384"/>
                        <a:gd name="T39" fmla="*/ 214 h 384"/>
                        <a:gd name="T40" fmla="*/ 0 w 384"/>
                        <a:gd name="T41" fmla="*/ 178 h 384"/>
                        <a:gd name="T42" fmla="*/ 6 w 384"/>
                        <a:gd name="T43" fmla="*/ 142 h 384"/>
                        <a:gd name="T44" fmla="*/ 18 w 384"/>
                        <a:gd name="T45" fmla="*/ 108 h 384"/>
                        <a:gd name="T46" fmla="*/ 38 w 384"/>
                        <a:gd name="T47" fmla="*/ 76 h 384"/>
                        <a:gd name="T48" fmla="*/ 64 w 384"/>
                        <a:gd name="T49" fmla="*/ 48 h 384"/>
                        <a:gd name="T50" fmla="*/ 96 w 384"/>
                        <a:gd name="T51" fmla="*/ 26 h 384"/>
                        <a:gd name="T52" fmla="*/ 114 w 384"/>
                        <a:gd name="T53" fmla="*/ 16 h 384"/>
                        <a:gd name="T54" fmla="*/ 150 w 384"/>
                        <a:gd name="T55" fmla="*/ 4 h 384"/>
                        <a:gd name="T56" fmla="*/ 186 w 384"/>
                        <a:gd name="T57" fmla="*/ 0 h 384"/>
                        <a:gd name="T58" fmla="*/ 224 w 384"/>
                        <a:gd name="T59" fmla="*/ 2 h 384"/>
                        <a:gd name="T60" fmla="*/ 260 w 384"/>
                        <a:gd name="T61" fmla="*/ 12 h 384"/>
                        <a:gd name="T62" fmla="*/ 292 w 384"/>
                        <a:gd name="T63" fmla="*/ 28 h 384"/>
                        <a:gd name="T64" fmla="*/ 322 w 384"/>
                        <a:gd name="T65" fmla="*/ 52 h 384"/>
                        <a:gd name="T66" fmla="*/ 348 w 384"/>
                        <a:gd name="T67" fmla="*/ 80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358" y="96"/>
                          </a:moveTo>
                          <a:lnTo>
                            <a:pt x="358" y="96"/>
                          </a:lnTo>
                          <a:lnTo>
                            <a:pt x="366" y="114"/>
                          </a:lnTo>
                          <a:lnTo>
                            <a:pt x="374" y="132"/>
                          </a:lnTo>
                          <a:lnTo>
                            <a:pt x="378" y="150"/>
                          </a:lnTo>
                          <a:lnTo>
                            <a:pt x="382" y="168"/>
                          </a:lnTo>
                          <a:lnTo>
                            <a:pt x="384" y="188"/>
                          </a:lnTo>
                          <a:lnTo>
                            <a:pt x="382" y="206"/>
                          </a:lnTo>
                          <a:lnTo>
                            <a:pt x="380" y="224"/>
                          </a:lnTo>
                          <a:lnTo>
                            <a:pt x="376" y="242"/>
                          </a:lnTo>
                          <a:lnTo>
                            <a:pt x="370" y="260"/>
                          </a:lnTo>
                          <a:lnTo>
                            <a:pt x="364" y="276"/>
                          </a:lnTo>
                          <a:lnTo>
                            <a:pt x="354" y="294"/>
                          </a:lnTo>
                          <a:lnTo>
                            <a:pt x="344" y="308"/>
                          </a:lnTo>
                          <a:lnTo>
                            <a:pt x="332" y="322"/>
                          </a:lnTo>
                          <a:lnTo>
                            <a:pt x="318" y="336"/>
                          </a:lnTo>
                          <a:lnTo>
                            <a:pt x="304" y="348"/>
                          </a:lnTo>
                          <a:lnTo>
                            <a:pt x="286" y="358"/>
                          </a:lnTo>
                          <a:lnTo>
                            <a:pt x="286" y="358"/>
                          </a:lnTo>
                          <a:lnTo>
                            <a:pt x="268" y="368"/>
                          </a:lnTo>
                          <a:lnTo>
                            <a:pt x="250" y="374"/>
                          </a:lnTo>
                          <a:lnTo>
                            <a:pt x="232" y="380"/>
                          </a:lnTo>
                          <a:lnTo>
                            <a:pt x="214" y="382"/>
                          </a:lnTo>
                          <a:lnTo>
                            <a:pt x="196" y="384"/>
                          </a:lnTo>
                          <a:lnTo>
                            <a:pt x="178" y="384"/>
                          </a:lnTo>
                          <a:lnTo>
                            <a:pt x="158" y="382"/>
                          </a:lnTo>
                          <a:lnTo>
                            <a:pt x="140" y="378"/>
                          </a:lnTo>
                          <a:lnTo>
                            <a:pt x="124" y="372"/>
                          </a:lnTo>
                          <a:lnTo>
                            <a:pt x="106" y="364"/>
                          </a:lnTo>
                          <a:lnTo>
                            <a:pt x="90" y="356"/>
                          </a:lnTo>
                          <a:lnTo>
                            <a:pt x="74" y="344"/>
                          </a:lnTo>
                          <a:lnTo>
                            <a:pt x="60" y="332"/>
                          </a:lnTo>
                          <a:lnTo>
                            <a:pt x="46" y="320"/>
                          </a:lnTo>
                          <a:lnTo>
                            <a:pt x="34" y="304"/>
                          </a:lnTo>
                          <a:lnTo>
                            <a:pt x="24" y="288"/>
                          </a:lnTo>
                          <a:lnTo>
                            <a:pt x="24" y="288"/>
                          </a:lnTo>
                          <a:lnTo>
                            <a:pt x="16" y="270"/>
                          </a:lnTo>
                          <a:lnTo>
                            <a:pt x="8" y="252"/>
                          </a:lnTo>
                          <a:lnTo>
                            <a:pt x="4" y="234"/>
                          </a:lnTo>
                          <a:lnTo>
                            <a:pt x="0" y="214"/>
                          </a:lnTo>
                          <a:lnTo>
                            <a:pt x="0" y="196"/>
                          </a:lnTo>
                          <a:lnTo>
                            <a:pt x="0" y="178"/>
                          </a:lnTo>
                          <a:lnTo>
                            <a:pt x="2" y="160"/>
                          </a:lnTo>
                          <a:lnTo>
                            <a:pt x="6" y="142"/>
                          </a:lnTo>
                          <a:lnTo>
                            <a:pt x="12" y="124"/>
                          </a:lnTo>
                          <a:lnTo>
                            <a:pt x="18" y="108"/>
                          </a:lnTo>
                          <a:lnTo>
                            <a:pt x="28" y="90"/>
                          </a:lnTo>
                          <a:lnTo>
                            <a:pt x="38" y="76"/>
                          </a:lnTo>
                          <a:lnTo>
                            <a:pt x="50" y="62"/>
                          </a:lnTo>
                          <a:lnTo>
                            <a:pt x="64" y="48"/>
                          </a:lnTo>
                          <a:lnTo>
                            <a:pt x="80" y="36"/>
                          </a:lnTo>
                          <a:lnTo>
                            <a:pt x="96" y="26"/>
                          </a:lnTo>
                          <a:lnTo>
                            <a:pt x="96" y="26"/>
                          </a:lnTo>
                          <a:lnTo>
                            <a:pt x="114" y="16"/>
                          </a:lnTo>
                          <a:lnTo>
                            <a:pt x="132" y="10"/>
                          </a:lnTo>
                          <a:lnTo>
                            <a:pt x="150" y="4"/>
                          </a:lnTo>
                          <a:lnTo>
                            <a:pt x="168" y="2"/>
                          </a:lnTo>
                          <a:lnTo>
                            <a:pt x="186" y="0"/>
                          </a:lnTo>
                          <a:lnTo>
                            <a:pt x="206" y="0"/>
                          </a:lnTo>
                          <a:lnTo>
                            <a:pt x="224" y="2"/>
                          </a:lnTo>
                          <a:lnTo>
                            <a:pt x="242" y="6"/>
                          </a:lnTo>
                          <a:lnTo>
                            <a:pt x="260" y="12"/>
                          </a:lnTo>
                          <a:lnTo>
                            <a:pt x="276" y="20"/>
                          </a:lnTo>
                          <a:lnTo>
                            <a:pt x="292" y="28"/>
                          </a:lnTo>
                          <a:lnTo>
                            <a:pt x="308" y="40"/>
                          </a:lnTo>
                          <a:lnTo>
                            <a:pt x="322" y="52"/>
                          </a:lnTo>
                          <a:lnTo>
                            <a:pt x="336" y="64"/>
                          </a:lnTo>
                          <a:lnTo>
                            <a:pt x="348" y="80"/>
                          </a:lnTo>
                          <a:lnTo>
                            <a:pt x="358" y="9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3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  <a:close/>
                        </a:path>
                      </a:pathLst>
                    </a:custGeom>
                    <a:solidFill>
                      <a:srgbClr val="2828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  <a:close/>
                        </a:path>
                      </a:pathLst>
                    </a:custGeom>
                    <a:solidFill>
                      <a:srgbClr val="80A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  <a:close/>
                        </a:path>
                      </a:pathLst>
                    </a:custGeom>
                    <a:solidFill>
                      <a:srgbClr val="98C2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14383" y="3859655"/>
                      <a:ext cx="163784" cy="290749"/>
                    </a:xfrm>
                    <a:custGeom>
                      <a:avLst/>
                      <a:gdLst>
                        <a:gd name="T0" fmla="*/ 13 w 129"/>
                        <a:gd name="T1" fmla="*/ 0 h 229"/>
                        <a:gd name="T2" fmla="*/ 13 w 129"/>
                        <a:gd name="T3" fmla="*/ 0 h 229"/>
                        <a:gd name="T4" fmla="*/ 7 w 129"/>
                        <a:gd name="T5" fmla="*/ 18 h 229"/>
                        <a:gd name="T6" fmla="*/ 4 w 129"/>
                        <a:gd name="T7" fmla="*/ 34 h 229"/>
                        <a:gd name="T8" fmla="*/ 0 w 129"/>
                        <a:gd name="T9" fmla="*/ 52 h 229"/>
                        <a:gd name="T10" fmla="*/ 0 w 129"/>
                        <a:gd name="T11" fmla="*/ 52 h 229"/>
                        <a:gd name="T12" fmla="*/ 2 w 129"/>
                        <a:gd name="T13" fmla="*/ 64 h 229"/>
                        <a:gd name="T14" fmla="*/ 6 w 129"/>
                        <a:gd name="T15" fmla="*/ 82 h 229"/>
                        <a:gd name="T16" fmla="*/ 13 w 129"/>
                        <a:gd name="T17" fmla="*/ 104 h 229"/>
                        <a:gd name="T18" fmla="*/ 22 w 129"/>
                        <a:gd name="T19" fmla="*/ 127 h 229"/>
                        <a:gd name="T20" fmla="*/ 33 w 129"/>
                        <a:gd name="T21" fmla="*/ 152 h 229"/>
                        <a:gd name="T22" fmla="*/ 45 w 129"/>
                        <a:gd name="T23" fmla="*/ 174 h 229"/>
                        <a:gd name="T24" fmla="*/ 56 w 129"/>
                        <a:gd name="T25" fmla="*/ 194 h 229"/>
                        <a:gd name="T26" fmla="*/ 68 w 129"/>
                        <a:gd name="T27" fmla="*/ 206 h 229"/>
                        <a:gd name="T28" fmla="*/ 68 w 129"/>
                        <a:gd name="T29" fmla="*/ 206 h 229"/>
                        <a:gd name="T30" fmla="*/ 79 w 129"/>
                        <a:gd name="T31" fmla="*/ 215 h 229"/>
                        <a:gd name="T32" fmla="*/ 92 w 129"/>
                        <a:gd name="T33" fmla="*/ 222 h 229"/>
                        <a:gd name="T34" fmla="*/ 101 w 129"/>
                        <a:gd name="T35" fmla="*/ 226 h 229"/>
                        <a:gd name="T36" fmla="*/ 110 w 129"/>
                        <a:gd name="T37" fmla="*/ 228 h 229"/>
                        <a:gd name="T38" fmla="*/ 124 w 129"/>
                        <a:gd name="T39" fmla="*/ 229 h 229"/>
                        <a:gd name="T40" fmla="*/ 129 w 129"/>
                        <a:gd name="T41" fmla="*/ 229 h 229"/>
                        <a:gd name="T42" fmla="*/ 13 w 129"/>
                        <a:gd name="T43" fmla="*/ 0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9" h="229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7" y="18"/>
                          </a:lnTo>
                          <a:lnTo>
                            <a:pt x="4" y="34"/>
                          </a:lnTo>
                          <a:lnTo>
                            <a:pt x="0" y="52"/>
                          </a:lnTo>
                          <a:lnTo>
                            <a:pt x="0" y="52"/>
                          </a:lnTo>
                          <a:lnTo>
                            <a:pt x="2" y="64"/>
                          </a:lnTo>
                          <a:lnTo>
                            <a:pt x="6" y="82"/>
                          </a:lnTo>
                          <a:lnTo>
                            <a:pt x="13" y="104"/>
                          </a:lnTo>
                          <a:lnTo>
                            <a:pt x="22" y="127"/>
                          </a:lnTo>
                          <a:lnTo>
                            <a:pt x="33" y="152"/>
                          </a:lnTo>
                          <a:lnTo>
                            <a:pt x="45" y="174"/>
                          </a:lnTo>
                          <a:lnTo>
                            <a:pt x="56" y="194"/>
                          </a:lnTo>
                          <a:lnTo>
                            <a:pt x="68" y="206"/>
                          </a:lnTo>
                          <a:lnTo>
                            <a:pt x="68" y="206"/>
                          </a:lnTo>
                          <a:lnTo>
                            <a:pt x="79" y="215"/>
                          </a:lnTo>
                          <a:lnTo>
                            <a:pt x="92" y="222"/>
                          </a:lnTo>
                          <a:lnTo>
                            <a:pt x="101" y="226"/>
                          </a:lnTo>
                          <a:lnTo>
                            <a:pt x="110" y="228"/>
                          </a:lnTo>
                          <a:lnTo>
                            <a:pt x="124" y="229"/>
                          </a:lnTo>
                          <a:lnTo>
                            <a:pt x="129" y="22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55865" y="6035824"/>
                      <a:ext cx="542138" cy="373275"/>
                    </a:xfrm>
                    <a:custGeom>
                      <a:avLst/>
                      <a:gdLst>
                        <a:gd name="T0" fmla="*/ 0 w 427"/>
                        <a:gd name="T1" fmla="*/ 165 h 294"/>
                        <a:gd name="T2" fmla="*/ 0 w 427"/>
                        <a:gd name="T3" fmla="*/ 165 h 294"/>
                        <a:gd name="T4" fmla="*/ 9 w 427"/>
                        <a:gd name="T5" fmla="*/ 139 h 294"/>
                        <a:gd name="T6" fmla="*/ 30 w 427"/>
                        <a:gd name="T7" fmla="*/ 82 h 294"/>
                        <a:gd name="T8" fmla="*/ 43 w 427"/>
                        <a:gd name="T9" fmla="*/ 52 h 294"/>
                        <a:gd name="T10" fmla="*/ 57 w 427"/>
                        <a:gd name="T11" fmla="*/ 25 h 294"/>
                        <a:gd name="T12" fmla="*/ 63 w 427"/>
                        <a:gd name="T13" fmla="*/ 14 h 294"/>
                        <a:gd name="T14" fmla="*/ 70 w 427"/>
                        <a:gd name="T15" fmla="*/ 7 h 294"/>
                        <a:gd name="T16" fmla="*/ 77 w 427"/>
                        <a:gd name="T17" fmla="*/ 1 h 294"/>
                        <a:gd name="T18" fmla="*/ 82 w 427"/>
                        <a:gd name="T19" fmla="*/ 0 h 294"/>
                        <a:gd name="T20" fmla="*/ 82 w 427"/>
                        <a:gd name="T21" fmla="*/ 0 h 294"/>
                        <a:gd name="T22" fmla="*/ 104 w 427"/>
                        <a:gd name="T23" fmla="*/ 3 h 294"/>
                        <a:gd name="T24" fmla="*/ 142 w 427"/>
                        <a:gd name="T25" fmla="*/ 12 h 294"/>
                        <a:gd name="T26" fmla="*/ 190 w 427"/>
                        <a:gd name="T27" fmla="*/ 25 h 294"/>
                        <a:gd name="T28" fmla="*/ 244 w 427"/>
                        <a:gd name="T29" fmla="*/ 39 h 294"/>
                        <a:gd name="T30" fmla="*/ 299 w 427"/>
                        <a:gd name="T31" fmla="*/ 57 h 294"/>
                        <a:gd name="T32" fmla="*/ 348 w 427"/>
                        <a:gd name="T33" fmla="*/ 75 h 294"/>
                        <a:gd name="T34" fmla="*/ 389 w 427"/>
                        <a:gd name="T35" fmla="*/ 91 h 294"/>
                        <a:gd name="T36" fmla="*/ 403 w 427"/>
                        <a:gd name="T37" fmla="*/ 100 h 294"/>
                        <a:gd name="T38" fmla="*/ 412 w 427"/>
                        <a:gd name="T39" fmla="*/ 107 h 294"/>
                        <a:gd name="T40" fmla="*/ 412 w 427"/>
                        <a:gd name="T41" fmla="*/ 107 h 294"/>
                        <a:gd name="T42" fmla="*/ 420 w 427"/>
                        <a:gd name="T43" fmla="*/ 114 h 294"/>
                        <a:gd name="T44" fmla="*/ 423 w 427"/>
                        <a:gd name="T45" fmla="*/ 125 h 294"/>
                        <a:gd name="T46" fmla="*/ 425 w 427"/>
                        <a:gd name="T47" fmla="*/ 138 h 294"/>
                        <a:gd name="T48" fmla="*/ 427 w 427"/>
                        <a:gd name="T49" fmla="*/ 152 h 294"/>
                        <a:gd name="T50" fmla="*/ 427 w 427"/>
                        <a:gd name="T51" fmla="*/ 166 h 294"/>
                        <a:gd name="T52" fmla="*/ 425 w 427"/>
                        <a:gd name="T53" fmla="*/ 182 h 294"/>
                        <a:gd name="T54" fmla="*/ 420 w 427"/>
                        <a:gd name="T55" fmla="*/ 213 h 294"/>
                        <a:gd name="T56" fmla="*/ 412 w 427"/>
                        <a:gd name="T57" fmla="*/ 243 h 294"/>
                        <a:gd name="T58" fmla="*/ 403 w 427"/>
                        <a:gd name="T59" fmla="*/ 268 h 294"/>
                        <a:gd name="T60" fmla="*/ 396 w 427"/>
                        <a:gd name="T61" fmla="*/ 294 h 294"/>
                        <a:gd name="T62" fmla="*/ 337 w 427"/>
                        <a:gd name="T63" fmla="*/ 274 h 294"/>
                        <a:gd name="T64" fmla="*/ 337 w 427"/>
                        <a:gd name="T65" fmla="*/ 274 h 294"/>
                        <a:gd name="T66" fmla="*/ 342 w 427"/>
                        <a:gd name="T67" fmla="*/ 256 h 294"/>
                        <a:gd name="T68" fmla="*/ 351 w 427"/>
                        <a:gd name="T69" fmla="*/ 215 h 294"/>
                        <a:gd name="T70" fmla="*/ 357 w 427"/>
                        <a:gd name="T71" fmla="*/ 191 h 294"/>
                        <a:gd name="T72" fmla="*/ 359 w 427"/>
                        <a:gd name="T73" fmla="*/ 168 h 294"/>
                        <a:gd name="T74" fmla="*/ 359 w 427"/>
                        <a:gd name="T75" fmla="*/ 150 h 294"/>
                        <a:gd name="T76" fmla="*/ 357 w 427"/>
                        <a:gd name="T77" fmla="*/ 143 h 294"/>
                        <a:gd name="T78" fmla="*/ 355 w 427"/>
                        <a:gd name="T79" fmla="*/ 139 h 294"/>
                        <a:gd name="T80" fmla="*/ 355 w 427"/>
                        <a:gd name="T81" fmla="*/ 139 h 294"/>
                        <a:gd name="T82" fmla="*/ 350 w 427"/>
                        <a:gd name="T83" fmla="*/ 134 h 294"/>
                        <a:gd name="T84" fmla="*/ 339 w 427"/>
                        <a:gd name="T85" fmla="*/ 129 h 294"/>
                        <a:gd name="T86" fmla="*/ 310 w 427"/>
                        <a:gd name="T87" fmla="*/ 118 h 294"/>
                        <a:gd name="T88" fmla="*/ 271 w 427"/>
                        <a:gd name="T89" fmla="*/ 105 h 294"/>
                        <a:gd name="T90" fmla="*/ 226 w 427"/>
                        <a:gd name="T91" fmla="*/ 93 h 294"/>
                        <a:gd name="T92" fmla="*/ 181 w 427"/>
                        <a:gd name="T93" fmla="*/ 82 h 294"/>
                        <a:gd name="T94" fmla="*/ 142 w 427"/>
                        <a:gd name="T95" fmla="*/ 73 h 294"/>
                        <a:gd name="T96" fmla="*/ 111 w 427"/>
                        <a:gd name="T97" fmla="*/ 68 h 294"/>
                        <a:gd name="T98" fmla="*/ 102 w 427"/>
                        <a:gd name="T99" fmla="*/ 66 h 294"/>
                        <a:gd name="T100" fmla="*/ 97 w 427"/>
                        <a:gd name="T101" fmla="*/ 68 h 294"/>
                        <a:gd name="T102" fmla="*/ 97 w 427"/>
                        <a:gd name="T103" fmla="*/ 68 h 294"/>
                        <a:gd name="T104" fmla="*/ 93 w 427"/>
                        <a:gd name="T105" fmla="*/ 70 h 294"/>
                        <a:gd name="T106" fmla="*/ 90 w 427"/>
                        <a:gd name="T107" fmla="*/ 73 h 294"/>
                        <a:gd name="T108" fmla="*/ 82 w 427"/>
                        <a:gd name="T109" fmla="*/ 87 h 294"/>
                        <a:gd name="T110" fmla="*/ 66 w 427"/>
                        <a:gd name="T111" fmla="*/ 125 h 294"/>
                        <a:gd name="T112" fmla="*/ 52 w 427"/>
                        <a:gd name="T113" fmla="*/ 163 h 294"/>
                        <a:gd name="T114" fmla="*/ 47 w 427"/>
                        <a:gd name="T115" fmla="*/ 181 h 294"/>
                        <a:gd name="T116" fmla="*/ 0 w 427"/>
                        <a:gd name="T117" fmla="*/ 165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427" h="294">
                          <a:moveTo>
                            <a:pt x="0" y="165"/>
                          </a:moveTo>
                          <a:lnTo>
                            <a:pt x="0" y="165"/>
                          </a:lnTo>
                          <a:lnTo>
                            <a:pt x="9" y="139"/>
                          </a:lnTo>
                          <a:lnTo>
                            <a:pt x="30" y="82"/>
                          </a:lnTo>
                          <a:lnTo>
                            <a:pt x="43" y="52"/>
                          </a:lnTo>
                          <a:lnTo>
                            <a:pt x="57" y="25"/>
                          </a:lnTo>
                          <a:lnTo>
                            <a:pt x="63" y="14"/>
                          </a:lnTo>
                          <a:lnTo>
                            <a:pt x="70" y="7"/>
                          </a:lnTo>
                          <a:lnTo>
                            <a:pt x="77" y="1"/>
                          </a:lnTo>
                          <a:lnTo>
                            <a:pt x="82" y="0"/>
                          </a:lnTo>
                          <a:lnTo>
                            <a:pt x="82" y="0"/>
                          </a:lnTo>
                          <a:lnTo>
                            <a:pt x="104" y="3"/>
                          </a:lnTo>
                          <a:lnTo>
                            <a:pt x="142" y="12"/>
                          </a:lnTo>
                          <a:lnTo>
                            <a:pt x="190" y="25"/>
                          </a:lnTo>
                          <a:lnTo>
                            <a:pt x="244" y="39"/>
                          </a:lnTo>
                          <a:lnTo>
                            <a:pt x="299" y="57"/>
                          </a:lnTo>
                          <a:lnTo>
                            <a:pt x="348" y="75"/>
                          </a:lnTo>
                          <a:lnTo>
                            <a:pt x="389" y="91"/>
                          </a:lnTo>
                          <a:lnTo>
                            <a:pt x="403" y="100"/>
                          </a:lnTo>
                          <a:lnTo>
                            <a:pt x="412" y="107"/>
                          </a:lnTo>
                          <a:lnTo>
                            <a:pt x="412" y="107"/>
                          </a:lnTo>
                          <a:lnTo>
                            <a:pt x="420" y="114"/>
                          </a:lnTo>
                          <a:lnTo>
                            <a:pt x="423" y="125"/>
                          </a:lnTo>
                          <a:lnTo>
                            <a:pt x="425" y="138"/>
                          </a:lnTo>
                          <a:lnTo>
                            <a:pt x="427" y="152"/>
                          </a:lnTo>
                          <a:lnTo>
                            <a:pt x="427" y="166"/>
                          </a:lnTo>
                          <a:lnTo>
                            <a:pt x="425" y="182"/>
                          </a:lnTo>
                          <a:lnTo>
                            <a:pt x="420" y="213"/>
                          </a:lnTo>
                          <a:lnTo>
                            <a:pt x="412" y="243"/>
                          </a:lnTo>
                          <a:lnTo>
                            <a:pt x="403" y="268"/>
                          </a:lnTo>
                          <a:lnTo>
                            <a:pt x="396" y="294"/>
                          </a:lnTo>
                          <a:lnTo>
                            <a:pt x="337" y="274"/>
                          </a:lnTo>
                          <a:lnTo>
                            <a:pt x="337" y="274"/>
                          </a:lnTo>
                          <a:lnTo>
                            <a:pt x="342" y="256"/>
                          </a:lnTo>
                          <a:lnTo>
                            <a:pt x="351" y="215"/>
                          </a:lnTo>
                          <a:lnTo>
                            <a:pt x="357" y="191"/>
                          </a:lnTo>
                          <a:lnTo>
                            <a:pt x="359" y="168"/>
                          </a:lnTo>
                          <a:lnTo>
                            <a:pt x="359" y="150"/>
                          </a:lnTo>
                          <a:lnTo>
                            <a:pt x="357" y="143"/>
                          </a:lnTo>
                          <a:lnTo>
                            <a:pt x="355" y="139"/>
                          </a:lnTo>
                          <a:lnTo>
                            <a:pt x="355" y="139"/>
                          </a:lnTo>
                          <a:lnTo>
                            <a:pt x="350" y="134"/>
                          </a:lnTo>
                          <a:lnTo>
                            <a:pt x="339" y="129"/>
                          </a:lnTo>
                          <a:lnTo>
                            <a:pt x="310" y="118"/>
                          </a:lnTo>
                          <a:lnTo>
                            <a:pt x="271" y="105"/>
                          </a:lnTo>
                          <a:lnTo>
                            <a:pt x="226" y="93"/>
                          </a:lnTo>
                          <a:lnTo>
                            <a:pt x="181" y="82"/>
                          </a:lnTo>
                          <a:lnTo>
                            <a:pt x="142" y="73"/>
                          </a:lnTo>
                          <a:lnTo>
                            <a:pt x="111" y="68"/>
                          </a:lnTo>
                          <a:lnTo>
                            <a:pt x="102" y="66"/>
                          </a:lnTo>
                          <a:lnTo>
                            <a:pt x="97" y="68"/>
                          </a:lnTo>
                          <a:lnTo>
                            <a:pt x="97" y="68"/>
                          </a:lnTo>
                          <a:lnTo>
                            <a:pt x="93" y="70"/>
                          </a:lnTo>
                          <a:lnTo>
                            <a:pt x="90" y="73"/>
                          </a:lnTo>
                          <a:lnTo>
                            <a:pt x="82" y="87"/>
                          </a:lnTo>
                          <a:lnTo>
                            <a:pt x="66" y="125"/>
                          </a:lnTo>
                          <a:lnTo>
                            <a:pt x="52" y="163"/>
                          </a:lnTo>
                          <a:lnTo>
                            <a:pt x="47" y="181"/>
                          </a:lnTo>
                          <a:lnTo>
                            <a:pt x="0" y="165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627995" y="6153901"/>
                      <a:ext cx="1279800" cy="1091893"/>
                    </a:xfrm>
                    <a:custGeom>
                      <a:avLst/>
                      <a:gdLst>
                        <a:gd name="T0" fmla="*/ 825 w 1008"/>
                        <a:gd name="T1" fmla="*/ 846 h 860"/>
                        <a:gd name="T2" fmla="*/ 825 w 1008"/>
                        <a:gd name="T3" fmla="*/ 846 h 860"/>
                        <a:gd name="T4" fmla="*/ 819 w 1008"/>
                        <a:gd name="T5" fmla="*/ 853 h 860"/>
                        <a:gd name="T6" fmla="*/ 814 w 1008"/>
                        <a:gd name="T7" fmla="*/ 858 h 860"/>
                        <a:gd name="T8" fmla="*/ 805 w 1008"/>
                        <a:gd name="T9" fmla="*/ 860 h 860"/>
                        <a:gd name="T10" fmla="*/ 796 w 1008"/>
                        <a:gd name="T11" fmla="*/ 860 h 860"/>
                        <a:gd name="T12" fmla="*/ 14 w 1008"/>
                        <a:gd name="T13" fmla="*/ 607 h 860"/>
                        <a:gd name="T14" fmla="*/ 14 w 1008"/>
                        <a:gd name="T15" fmla="*/ 607 h 860"/>
                        <a:gd name="T16" fmla="*/ 7 w 1008"/>
                        <a:gd name="T17" fmla="*/ 604 h 860"/>
                        <a:gd name="T18" fmla="*/ 2 w 1008"/>
                        <a:gd name="T19" fmla="*/ 597 h 860"/>
                        <a:gd name="T20" fmla="*/ 0 w 1008"/>
                        <a:gd name="T21" fmla="*/ 590 h 860"/>
                        <a:gd name="T22" fmla="*/ 2 w 1008"/>
                        <a:gd name="T23" fmla="*/ 581 h 860"/>
                        <a:gd name="T24" fmla="*/ 185 w 1008"/>
                        <a:gd name="T25" fmla="*/ 14 h 860"/>
                        <a:gd name="T26" fmla="*/ 185 w 1008"/>
                        <a:gd name="T27" fmla="*/ 14 h 860"/>
                        <a:gd name="T28" fmla="*/ 188 w 1008"/>
                        <a:gd name="T29" fmla="*/ 7 h 860"/>
                        <a:gd name="T30" fmla="*/ 195 w 1008"/>
                        <a:gd name="T31" fmla="*/ 2 h 860"/>
                        <a:gd name="T32" fmla="*/ 203 w 1008"/>
                        <a:gd name="T33" fmla="*/ 0 h 860"/>
                        <a:gd name="T34" fmla="*/ 212 w 1008"/>
                        <a:gd name="T35" fmla="*/ 0 h 860"/>
                        <a:gd name="T36" fmla="*/ 993 w 1008"/>
                        <a:gd name="T37" fmla="*/ 253 h 860"/>
                        <a:gd name="T38" fmla="*/ 993 w 1008"/>
                        <a:gd name="T39" fmla="*/ 253 h 860"/>
                        <a:gd name="T40" fmla="*/ 1000 w 1008"/>
                        <a:gd name="T41" fmla="*/ 256 h 860"/>
                        <a:gd name="T42" fmla="*/ 1006 w 1008"/>
                        <a:gd name="T43" fmla="*/ 263 h 860"/>
                        <a:gd name="T44" fmla="*/ 1008 w 1008"/>
                        <a:gd name="T45" fmla="*/ 271 h 860"/>
                        <a:gd name="T46" fmla="*/ 1008 w 1008"/>
                        <a:gd name="T47" fmla="*/ 279 h 860"/>
                        <a:gd name="T48" fmla="*/ 825 w 1008"/>
                        <a:gd name="T49" fmla="*/ 846 h 8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0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0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2" y="581"/>
                          </a:lnTo>
                          <a:lnTo>
                            <a:pt x="185" y="14"/>
                          </a:lnTo>
                          <a:lnTo>
                            <a:pt x="185" y="14"/>
                          </a:lnTo>
                          <a:lnTo>
                            <a:pt x="188" y="7"/>
                          </a:lnTo>
                          <a:lnTo>
                            <a:pt x="195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6"/>
                          </a:lnTo>
                          <a:lnTo>
                            <a:pt x="1006" y="263"/>
                          </a:lnTo>
                          <a:lnTo>
                            <a:pt x="1008" y="271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578958" y="6453537"/>
                      <a:ext cx="275513" cy="783370"/>
                    </a:xfrm>
                    <a:custGeom>
                      <a:avLst/>
                      <a:gdLst>
                        <a:gd name="T0" fmla="*/ 198 w 217"/>
                        <a:gd name="T1" fmla="*/ 8 h 617"/>
                        <a:gd name="T2" fmla="*/ 198 w 217"/>
                        <a:gd name="T3" fmla="*/ 8 h 617"/>
                        <a:gd name="T4" fmla="*/ 203 w 217"/>
                        <a:gd name="T5" fmla="*/ 11 h 617"/>
                        <a:gd name="T6" fmla="*/ 208 w 217"/>
                        <a:gd name="T7" fmla="*/ 15 h 617"/>
                        <a:gd name="T8" fmla="*/ 210 w 217"/>
                        <a:gd name="T9" fmla="*/ 20 h 617"/>
                        <a:gd name="T10" fmla="*/ 210 w 217"/>
                        <a:gd name="T11" fmla="*/ 26 h 617"/>
                        <a:gd name="T12" fmla="*/ 210 w 217"/>
                        <a:gd name="T13" fmla="*/ 26 h 617"/>
                        <a:gd name="T14" fmla="*/ 210 w 217"/>
                        <a:gd name="T15" fmla="*/ 31 h 617"/>
                        <a:gd name="T16" fmla="*/ 27 w 217"/>
                        <a:gd name="T17" fmla="*/ 597 h 617"/>
                        <a:gd name="T18" fmla="*/ 27 w 217"/>
                        <a:gd name="T19" fmla="*/ 597 h 617"/>
                        <a:gd name="T20" fmla="*/ 24 w 217"/>
                        <a:gd name="T21" fmla="*/ 603 h 617"/>
                        <a:gd name="T22" fmla="*/ 20 w 217"/>
                        <a:gd name="T23" fmla="*/ 606 h 617"/>
                        <a:gd name="T24" fmla="*/ 15 w 217"/>
                        <a:gd name="T25" fmla="*/ 608 h 617"/>
                        <a:gd name="T26" fmla="*/ 9 w 217"/>
                        <a:gd name="T27" fmla="*/ 610 h 617"/>
                        <a:gd name="T28" fmla="*/ 9 w 217"/>
                        <a:gd name="T29" fmla="*/ 610 h 617"/>
                        <a:gd name="T30" fmla="*/ 4 w 217"/>
                        <a:gd name="T31" fmla="*/ 608 h 617"/>
                        <a:gd name="T32" fmla="*/ 4 w 217"/>
                        <a:gd name="T33" fmla="*/ 608 h 617"/>
                        <a:gd name="T34" fmla="*/ 2 w 217"/>
                        <a:gd name="T35" fmla="*/ 608 h 617"/>
                        <a:gd name="T36" fmla="*/ 0 w 217"/>
                        <a:gd name="T37" fmla="*/ 612 h 617"/>
                        <a:gd name="T38" fmla="*/ 0 w 217"/>
                        <a:gd name="T39" fmla="*/ 612 h 617"/>
                        <a:gd name="T40" fmla="*/ 0 w 217"/>
                        <a:gd name="T41" fmla="*/ 613 h 617"/>
                        <a:gd name="T42" fmla="*/ 2 w 217"/>
                        <a:gd name="T43" fmla="*/ 615 h 617"/>
                        <a:gd name="T44" fmla="*/ 2 w 217"/>
                        <a:gd name="T45" fmla="*/ 615 h 617"/>
                        <a:gd name="T46" fmla="*/ 9 w 217"/>
                        <a:gd name="T47" fmla="*/ 617 h 617"/>
                        <a:gd name="T48" fmla="*/ 9 w 217"/>
                        <a:gd name="T49" fmla="*/ 617 h 617"/>
                        <a:gd name="T50" fmla="*/ 18 w 217"/>
                        <a:gd name="T51" fmla="*/ 615 h 617"/>
                        <a:gd name="T52" fmla="*/ 24 w 217"/>
                        <a:gd name="T53" fmla="*/ 612 h 617"/>
                        <a:gd name="T54" fmla="*/ 31 w 217"/>
                        <a:gd name="T55" fmla="*/ 606 h 617"/>
                        <a:gd name="T56" fmla="*/ 34 w 217"/>
                        <a:gd name="T57" fmla="*/ 599 h 617"/>
                        <a:gd name="T58" fmla="*/ 217 w 217"/>
                        <a:gd name="T59" fmla="*/ 33 h 617"/>
                        <a:gd name="T60" fmla="*/ 217 w 217"/>
                        <a:gd name="T61" fmla="*/ 33 h 617"/>
                        <a:gd name="T62" fmla="*/ 217 w 217"/>
                        <a:gd name="T63" fmla="*/ 26 h 617"/>
                        <a:gd name="T64" fmla="*/ 217 w 217"/>
                        <a:gd name="T65" fmla="*/ 26 h 617"/>
                        <a:gd name="T66" fmla="*/ 217 w 217"/>
                        <a:gd name="T67" fmla="*/ 18 h 617"/>
                        <a:gd name="T68" fmla="*/ 214 w 217"/>
                        <a:gd name="T69" fmla="*/ 11 h 617"/>
                        <a:gd name="T70" fmla="*/ 208 w 217"/>
                        <a:gd name="T71" fmla="*/ 6 h 617"/>
                        <a:gd name="T72" fmla="*/ 201 w 217"/>
                        <a:gd name="T73" fmla="*/ 0 h 617"/>
                        <a:gd name="T74" fmla="*/ 201 w 217"/>
                        <a:gd name="T75" fmla="*/ 0 h 617"/>
                        <a:gd name="T76" fmla="*/ 198 w 217"/>
                        <a:gd name="T77" fmla="*/ 2 h 617"/>
                        <a:gd name="T78" fmla="*/ 196 w 217"/>
                        <a:gd name="T79" fmla="*/ 4 h 617"/>
                        <a:gd name="T80" fmla="*/ 196 w 217"/>
                        <a:gd name="T81" fmla="*/ 4 h 617"/>
                        <a:gd name="T82" fmla="*/ 196 w 217"/>
                        <a:gd name="T83" fmla="*/ 6 h 617"/>
                        <a:gd name="T84" fmla="*/ 198 w 217"/>
                        <a:gd name="T85" fmla="*/ 8 h 617"/>
                        <a:gd name="T86" fmla="*/ 198 w 217"/>
                        <a:gd name="T87" fmla="*/ 8 h 6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217" h="617">
                          <a:moveTo>
                            <a:pt x="198" y="8"/>
                          </a:moveTo>
                          <a:lnTo>
                            <a:pt x="198" y="8"/>
                          </a:lnTo>
                          <a:lnTo>
                            <a:pt x="203" y="11"/>
                          </a:lnTo>
                          <a:lnTo>
                            <a:pt x="208" y="15"/>
                          </a:lnTo>
                          <a:lnTo>
                            <a:pt x="210" y="20"/>
                          </a:lnTo>
                          <a:lnTo>
                            <a:pt x="210" y="26"/>
                          </a:lnTo>
                          <a:lnTo>
                            <a:pt x="210" y="26"/>
                          </a:lnTo>
                          <a:lnTo>
                            <a:pt x="210" y="31"/>
                          </a:lnTo>
                          <a:lnTo>
                            <a:pt x="27" y="597"/>
                          </a:lnTo>
                          <a:lnTo>
                            <a:pt x="27" y="597"/>
                          </a:lnTo>
                          <a:lnTo>
                            <a:pt x="24" y="603"/>
                          </a:lnTo>
                          <a:lnTo>
                            <a:pt x="20" y="606"/>
                          </a:lnTo>
                          <a:lnTo>
                            <a:pt x="15" y="608"/>
                          </a:lnTo>
                          <a:lnTo>
                            <a:pt x="9" y="610"/>
                          </a:lnTo>
                          <a:lnTo>
                            <a:pt x="9" y="610"/>
                          </a:lnTo>
                          <a:lnTo>
                            <a:pt x="4" y="608"/>
                          </a:lnTo>
                          <a:lnTo>
                            <a:pt x="4" y="608"/>
                          </a:lnTo>
                          <a:lnTo>
                            <a:pt x="2" y="608"/>
                          </a:lnTo>
                          <a:lnTo>
                            <a:pt x="0" y="612"/>
                          </a:lnTo>
                          <a:lnTo>
                            <a:pt x="0" y="612"/>
                          </a:lnTo>
                          <a:lnTo>
                            <a:pt x="0" y="613"/>
                          </a:lnTo>
                          <a:lnTo>
                            <a:pt x="2" y="615"/>
                          </a:lnTo>
                          <a:lnTo>
                            <a:pt x="2" y="615"/>
                          </a:lnTo>
                          <a:lnTo>
                            <a:pt x="9" y="617"/>
                          </a:lnTo>
                          <a:lnTo>
                            <a:pt x="9" y="617"/>
                          </a:lnTo>
                          <a:lnTo>
                            <a:pt x="18" y="615"/>
                          </a:lnTo>
                          <a:lnTo>
                            <a:pt x="24" y="612"/>
                          </a:lnTo>
                          <a:lnTo>
                            <a:pt x="31" y="606"/>
                          </a:lnTo>
                          <a:lnTo>
                            <a:pt x="34" y="599"/>
                          </a:lnTo>
                          <a:lnTo>
                            <a:pt x="217" y="33"/>
                          </a:lnTo>
                          <a:lnTo>
                            <a:pt x="217" y="33"/>
                          </a:lnTo>
                          <a:lnTo>
                            <a:pt x="217" y="26"/>
                          </a:lnTo>
                          <a:lnTo>
                            <a:pt x="217" y="26"/>
                          </a:lnTo>
                          <a:lnTo>
                            <a:pt x="217" y="18"/>
                          </a:lnTo>
                          <a:lnTo>
                            <a:pt x="214" y="11"/>
                          </a:lnTo>
                          <a:lnTo>
                            <a:pt x="208" y="6"/>
                          </a:lnTo>
                          <a:lnTo>
                            <a:pt x="201" y="0"/>
                          </a:lnTo>
                          <a:lnTo>
                            <a:pt x="201" y="0"/>
                          </a:lnTo>
                          <a:lnTo>
                            <a:pt x="198" y="2"/>
                          </a:lnTo>
                          <a:lnTo>
                            <a:pt x="196" y="4"/>
                          </a:lnTo>
                          <a:lnTo>
                            <a:pt x="196" y="4"/>
                          </a:lnTo>
                          <a:lnTo>
                            <a:pt x="196" y="6"/>
                          </a:lnTo>
                          <a:lnTo>
                            <a:pt x="198" y="8"/>
                          </a:lnTo>
                          <a:lnTo>
                            <a:pt x="198" y="8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95952" y="6110733"/>
                      <a:ext cx="1279800" cy="1094433"/>
                    </a:xfrm>
                    <a:custGeom>
                      <a:avLst/>
                      <a:gdLst>
                        <a:gd name="T0" fmla="*/ 825 w 1008"/>
                        <a:gd name="T1" fmla="*/ 846 h 862"/>
                        <a:gd name="T2" fmla="*/ 825 w 1008"/>
                        <a:gd name="T3" fmla="*/ 846 h 862"/>
                        <a:gd name="T4" fmla="*/ 819 w 1008"/>
                        <a:gd name="T5" fmla="*/ 853 h 862"/>
                        <a:gd name="T6" fmla="*/ 814 w 1008"/>
                        <a:gd name="T7" fmla="*/ 858 h 862"/>
                        <a:gd name="T8" fmla="*/ 805 w 1008"/>
                        <a:gd name="T9" fmla="*/ 862 h 862"/>
                        <a:gd name="T10" fmla="*/ 796 w 1008"/>
                        <a:gd name="T11" fmla="*/ 860 h 862"/>
                        <a:gd name="T12" fmla="*/ 14 w 1008"/>
                        <a:gd name="T13" fmla="*/ 607 h 862"/>
                        <a:gd name="T14" fmla="*/ 14 w 1008"/>
                        <a:gd name="T15" fmla="*/ 607 h 862"/>
                        <a:gd name="T16" fmla="*/ 7 w 1008"/>
                        <a:gd name="T17" fmla="*/ 604 h 862"/>
                        <a:gd name="T18" fmla="*/ 2 w 1008"/>
                        <a:gd name="T19" fmla="*/ 597 h 862"/>
                        <a:gd name="T20" fmla="*/ 0 w 1008"/>
                        <a:gd name="T21" fmla="*/ 590 h 862"/>
                        <a:gd name="T22" fmla="*/ 0 w 1008"/>
                        <a:gd name="T23" fmla="*/ 581 h 862"/>
                        <a:gd name="T24" fmla="*/ 183 w 1008"/>
                        <a:gd name="T25" fmla="*/ 14 h 862"/>
                        <a:gd name="T26" fmla="*/ 183 w 1008"/>
                        <a:gd name="T27" fmla="*/ 14 h 862"/>
                        <a:gd name="T28" fmla="*/ 188 w 1008"/>
                        <a:gd name="T29" fmla="*/ 7 h 862"/>
                        <a:gd name="T30" fmla="*/ 194 w 1008"/>
                        <a:gd name="T31" fmla="*/ 2 h 862"/>
                        <a:gd name="T32" fmla="*/ 203 w 1008"/>
                        <a:gd name="T33" fmla="*/ 0 h 862"/>
                        <a:gd name="T34" fmla="*/ 212 w 1008"/>
                        <a:gd name="T35" fmla="*/ 0 h 862"/>
                        <a:gd name="T36" fmla="*/ 993 w 1008"/>
                        <a:gd name="T37" fmla="*/ 253 h 862"/>
                        <a:gd name="T38" fmla="*/ 993 w 1008"/>
                        <a:gd name="T39" fmla="*/ 253 h 862"/>
                        <a:gd name="T40" fmla="*/ 1000 w 1008"/>
                        <a:gd name="T41" fmla="*/ 258 h 862"/>
                        <a:gd name="T42" fmla="*/ 1006 w 1008"/>
                        <a:gd name="T43" fmla="*/ 263 h 862"/>
                        <a:gd name="T44" fmla="*/ 1008 w 1008"/>
                        <a:gd name="T45" fmla="*/ 272 h 862"/>
                        <a:gd name="T46" fmla="*/ 1008 w 1008"/>
                        <a:gd name="T47" fmla="*/ 279 h 862"/>
                        <a:gd name="T48" fmla="*/ 825 w 1008"/>
                        <a:gd name="T49" fmla="*/ 846 h 8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2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2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0" y="581"/>
                          </a:lnTo>
                          <a:lnTo>
                            <a:pt x="183" y="14"/>
                          </a:lnTo>
                          <a:lnTo>
                            <a:pt x="183" y="14"/>
                          </a:lnTo>
                          <a:lnTo>
                            <a:pt x="188" y="7"/>
                          </a:lnTo>
                          <a:lnTo>
                            <a:pt x="194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8"/>
                          </a:lnTo>
                          <a:lnTo>
                            <a:pt x="1006" y="263"/>
                          </a:lnTo>
                          <a:lnTo>
                            <a:pt x="1008" y="272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1919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1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2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454176" y="7029071"/>
                      <a:ext cx="727506" cy="540868"/>
                    </a:xfrm>
                    <a:custGeom>
                      <a:avLst/>
                      <a:gdLst>
                        <a:gd name="T0" fmla="*/ 165 w 573"/>
                        <a:gd name="T1" fmla="*/ 161 h 426"/>
                        <a:gd name="T2" fmla="*/ 184 w 573"/>
                        <a:gd name="T3" fmla="*/ 172 h 426"/>
                        <a:gd name="T4" fmla="*/ 211 w 573"/>
                        <a:gd name="T5" fmla="*/ 182 h 426"/>
                        <a:gd name="T6" fmla="*/ 243 w 573"/>
                        <a:gd name="T7" fmla="*/ 186 h 426"/>
                        <a:gd name="T8" fmla="*/ 260 w 573"/>
                        <a:gd name="T9" fmla="*/ 182 h 426"/>
                        <a:gd name="T10" fmla="*/ 268 w 573"/>
                        <a:gd name="T11" fmla="*/ 177 h 426"/>
                        <a:gd name="T12" fmla="*/ 310 w 573"/>
                        <a:gd name="T13" fmla="*/ 150 h 426"/>
                        <a:gd name="T14" fmla="*/ 378 w 573"/>
                        <a:gd name="T15" fmla="*/ 93 h 426"/>
                        <a:gd name="T16" fmla="*/ 482 w 573"/>
                        <a:gd name="T17" fmla="*/ 1 h 426"/>
                        <a:gd name="T18" fmla="*/ 485 w 573"/>
                        <a:gd name="T19" fmla="*/ 0 h 426"/>
                        <a:gd name="T20" fmla="*/ 498 w 573"/>
                        <a:gd name="T21" fmla="*/ 5 h 426"/>
                        <a:gd name="T22" fmla="*/ 519 w 573"/>
                        <a:gd name="T23" fmla="*/ 26 h 426"/>
                        <a:gd name="T24" fmla="*/ 548 w 573"/>
                        <a:gd name="T25" fmla="*/ 71 h 426"/>
                        <a:gd name="T26" fmla="*/ 570 w 573"/>
                        <a:gd name="T27" fmla="*/ 111 h 426"/>
                        <a:gd name="T28" fmla="*/ 573 w 573"/>
                        <a:gd name="T29" fmla="*/ 123 h 426"/>
                        <a:gd name="T30" fmla="*/ 566 w 573"/>
                        <a:gd name="T31" fmla="*/ 138 h 426"/>
                        <a:gd name="T32" fmla="*/ 502 w 573"/>
                        <a:gd name="T33" fmla="*/ 206 h 426"/>
                        <a:gd name="T34" fmla="*/ 410 w 573"/>
                        <a:gd name="T35" fmla="*/ 290 h 426"/>
                        <a:gd name="T36" fmla="*/ 346 w 573"/>
                        <a:gd name="T37" fmla="*/ 338 h 426"/>
                        <a:gd name="T38" fmla="*/ 315 w 573"/>
                        <a:gd name="T39" fmla="*/ 354 h 426"/>
                        <a:gd name="T40" fmla="*/ 304 w 573"/>
                        <a:gd name="T41" fmla="*/ 356 h 426"/>
                        <a:gd name="T42" fmla="*/ 220 w 573"/>
                        <a:gd name="T43" fmla="*/ 335 h 426"/>
                        <a:gd name="T44" fmla="*/ 218 w 573"/>
                        <a:gd name="T45" fmla="*/ 349 h 426"/>
                        <a:gd name="T46" fmla="*/ 209 w 573"/>
                        <a:gd name="T47" fmla="*/ 367 h 426"/>
                        <a:gd name="T48" fmla="*/ 190 w 573"/>
                        <a:gd name="T49" fmla="*/ 385 h 426"/>
                        <a:gd name="T50" fmla="*/ 175 w 573"/>
                        <a:gd name="T51" fmla="*/ 392 h 426"/>
                        <a:gd name="T52" fmla="*/ 138 w 573"/>
                        <a:gd name="T53" fmla="*/ 405 h 426"/>
                        <a:gd name="T54" fmla="*/ 84 w 573"/>
                        <a:gd name="T55" fmla="*/ 424 h 426"/>
                        <a:gd name="T56" fmla="*/ 52 w 573"/>
                        <a:gd name="T57" fmla="*/ 426 h 426"/>
                        <a:gd name="T58" fmla="*/ 41 w 573"/>
                        <a:gd name="T59" fmla="*/ 421 h 426"/>
                        <a:gd name="T60" fmla="*/ 35 w 573"/>
                        <a:gd name="T61" fmla="*/ 415 h 426"/>
                        <a:gd name="T62" fmla="*/ 25 w 573"/>
                        <a:gd name="T63" fmla="*/ 394 h 426"/>
                        <a:gd name="T64" fmla="*/ 14 w 573"/>
                        <a:gd name="T65" fmla="*/ 344 h 426"/>
                        <a:gd name="T66" fmla="*/ 1 w 573"/>
                        <a:gd name="T67" fmla="*/ 238 h 426"/>
                        <a:gd name="T68" fmla="*/ 165 w 573"/>
                        <a:gd name="T69" fmla="*/ 161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73" h="426">
                          <a:moveTo>
                            <a:pt x="165" y="161"/>
                          </a:moveTo>
                          <a:lnTo>
                            <a:pt x="165" y="161"/>
                          </a:lnTo>
                          <a:lnTo>
                            <a:pt x="173" y="166"/>
                          </a:lnTo>
                          <a:lnTo>
                            <a:pt x="184" y="172"/>
                          </a:lnTo>
                          <a:lnTo>
                            <a:pt x="197" y="177"/>
                          </a:lnTo>
                          <a:lnTo>
                            <a:pt x="211" y="182"/>
                          </a:lnTo>
                          <a:lnTo>
                            <a:pt x="227" y="186"/>
                          </a:lnTo>
                          <a:lnTo>
                            <a:pt x="243" y="186"/>
                          </a:lnTo>
                          <a:lnTo>
                            <a:pt x="252" y="184"/>
                          </a:lnTo>
                          <a:lnTo>
                            <a:pt x="260" y="182"/>
                          </a:lnTo>
                          <a:lnTo>
                            <a:pt x="260" y="182"/>
                          </a:lnTo>
                          <a:lnTo>
                            <a:pt x="268" y="177"/>
                          </a:lnTo>
                          <a:lnTo>
                            <a:pt x="281" y="170"/>
                          </a:lnTo>
                          <a:lnTo>
                            <a:pt x="310" y="150"/>
                          </a:lnTo>
                          <a:lnTo>
                            <a:pt x="342" y="123"/>
                          </a:lnTo>
                          <a:lnTo>
                            <a:pt x="378" y="93"/>
                          </a:lnTo>
                          <a:lnTo>
                            <a:pt x="444" y="35"/>
                          </a:lnTo>
                          <a:lnTo>
                            <a:pt x="482" y="1"/>
                          </a:lnTo>
                          <a:lnTo>
                            <a:pt x="482" y="1"/>
                          </a:lnTo>
                          <a:lnTo>
                            <a:pt x="485" y="0"/>
                          </a:lnTo>
                          <a:lnTo>
                            <a:pt x="491" y="1"/>
                          </a:lnTo>
                          <a:lnTo>
                            <a:pt x="498" y="5"/>
                          </a:lnTo>
                          <a:lnTo>
                            <a:pt x="505" y="10"/>
                          </a:lnTo>
                          <a:lnTo>
                            <a:pt x="519" y="26"/>
                          </a:lnTo>
                          <a:lnTo>
                            <a:pt x="534" y="48"/>
                          </a:lnTo>
                          <a:lnTo>
                            <a:pt x="548" y="71"/>
                          </a:lnTo>
                          <a:lnTo>
                            <a:pt x="561" y="93"/>
                          </a:lnTo>
                          <a:lnTo>
                            <a:pt x="570" y="111"/>
                          </a:lnTo>
                          <a:lnTo>
                            <a:pt x="573" y="123"/>
                          </a:lnTo>
                          <a:lnTo>
                            <a:pt x="573" y="123"/>
                          </a:lnTo>
                          <a:lnTo>
                            <a:pt x="571" y="129"/>
                          </a:lnTo>
                          <a:lnTo>
                            <a:pt x="566" y="138"/>
                          </a:lnTo>
                          <a:lnTo>
                            <a:pt x="539" y="168"/>
                          </a:lnTo>
                          <a:lnTo>
                            <a:pt x="502" y="206"/>
                          </a:lnTo>
                          <a:lnTo>
                            <a:pt x="459" y="249"/>
                          </a:lnTo>
                          <a:lnTo>
                            <a:pt x="410" y="290"/>
                          </a:lnTo>
                          <a:lnTo>
                            <a:pt x="365" y="324"/>
                          </a:lnTo>
                          <a:lnTo>
                            <a:pt x="346" y="338"/>
                          </a:lnTo>
                          <a:lnTo>
                            <a:pt x="329" y="347"/>
                          </a:lnTo>
                          <a:lnTo>
                            <a:pt x="315" y="354"/>
                          </a:lnTo>
                          <a:lnTo>
                            <a:pt x="308" y="356"/>
                          </a:lnTo>
                          <a:lnTo>
                            <a:pt x="304" y="356"/>
                          </a:lnTo>
                          <a:lnTo>
                            <a:pt x="220" y="335"/>
                          </a:lnTo>
                          <a:lnTo>
                            <a:pt x="220" y="335"/>
                          </a:lnTo>
                          <a:lnTo>
                            <a:pt x="218" y="342"/>
                          </a:lnTo>
                          <a:lnTo>
                            <a:pt x="218" y="349"/>
                          </a:lnTo>
                          <a:lnTo>
                            <a:pt x="215" y="358"/>
                          </a:lnTo>
                          <a:lnTo>
                            <a:pt x="209" y="367"/>
                          </a:lnTo>
                          <a:lnTo>
                            <a:pt x="202" y="378"/>
                          </a:lnTo>
                          <a:lnTo>
                            <a:pt x="190" y="385"/>
                          </a:lnTo>
                          <a:lnTo>
                            <a:pt x="175" y="392"/>
                          </a:lnTo>
                          <a:lnTo>
                            <a:pt x="175" y="392"/>
                          </a:lnTo>
                          <a:lnTo>
                            <a:pt x="156" y="397"/>
                          </a:lnTo>
                          <a:lnTo>
                            <a:pt x="138" y="405"/>
                          </a:lnTo>
                          <a:lnTo>
                            <a:pt x="100" y="419"/>
                          </a:lnTo>
                          <a:lnTo>
                            <a:pt x="84" y="424"/>
                          </a:lnTo>
                          <a:lnTo>
                            <a:pt x="68" y="426"/>
                          </a:lnTo>
                          <a:lnTo>
                            <a:pt x="52" y="426"/>
                          </a:lnTo>
                          <a:lnTo>
                            <a:pt x="46" y="424"/>
                          </a:lnTo>
                          <a:lnTo>
                            <a:pt x="41" y="421"/>
                          </a:lnTo>
                          <a:lnTo>
                            <a:pt x="41" y="421"/>
                          </a:lnTo>
                          <a:lnTo>
                            <a:pt x="35" y="415"/>
                          </a:lnTo>
                          <a:lnTo>
                            <a:pt x="30" y="406"/>
                          </a:lnTo>
                          <a:lnTo>
                            <a:pt x="25" y="394"/>
                          </a:lnTo>
                          <a:lnTo>
                            <a:pt x="21" y="380"/>
                          </a:lnTo>
                          <a:lnTo>
                            <a:pt x="14" y="344"/>
                          </a:lnTo>
                          <a:lnTo>
                            <a:pt x="9" y="306"/>
                          </a:lnTo>
                          <a:lnTo>
                            <a:pt x="1" y="238"/>
                          </a:lnTo>
                          <a:lnTo>
                            <a:pt x="0" y="206"/>
                          </a:lnTo>
                          <a:lnTo>
                            <a:pt x="165" y="161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9"/>
                      <a:ext cx="1254532" cy="1477614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8"/>
                      <a:ext cx="1168072" cy="2176169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227746" y="4655722"/>
                      <a:ext cx="109189" cy="123156"/>
                    </a:xfrm>
                    <a:custGeom>
                      <a:avLst/>
                      <a:gdLst>
                        <a:gd name="T0" fmla="*/ 0 w 86"/>
                        <a:gd name="T1" fmla="*/ 8 h 97"/>
                        <a:gd name="T2" fmla="*/ 0 w 86"/>
                        <a:gd name="T3" fmla="*/ 8 h 97"/>
                        <a:gd name="T4" fmla="*/ 33 w 86"/>
                        <a:gd name="T5" fmla="*/ 4 h 97"/>
                        <a:gd name="T6" fmla="*/ 58 w 86"/>
                        <a:gd name="T7" fmla="*/ 0 h 97"/>
                        <a:gd name="T8" fmla="*/ 74 w 86"/>
                        <a:gd name="T9" fmla="*/ 2 h 97"/>
                        <a:gd name="T10" fmla="*/ 74 w 86"/>
                        <a:gd name="T11" fmla="*/ 2 h 97"/>
                        <a:gd name="T12" fmla="*/ 81 w 86"/>
                        <a:gd name="T13" fmla="*/ 45 h 97"/>
                        <a:gd name="T14" fmla="*/ 85 w 86"/>
                        <a:gd name="T15" fmla="*/ 76 h 97"/>
                        <a:gd name="T16" fmla="*/ 86 w 86"/>
                        <a:gd name="T17" fmla="*/ 94 h 97"/>
                        <a:gd name="T18" fmla="*/ 86 w 86"/>
                        <a:gd name="T19" fmla="*/ 94 h 97"/>
                        <a:gd name="T20" fmla="*/ 85 w 86"/>
                        <a:gd name="T21" fmla="*/ 95 h 97"/>
                        <a:gd name="T22" fmla="*/ 81 w 86"/>
                        <a:gd name="T23" fmla="*/ 97 h 97"/>
                        <a:gd name="T24" fmla="*/ 67 w 86"/>
                        <a:gd name="T25" fmla="*/ 97 h 97"/>
                        <a:gd name="T26" fmla="*/ 49 w 86"/>
                        <a:gd name="T27" fmla="*/ 95 h 97"/>
                        <a:gd name="T28" fmla="*/ 31 w 86"/>
                        <a:gd name="T29" fmla="*/ 90 h 97"/>
                        <a:gd name="T30" fmla="*/ 0 w 86"/>
                        <a:gd name="T31" fmla="*/ 8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6" h="97">
                          <a:moveTo>
                            <a:pt x="0" y="8"/>
                          </a:moveTo>
                          <a:lnTo>
                            <a:pt x="0" y="8"/>
                          </a:lnTo>
                          <a:lnTo>
                            <a:pt x="33" y="4"/>
                          </a:lnTo>
                          <a:lnTo>
                            <a:pt x="58" y="0"/>
                          </a:lnTo>
                          <a:lnTo>
                            <a:pt x="74" y="2"/>
                          </a:lnTo>
                          <a:lnTo>
                            <a:pt x="74" y="2"/>
                          </a:lnTo>
                          <a:lnTo>
                            <a:pt x="81" y="45"/>
                          </a:lnTo>
                          <a:lnTo>
                            <a:pt x="85" y="76"/>
                          </a:lnTo>
                          <a:lnTo>
                            <a:pt x="86" y="94"/>
                          </a:lnTo>
                          <a:lnTo>
                            <a:pt x="86" y="94"/>
                          </a:lnTo>
                          <a:lnTo>
                            <a:pt x="85" y="95"/>
                          </a:lnTo>
                          <a:lnTo>
                            <a:pt x="81" y="97"/>
                          </a:lnTo>
                          <a:lnTo>
                            <a:pt x="67" y="97"/>
                          </a:lnTo>
                          <a:lnTo>
                            <a:pt x="49" y="95"/>
                          </a:lnTo>
                          <a:lnTo>
                            <a:pt x="31" y="90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5273453" y="4769990"/>
                      <a:ext cx="146009" cy="502779"/>
                    </a:xfrm>
                    <a:custGeom>
                      <a:avLst/>
                      <a:gdLst>
                        <a:gd name="T0" fmla="*/ 0 w 115"/>
                        <a:gd name="T1" fmla="*/ 194 h 396"/>
                        <a:gd name="T2" fmla="*/ 0 w 115"/>
                        <a:gd name="T3" fmla="*/ 0 h 396"/>
                        <a:gd name="T4" fmla="*/ 50 w 115"/>
                        <a:gd name="T5" fmla="*/ 4 h 396"/>
                        <a:gd name="T6" fmla="*/ 50 w 115"/>
                        <a:gd name="T7" fmla="*/ 4 h 396"/>
                        <a:gd name="T8" fmla="*/ 115 w 115"/>
                        <a:gd name="T9" fmla="*/ 237 h 396"/>
                        <a:gd name="T10" fmla="*/ 101 w 115"/>
                        <a:gd name="T11" fmla="*/ 396 h 396"/>
                        <a:gd name="T12" fmla="*/ 0 w 115"/>
                        <a:gd name="T13" fmla="*/ 194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5" h="396">
                          <a:moveTo>
                            <a:pt x="0" y="194"/>
                          </a:moveTo>
                          <a:lnTo>
                            <a:pt x="0" y="0"/>
                          </a:lnTo>
                          <a:lnTo>
                            <a:pt x="50" y="4"/>
                          </a:lnTo>
                          <a:lnTo>
                            <a:pt x="50" y="4"/>
                          </a:lnTo>
                          <a:lnTo>
                            <a:pt x="115" y="237"/>
                          </a:lnTo>
                          <a:lnTo>
                            <a:pt x="101" y="396"/>
                          </a:lnTo>
                          <a:lnTo>
                            <a:pt x="0" y="194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376294" y="4519870"/>
                      <a:ext cx="184099" cy="893829"/>
                    </a:xfrm>
                    <a:custGeom>
                      <a:avLst/>
                      <a:gdLst>
                        <a:gd name="T0" fmla="*/ 0 w 145"/>
                        <a:gd name="T1" fmla="*/ 0 h 704"/>
                        <a:gd name="T2" fmla="*/ 0 w 145"/>
                        <a:gd name="T3" fmla="*/ 0 h 704"/>
                        <a:gd name="T4" fmla="*/ 7 w 145"/>
                        <a:gd name="T5" fmla="*/ 48 h 704"/>
                        <a:gd name="T6" fmla="*/ 14 w 145"/>
                        <a:gd name="T7" fmla="*/ 107 h 704"/>
                        <a:gd name="T8" fmla="*/ 20 w 145"/>
                        <a:gd name="T9" fmla="*/ 190 h 704"/>
                        <a:gd name="T10" fmla="*/ 25 w 145"/>
                        <a:gd name="T11" fmla="*/ 290 h 704"/>
                        <a:gd name="T12" fmla="*/ 27 w 145"/>
                        <a:gd name="T13" fmla="*/ 410 h 704"/>
                        <a:gd name="T14" fmla="*/ 25 w 145"/>
                        <a:gd name="T15" fmla="*/ 478 h 704"/>
                        <a:gd name="T16" fmla="*/ 23 w 145"/>
                        <a:gd name="T17" fmla="*/ 550 h 704"/>
                        <a:gd name="T18" fmla="*/ 20 w 145"/>
                        <a:gd name="T19" fmla="*/ 625 h 704"/>
                        <a:gd name="T20" fmla="*/ 14 w 145"/>
                        <a:gd name="T21" fmla="*/ 704 h 704"/>
                        <a:gd name="T22" fmla="*/ 14 w 145"/>
                        <a:gd name="T23" fmla="*/ 704 h 704"/>
                        <a:gd name="T24" fmla="*/ 79 w 145"/>
                        <a:gd name="T25" fmla="*/ 536 h 704"/>
                        <a:gd name="T26" fmla="*/ 122 w 145"/>
                        <a:gd name="T27" fmla="*/ 419 h 704"/>
                        <a:gd name="T28" fmla="*/ 145 w 145"/>
                        <a:gd name="T29" fmla="*/ 362 h 704"/>
                        <a:gd name="T30" fmla="*/ 145 w 145"/>
                        <a:gd name="T31" fmla="*/ 362 h 704"/>
                        <a:gd name="T32" fmla="*/ 145 w 145"/>
                        <a:gd name="T33" fmla="*/ 358 h 704"/>
                        <a:gd name="T34" fmla="*/ 143 w 145"/>
                        <a:gd name="T35" fmla="*/ 353 h 704"/>
                        <a:gd name="T36" fmla="*/ 138 w 145"/>
                        <a:gd name="T37" fmla="*/ 337 h 704"/>
                        <a:gd name="T38" fmla="*/ 127 w 145"/>
                        <a:gd name="T39" fmla="*/ 313 h 704"/>
                        <a:gd name="T40" fmla="*/ 113 w 145"/>
                        <a:gd name="T41" fmla="*/ 290 h 704"/>
                        <a:gd name="T42" fmla="*/ 98 w 145"/>
                        <a:gd name="T43" fmla="*/ 265 h 704"/>
                        <a:gd name="T44" fmla="*/ 84 w 145"/>
                        <a:gd name="T45" fmla="*/ 244 h 704"/>
                        <a:gd name="T46" fmla="*/ 72 w 145"/>
                        <a:gd name="T47" fmla="*/ 227 h 704"/>
                        <a:gd name="T48" fmla="*/ 66 w 145"/>
                        <a:gd name="T49" fmla="*/ 222 h 704"/>
                        <a:gd name="T50" fmla="*/ 63 w 145"/>
                        <a:gd name="T51" fmla="*/ 220 h 704"/>
                        <a:gd name="T52" fmla="*/ 63 w 145"/>
                        <a:gd name="T53" fmla="*/ 220 h 704"/>
                        <a:gd name="T54" fmla="*/ 84 w 145"/>
                        <a:gd name="T55" fmla="*/ 170 h 704"/>
                        <a:gd name="T56" fmla="*/ 102 w 145"/>
                        <a:gd name="T57" fmla="*/ 134 h 704"/>
                        <a:gd name="T58" fmla="*/ 109 w 145"/>
                        <a:gd name="T59" fmla="*/ 122 h 704"/>
                        <a:gd name="T60" fmla="*/ 115 w 145"/>
                        <a:gd name="T61" fmla="*/ 115 h 704"/>
                        <a:gd name="T62" fmla="*/ 0 w 145"/>
                        <a:gd name="T63" fmla="*/ 0 h 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5" h="70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7" y="48"/>
                          </a:lnTo>
                          <a:lnTo>
                            <a:pt x="14" y="107"/>
                          </a:lnTo>
                          <a:lnTo>
                            <a:pt x="20" y="190"/>
                          </a:lnTo>
                          <a:lnTo>
                            <a:pt x="25" y="290"/>
                          </a:lnTo>
                          <a:lnTo>
                            <a:pt x="27" y="410"/>
                          </a:lnTo>
                          <a:lnTo>
                            <a:pt x="25" y="478"/>
                          </a:lnTo>
                          <a:lnTo>
                            <a:pt x="23" y="550"/>
                          </a:lnTo>
                          <a:lnTo>
                            <a:pt x="20" y="625"/>
                          </a:lnTo>
                          <a:lnTo>
                            <a:pt x="14" y="704"/>
                          </a:lnTo>
                          <a:lnTo>
                            <a:pt x="14" y="704"/>
                          </a:lnTo>
                          <a:lnTo>
                            <a:pt x="79" y="536"/>
                          </a:lnTo>
                          <a:lnTo>
                            <a:pt x="122" y="419"/>
                          </a:lnTo>
                          <a:lnTo>
                            <a:pt x="145" y="362"/>
                          </a:lnTo>
                          <a:lnTo>
                            <a:pt x="145" y="362"/>
                          </a:lnTo>
                          <a:lnTo>
                            <a:pt x="145" y="358"/>
                          </a:lnTo>
                          <a:lnTo>
                            <a:pt x="143" y="353"/>
                          </a:lnTo>
                          <a:lnTo>
                            <a:pt x="138" y="337"/>
                          </a:lnTo>
                          <a:lnTo>
                            <a:pt x="127" y="313"/>
                          </a:lnTo>
                          <a:lnTo>
                            <a:pt x="113" y="290"/>
                          </a:lnTo>
                          <a:lnTo>
                            <a:pt x="98" y="265"/>
                          </a:lnTo>
                          <a:lnTo>
                            <a:pt x="84" y="244"/>
                          </a:lnTo>
                          <a:lnTo>
                            <a:pt x="72" y="227"/>
                          </a:lnTo>
                          <a:lnTo>
                            <a:pt x="66" y="222"/>
                          </a:lnTo>
                          <a:lnTo>
                            <a:pt x="63" y="220"/>
                          </a:lnTo>
                          <a:lnTo>
                            <a:pt x="63" y="220"/>
                          </a:lnTo>
                          <a:lnTo>
                            <a:pt x="84" y="170"/>
                          </a:lnTo>
                          <a:lnTo>
                            <a:pt x="102" y="134"/>
                          </a:lnTo>
                          <a:lnTo>
                            <a:pt x="109" y="122"/>
                          </a:lnTo>
                          <a:lnTo>
                            <a:pt x="115" y="11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278531" y="4433534"/>
                      <a:ext cx="118077" cy="167593"/>
                    </a:xfrm>
                    <a:custGeom>
                      <a:avLst/>
                      <a:gdLst>
                        <a:gd name="T0" fmla="*/ 10 w 93"/>
                        <a:gd name="T1" fmla="*/ 0 h 132"/>
                        <a:gd name="T2" fmla="*/ 0 w 93"/>
                        <a:gd name="T3" fmla="*/ 57 h 132"/>
                        <a:gd name="T4" fmla="*/ 0 w 93"/>
                        <a:gd name="T5" fmla="*/ 57 h 132"/>
                        <a:gd name="T6" fmla="*/ 34 w 93"/>
                        <a:gd name="T7" fmla="*/ 93 h 132"/>
                        <a:gd name="T8" fmla="*/ 59 w 93"/>
                        <a:gd name="T9" fmla="*/ 120 h 132"/>
                        <a:gd name="T10" fmla="*/ 70 w 93"/>
                        <a:gd name="T11" fmla="*/ 129 h 132"/>
                        <a:gd name="T12" fmla="*/ 75 w 93"/>
                        <a:gd name="T13" fmla="*/ 132 h 132"/>
                        <a:gd name="T14" fmla="*/ 93 w 93"/>
                        <a:gd name="T15" fmla="*/ 68 h 132"/>
                        <a:gd name="T16" fmla="*/ 10 w 93"/>
                        <a:gd name="T17" fmla="*/ 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132">
                          <a:moveTo>
                            <a:pt x="10" y="0"/>
                          </a:moveTo>
                          <a:lnTo>
                            <a:pt x="0" y="57"/>
                          </a:lnTo>
                          <a:lnTo>
                            <a:pt x="0" y="57"/>
                          </a:lnTo>
                          <a:lnTo>
                            <a:pt x="34" y="93"/>
                          </a:lnTo>
                          <a:lnTo>
                            <a:pt x="59" y="120"/>
                          </a:lnTo>
                          <a:lnTo>
                            <a:pt x="70" y="129"/>
                          </a:lnTo>
                          <a:lnTo>
                            <a:pt x="75" y="132"/>
                          </a:lnTo>
                          <a:lnTo>
                            <a:pt x="93" y="68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  <a:close/>
                        </a:path>
                      </a:pathLst>
                    </a:custGeom>
                    <a:solidFill>
                      <a:srgbClr val="735D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B8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EDA6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  <a:close/>
                        </a:path>
                      </a:pathLst>
                    </a:custGeom>
                    <a:solidFill>
                      <a:srgbClr val="7635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6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0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3035978" y="5888396"/>
                <a:ext cx="86605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STEP ONE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4387" y="5146819"/>
                <a:ext cx="9066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50000"/>
                      </a:schemeClr>
                    </a:solidFill>
                  </a:rPr>
                  <a:t>STEP TWO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70609" y="4438680"/>
                <a:ext cx="99642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3">
                        <a:lumMod val="50000"/>
                      </a:schemeClr>
                    </a:solidFill>
                  </a:rPr>
                  <a:t>STEP THREE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22384" y="3828737"/>
                <a:ext cx="94940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</a:rPr>
                  <a:t>STEP FOUR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3602" y="3126113"/>
                <a:ext cx="86391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5">
                        <a:lumMod val="50000"/>
                      </a:schemeClr>
                    </a:solidFill>
                  </a:rPr>
                  <a:t>STEP FIVE</a:t>
                </a:r>
              </a:p>
            </p:txBody>
          </p:sp>
          <p:sp>
            <p:nvSpPr>
              <p:cNvPr id="13" name="Freeform 12"/>
              <p:cNvSpPr>
                <a:spLocks noChangeAspect="1" noChangeArrowheads="1"/>
              </p:cNvSpPr>
              <p:nvPr/>
            </p:nvSpPr>
            <p:spPr bwMode="auto">
              <a:xfrm>
                <a:off x="7146948" y="3412351"/>
                <a:ext cx="225645" cy="354463"/>
              </a:xfrm>
              <a:custGeom>
                <a:avLst/>
                <a:gdLst>
                  <a:gd name="T0" fmla="*/ 406 w 657"/>
                  <a:gd name="T1" fmla="*/ 947 h 1032"/>
                  <a:gd name="T2" fmla="*/ 333 w 657"/>
                  <a:gd name="T3" fmla="*/ 1031 h 1032"/>
                  <a:gd name="T4" fmla="*/ 250 w 657"/>
                  <a:gd name="T5" fmla="*/ 947 h 1032"/>
                  <a:gd name="T6" fmla="*/ 448 w 657"/>
                  <a:gd name="T7" fmla="*/ 916 h 1032"/>
                  <a:gd name="T8" fmla="*/ 198 w 657"/>
                  <a:gd name="T9" fmla="*/ 833 h 1032"/>
                  <a:gd name="T10" fmla="*/ 656 w 657"/>
                  <a:gd name="T11" fmla="*/ 333 h 1032"/>
                  <a:gd name="T12" fmla="*/ 562 w 657"/>
                  <a:gd name="T13" fmla="*/ 562 h 1032"/>
                  <a:gd name="T14" fmla="*/ 531 w 657"/>
                  <a:gd name="T15" fmla="*/ 635 h 1032"/>
                  <a:gd name="T16" fmla="*/ 500 w 657"/>
                  <a:gd name="T17" fmla="*/ 708 h 1032"/>
                  <a:gd name="T18" fmla="*/ 500 w 657"/>
                  <a:gd name="T19" fmla="*/ 729 h 1032"/>
                  <a:gd name="T20" fmla="*/ 166 w 657"/>
                  <a:gd name="T21" fmla="*/ 791 h 1032"/>
                  <a:gd name="T22" fmla="*/ 156 w 657"/>
                  <a:gd name="T23" fmla="*/ 708 h 1032"/>
                  <a:gd name="T24" fmla="*/ 135 w 657"/>
                  <a:gd name="T25" fmla="*/ 635 h 1032"/>
                  <a:gd name="T26" fmla="*/ 93 w 657"/>
                  <a:gd name="T27" fmla="*/ 552 h 1032"/>
                  <a:gd name="T28" fmla="*/ 0 w 657"/>
                  <a:gd name="T29" fmla="*/ 333 h 1032"/>
                  <a:gd name="T30" fmla="*/ 333 w 657"/>
                  <a:gd name="T31" fmla="*/ 0 h 1032"/>
                  <a:gd name="T32" fmla="*/ 656 w 657"/>
                  <a:gd name="T33" fmla="*/ 333 h 1032"/>
                  <a:gd name="T34" fmla="*/ 510 w 657"/>
                  <a:gd name="T35" fmla="*/ 156 h 1032"/>
                  <a:gd name="T36" fmla="*/ 156 w 657"/>
                  <a:gd name="T37" fmla="*/ 156 h 1032"/>
                  <a:gd name="T38" fmla="*/ 146 w 657"/>
                  <a:gd name="T39" fmla="*/ 499 h 1032"/>
                  <a:gd name="T40" fmla="*/ 166 w 657"/>
                  <a:gd name="T41" fmla="*/ 541 h 1032"/>
                  <a:gd name="T42" fmla="*/ 229 w 657"/>
                  <a:gd name="T43" fmla="*/ 666 h 1032"/>
                  <a:gd name="T44" fmla="*/ 427 w 657"/>
                  <a:gd name="T45" fmla="*/ 718 h 1032"/>
                  <a:gd name="T46" fmla="*/ 458 w 657"/>
                  <a:gd name="T47" fmla="*/ 604 h 1032"/>
                  <a:gd name="T48" fmla="*/ 510 w 657"/>
                  <a:gd name="T49" fmla="*/ 520 h 1032"/>
                  <a:gd name="T50" fmla="*/ 583 w 657"/>
                  <a:gd name="T51" fmla="*/ 333 h 1032"/>
                  <a:gd name="T52" fmla="*/ 354 w 657"/>
                  <a:gd name="T53" fmla="*/ 354 h 1032"/>
                  <a:gd name="T54" fmla="*/ 302 w 657"/>
                  <a:gd name="T55" fmla="*/ 354 h 1032"/>
                  <a:gd name="T56" fmla="*/ 239 w 657"/>
                  <a:gd name="T57" fmla="*/ 354 h 1032"/>
                  <a:gd name="T58" fmla="*/ 250 w 657"/>
                  <a:gd name="T59" fmla="*/ 499 h 1032"/>
                  <a:gd name="T60" fmla="*/ 302 w 657"/>
                  <a:gd name="T61" fmla="*/ 499 h 1032"/>
                  <a:gd name="T62" fmla="*/ 364 w 657"/>
                  <a:gd name="T63" fmla="*/ 499 h 1032"/>
                  <a:gd name="T64" fmla="*/ 416 w 657"/>
                  <a:gd name="T65" fmla="*/ 499 h 1032"/>
                  <a:gd name="T66" fmla="*/ 427 w 657"/>
                  <a:gd name="T67" fmla="*/ 354 h 1032"/>
                  <a:gd name="T68" fmla="*/ 385 w 657"/>
                  <a:gd name="T69" fmla="*/ 416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7" h="1032">
                    <a:moveTo>
                      <a:pt x="250" y="947"/>
                    </a:moveTo>
                    <a:cubicBezTo>
                      <a:pt x="406" y="947"/>
                      <a:pt x="406" y="947"/>
                      <a:pt x="406" y="947"/>
                    </a:cubicBezTo>
                    <a:cubicBezTo>
                      <a:pt x="406" y="968"/>
                      <a:pt x="396" y="989"/>
                      <a:pt x="385" y="1010"/>
                    </a:cubicBezTo>
                    <a:cubicBezTo>
                      <a:pt x="364" y="1020"/>
                      <a:pt x="354" y="1031"/>
                      <a:pt x="333" y="1031"/>
                    </a:cubicBezTo>
                    <a:cubicBezTo>
                      <a:pt x="312" y="1031"/>
                      <a:pt x="291" y="1020"/>
                      <a:pt x="281" y="1010"/>
                    </a:cubicBezTo>
                    <a:cubicBezTo>
                      <a:pt x="260" y="989"/>
                      <a:pt x="250" y="968"/>
                      <a:pt x="250" y="947"/>
                    </a:cubicBezTo>
                    <a:close/>
                    <a:moveTo>
                      <a:pt x="208" y="916"/>
                    </a:moveTo>
                    <a:cubicBezTo>
                      <a:pt x="448" y="916"/>
                      <a:pt x="448" y="916"/>
                      <a:pt x="448" y="916"/>
                    </a:cubicBezTo>
                    <a:cubicBezTo>
                      <a:pt x="458" y="833"/>
                      <a:pt x="458" y="833"/>
                      <a:pt x="458" y="833"/>
                    </a:cubicBezTo>
                    <a:cubicBezTo>
                      <a:pt x="198" y="833"/>
                      <a:pt x="198" y="833"/>
                      <a:pt x="198" y="833"/>
                    </a:cubicBezTo>
                    <a:lnTo>
                      <a:pt x="208" y="916"/>
                    </a:lnTo>
                    <a:close/>
                    <a:moveTo>
                      <a:pt x="656" y="333"/>
                    </a:moveTo>
                    <a:cubicBezTo>
                      <a:pt x="656" y="416"/>
                      <a:pt x="625" y="489"/>
                      <a:pt x="573" y="552"/>
                    </a:cubicBezTo>
                    <a:lnTo>
                      <a:pt x="562" y="562"/>
                    </a:lnTo>
                    <a:cubicBezTo>
                      <a:pt x="562" y="562"/>
                      <a:pt x="562" y="572"/>
                      <a:pt x="552" y="572"/>
                    </a:cubicBezTo>
                    <a:cubicBezTo>
                      <a:pt x="541" y="593"/>
                      <a:pt x="541" y="614"/>
                      <a:pt x="531" y="635"/>
                    </a:cubicBezTo>
                    <a:cubicBezTo>
                      <a:pt x="521" y="656"/>
                      <a:pt x="510" y="677"/>
                      <a:pt x="510" y="697"/>
                    </a:cubicBezTo>
                    <a:cubicBezTo>
                      <a:pt x="500" y="697"/>
                      <a:pt x="500" y="697"/>
                      <a:pt x="500" y="708"/>
                    </a:cubicBezTo>
                    <a:lnTo>
                      <a:pt x="500" y="718"/>
                    </a:lnTo>
                    <a:cubicBezTo>
                      <a:pt x="500" y="729"/>
                      <a:pt x="500" y="729"/>
                      <a:pt x="500" y="729"/>
                    </a:cubicBezTo>
                    <a:cubicBezTo>
                      <a:pt x="500" y="791"/>
                      <a:pt x="500" y="791"/>
                      <a:pt x="500" y="791"/>
                    </a:cubicBezTo>
                    <a:cubicBezTo>
                      <a:pt x="166" y="791"/>
                      <a:pt x="166" y="791"/>
                      <a:pt x="166" y="791"/>
                    </a:cubicBezTo>
                    <a:cubicBezTo>
                      <a:pt x="166" y="729"/>
                      <a:pt x="166" y="729"/>
                      <a:pt x="166" y="729"/>
                    </a:cubicBezTo>
                    <a:cubicBezTo>
                      <a:pt x="166" y="718"/>
                      <a:pt x="156" y="718"/>
                      <a:pt x="156" y="708"/>
                    </a:cubicBezTo>
                    <a:lnTo>
                      <a:pt x="156" y="697"/>
                    </a:lnTo>
                    <a:cubicBezTo>
                      <a:pt x="146" y="677"/>
                      <a:pt x="146" y="656"/>
                      <a:pt x="135" y="635"/>
                    </a:cubicBezTo>
                    <a:cubicBezTo>
                      <a:pt x="125" y="614"/>
                      <a:pt x="114" y="593"/>
                      <a:pt x="104" y="572"/>
                    </a:cubicBezTo>
                    <a:cubicBezTo>
                      <a:pt x="93" y="562"/>
                      <a:pt x="93" y="562"/>
                      <a:pt x="93" y="552"/>
                    </a:cubicBezTo>
                    <a:lnTo>
                      <a:pt x="83" y="552"/>
                    </a:lnTo>
                    <a:cubicBezTo>
                      <a:pt x="31" y="489"/>
                      <a:pt x="0" y="416"/>
                      <a:pt x="0" y="333"/>
                    </a:cubicBezTo>
                    <a:cubicBezTo>
                      <a:pt x="0" y="239"/>
                      <a:pt x="31" y="166"/>
                      <a:pt x="104" y="104"/>
                    </a:cubicBezTo>
                    <a:cubicBezTo>
                      <a:pt x="166" y="31"/>
                      <a:pt x="239" y="0"/>
                      <a:pt x="333" y="0"/>
                    </a:cubicBezTo>
                    <a:cubicBezTo>
                      <a:pt x="416" y="0"/>
                      <a:pt x="500" y="31"/>
                      <a:pt x="562" y="104"/>
                    </a:cubicBezTo>
                    <a:cubicBezTo>
                      <a:pt x="625" y="166"/>
                      <a:pt x="656" y="239"/>
                      <a:pt x="656" y="333"/>
                    </a:cubicBezTo>
                    <a:close/>
                    <a:moveTo>
                      <a:pt x="583" y="333"/>
                    </a:moveTo>
                    <a:cubicBezTo>
                      <a:pt x="583" y="260"/>
                      <a:pt x="562" y="198"/>
                      <a:pt x="510" y="156"/>
                    </a:cubicBezTo>
                    <a:cubicBezTo>
                      <a:pt x="458" y="104"/>
                      <a:pt x="396" y="83"/>
                      <a:pt x="333" y="83"/>
                    </a:cubicBezTo>
                    <a:cubicBezTo>
                      <a:pt x="260" y="83"/>
                      <a:pt x="198" y="104"/>
                      <a:pt x="156" y="156"/>
                    </a:cubicBezTo>
                    <a:cubicBezTo>
                      <a:pt x="104" y="198"/>
                      <a:pt x="73" y="260"/>
                      <a:pt x="73" y="333"/>
                    </a:cubicBezTo>
                    <a:cubicBezTo>
                      <a:pt x="73" y="396"/>
                      <a:pt x="93" y="448"/>
                      <a:pt x="146" y="499"/>
                    </a:cubicBezTo>
                    <a:cubicBezTo>
                      <a:pt x="146" y="499"/>
                      <a:pt x="146" y="510"/>
                      <a:pt x="156" y="510"/>
                    </a:cubicBezTo>
                    <a:cubicBezTo>
                      <a:pt x="156" y="520"/>
                      <a:pt x="166" y="531"/>
                      <a:pt x="166" y="541"/>
                    </a:cubicBezTo>
                    <a:cubicBezTo>
                      <a:pt x="177" y="562"/>
                      <a:pt x="187" y="583"/>
                      <a:pt x="198" y="604"/>
                    </a:cubicBezTo>
                    <a:cubicBezTo>
                      <a:pt x="208" y="624"/>
                      <a:pt x="218" y="645"/>
                      <a:pt x="229" y="666"/>
                    </a:cubicBezTo>
                    <a:cubicBezTo>
                      <a:pt x="229" y="697"/>
                      <a:pt x="239" y="708"/>
                      <a:pt x="239" y="718"/>
                    </a:cubicBezTo>
                    <a:cubicBezTo>
                      <a:pt x="427" y="718"/>
                      <a:pt x="427" y="718"/>
                      <a:pt x="427" y="718"/>
                    </a:cubicBezTo>
                    <a:cubicBezTo>
                      <a:pt x="427" y="708"/>
                      <a:pt x="427" y="697"/>
                      <a:pt x="437" y="666"/>
                    </a:cubicBezTo>
                    <a:cubicBezTo>
                      <a:pt x="437" y="645"/>
                      <a:pt x="448" y="624"/>
                      <a:pt x="458" y="604"/>
                    </a:cubicBezTo>
                    <a:cubicBezTo>
                      <a:pt x="468" y="583"/>
                      <a:pt x="479" y="562"/>
                      <a:pt x="489" y="541"/>
                    </a:cubicBezTo>
                    <a:cubicBezTo>
                      <a:pt x="489" y="531"/>
                      <a:pt x="500" y="520"/>
                      <a:pt x="510" y="520"/>
                    </a:cubicBezTo>
                    <a:cubicBezTo>
                      <a:pt x="510" y="510"/>
                      <a:pt x="510" y="499"/>
                      <a:pt x="521" y="499"/>
                    </a:cubicBezTo>
                    <a:cubicBezTo>
                      <a:pt x="562" y="448"/>
                      <a:pt x="583" y="396"/>
                      <a:pt x="583" y="333"/>
                    </a:cubicBezTo>
                    <a:close/>
                    <a:moveTo>
                      <a:pt x="385" y="416"/>
                    </a:moveTo>
                    <a:cubicBezTo>
                      <a:pt x="354" y="354"/>
                      <a:pt x="354" y="354"/>
                      <a:pt x="354" y="354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02" y="354"/>
                      <a:pt x="302" y="354"/>
                      <a:pt x="302" y="354"/>
                    </a:cubicBezTo>
                    <a:cubicBezTo>
                      <a:pt x="271" y="416"/>
                      <a:pt x="271" y="416"/>
                      <a:pt x="271" y="416"/>
                    </a:cubicBezTo>
                    <a:cubicBezTo>
                      <a:pt x="239" y="354"/>
                      <a:pt x="239" y="354"/>
                      <a:pt x="239" y="354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250" y="499"/>
                      <a:pt x="250" y="499"/>
                      <a:pt x="250" y="499"/>
                    </a:cubicBezTo>
                    <a:cubicBezTo>
                      <a:pt x="271" y="552"/>
                      <a:pt x="271" y="552"/>
                      <a:pt x="271" y="552"/>
                    </a:cubicBezTo>
                    <a:cubicBezTo>
                      <a:pt x="302" y="499"/>
                      <a:pt x="302" y="499"/>
                      <a:pt x="302" y="499"/>
                    </a:cubicBezTo>
                    <a:cubicBezTo>
                      <a:pt x="333" y="437"/>
                      <a:pt x="333" y="437"/>
                      <a:pt x="333" y="437"/>
                    </a:cubicBezTo>
                    <a:cubicBezTo>
                      <a:pt x="364" y="499"/>
                      <a:pt x="364" y="499"/>
                      <a:pt x="364" y="499"/>
                    </a:cubicBezTo>
                    <a:cubicBezTo>
                      <a:pt x="385" y="552"/>
                      <a:pt x="385" y="552"/>
                      <a:pt x="385" y="552"/>
                    </a:cubicBezTo>
                    <a:cubicBezTo>
                      <a:pt x="416" y="499"/>
                      <a:pt x="416" y="499"/>
                      <a:pt x="416" y="499"/>
                    </a:cubicBezTo>
                    <a:cubicBezTo>
                      <a:pt x="479" y="385"/>
                      <a:pt x="479" y="385"/>
                      <a:pt x="479" y="385"/>
                    </a:cubicBezTo>
                    <a:cubicBezTo>
                      <a:pt x="427" y="354"/>
                      <a:pt x="427" y="354"/>
                      <a:pt x="427" y="354"/>
                    </a:cubicBezTo>
                    <a:lnTo>
                      <a:pt x="385" y="416"/>
                    </a:lnTo>
                    <a:close/>
                    <a:moveTo>
                      <a:pt x="385" y="416"/>
                    </a:moveTo>
                    <a:lnTo>
                      <a:pt x="385" y="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37132" tIns="68567" rIns="137132" bIns="68567" anchor="ctr"/>
              <a:lstStyle/>
              <a:p>
                <a:pPr>
                  <a:defRPr/>
                </a:pPr>
                <a:endParaRPr lang="en-US" dirty="0">
                  <a:ea typeface="SimSun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359156" y="2697112"/>
                <a:ext cx="319042" cy="326172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6892785" y="290147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性能优化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21098" y="310863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底层原理，做到知其然并知其所以然，然后才能获得更高的成就。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6617717" y="3082466"/>
            <a:ext cx="208235" cy="207614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5663928" y="392060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分布式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高性能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高可用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22290" y="4139926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大型互联网公司必备技能，提升技术视野，完善自身技术体系。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418909" y="4122662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4" name="TextBox 153"/>
          <p:cNvSpPr txBox="1"/>
          <p:nvPr/>
        </p:nvSpPr>
        <p:spPr>
          <a:xfrm flipH="1">
            <a:off x="1800194" y="184699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源码分析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 flipH="1">
            <a:off x="729411" y="204888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5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源码，修炼好内容，向架构师迈进。</a:t>
            </a:r>
          </a:p>
        </p:txBody>
      </p:sp>
      <p:grpSp>
        <p:nvGrpSpPr>
          <p:cNvPr id="156" name="Group 155"/>
          <p:cNvGrpSpPr/>
          <p:nvPr/>
        </p:nvGrpSpPr>
        <p:grpSpPr>
          <a:xfrm flipH="1">
            <a:off x="2695550" y="2022716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9" name="TextBox 158"/>
          <p:cNvSpPr txBox="1"/>
          <p:nvPr/>
        </p:nvSpPr>
        <p:spPr>
          <a:xfrm flipH="1">
            <a:off x="1088223" y="31667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工程化技术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60" name="TextBox 159"/>
          <p:cNvSpPr txBox="1"/>
          <p:nvPr/>
        </p:nvSpPr>
        <p:spPr>
          <a:xfrm flipH="1">
            <a:off x="158135" y="3362648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提高团队协作效率，把精力花在核心</a:t>
            </a:r>
            <a:r>
              <a:rPr lang="zh-CN" altLang="en-US" sz="75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业务上</a:t>
            </a:r>
            <a:endParaRPr lang="zh-CN" altLang="en-US" sz="75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1" name="Group 160"/>
          <p:cNvGrpSpPr/>
          <p:nvPr/>
        </p:nvGrpSpPr>
        <p:grpSpPr>
          <a:xfrm flipH="1">
            <a:off x="2124274" y="3345384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课程体系</a:t>
              </a: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1" name="TextBox 143">
            <a:extLst>
              <a:ext uri="{FF2B5EF4-FFF2-40B4-BE49-F238E27FC236}">
                <a16:creationId xmlns:a16="http://schemas.microsoft.com/office/drawing/2014/main" xmlns="" id="{5DC428EF-177F-42F2-8627-40EABC148E3C}"/>
              </a:ext>
            </a:extLst>
          </p:cNvPr>
          <p:cNvSpPr txBox="1"/>
          <p:nvPr/>
        </p:nvSpPr>
        <p:spPr>
          <a:xfrm>
            <a:off x="6514481" y="121089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项目实战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72" name="TextBox 144">
            <a:extLst>
              <a:ext uri="{FF2B5EF4-FFF2-40B4-BE49-F238E27FC236}">
                <a16:creationId xmlns:a16="http://schemas.microsoft.com/office/drawing/2014/main" xmlns="" id="{A28AE70D-BF56-4EAB-8483-4619CCC93FAD}"/>
              </a:ext>
            </a:extLst>
          </p:cNvPr>
          <p:cNvSpPr txBox="1"/>
          <p:nvPr/>
        </p:nvSpPr>
        <p:spPr>
          <a:xfrm>
            <a:off x="6531565" y="1411124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技术整合，成为大型互联网公司所需要的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型人才。</a:t>
            </a:r>
          </a:p>
        </p:txBody>
      </p:sp>
      <p:grpSp>
        <p:nvGrpSpPr>
          <p:cNvPr id="173" name="Group 145">
            <a:extLst>
              <a:ext uri="{FF2B5EF4-FFF2-40B4-BE49-F238E27FC236}">
                <a16:creationId xmlns:a16="http://schemas.microsoft.com/office/drawing/2014/main" xmlns="" id="{6D19F788-2D38-4E69-A376-F3C4A532722B}"/>
              </a:ext>
            </a:extLst>
          </p:cNvPr>
          <p:cNvGrpSpPr/>
          <p:nvPr/>
        </p:nvGrpSpPr>
        <p:grpSpPr>
          <a:xfrm>
            <a:off x="6228184" y="1384953"/>
            <a:ext cx="208235" cy="207614"/>
            <a:chOff x="2138511" y="2464802"/>
            <a:chExt cx="354012" cy="352956"/>
          </a:xfrm>
          <a:solidFill>
            <a:srgbClr val="4BACC6"/>
          </a:solidFill>
        </p:grpSpPr>
        <p:sp>
          <p:nvSpPr>
            <p:cNvPr id="174" name="Oval 146">
              <a:extLst>
                <a:ext uri="{FF2B5EF4-FFF2-40B4-BE49-F238E27FC236}">
                  <a16:creationId xmlns:a16="http://schemas.microsoft.com/office/drawing/2014/main" xmlns="" id="{355B5527-8566-4AFA-B11B-04641495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47">
              <a:extLst>
                <a:ext uri="{FF2B5EF4-FFF2-40B4-BE49-F238E27FC236}">
                  <a16:creationId xmlns:a16="http://schemas.microsoft.com/office/drawing/2014/main" xmlns="" id="{B1FA48DC-A612-407C-AFBD-7C482B244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64" name="图片 163">
            <a:extLst>
              <a:ext uri="{FF2B5EF4-FFF2-40B4-BE49-F238E27FC236}">
                <a16:creationId xmlns:a16="http://schemas.microsoft.com/office/drawing/2014/main" xmlns="" id="{C516C5D3-7AFB-4DAC-A1A3-ABEDCFEBA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55792"/>
            <a:ext cx="279671" cy="279671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xmlns="" id="{810C4D3D-8FFC-44C9-AA83-604A2E68A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99423"/>
            <a:ext cx="273221" cy="273221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xmlns="" id="{EAC5CFA1-91BB-4973-8341-27FEA3A7D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51560"/>
            <a:ext cx="397148" cy="397148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/>
      <p:bldP spid="150" grpId="0"/>
      <p:bldP spid="154" grpId="0"/>
      <p:bldP spid="155" grpId="0"/>
      <p:bldP spid="159" grpId="0"/>
      <p:bldP spid="160" grpId="0"/>
      <p:bldP spid="171" grpId="0"/>
      <p:bldP spid="1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664332"/>
            <a:ext cx="6477000" cy="3632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16579" y="4450113"/>
            <a:ext cx="337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ke.qq.com/course/265076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9580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QQ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2915505261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高级课程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聊聊人生？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21133" y="2746336"/>
            <a:ext cx="3304460" cy="2397959"/>
            <a:chOff x="3894843" y="3660723"/>
            <a:chExt cx="4405947" cy="319727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8"/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AutoShape 82"/>
          <p:cNvSpPr>
            <a:spLocks noChangeAspect="1"/>
          </p:cNvSpPr>
          <p:nvPr/>
        </p:nvSpPr>
        <p:spPr bwMode="auto">
          <a:xfrm>
            <a:off x="2758624" y="3732770"/>
            <a:ext cx="370514" cy="3706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" name="Freeform 16"/>
          <p:cNvSpPr>
            <a:spLocks noChangeAspect="1" noChangeArrowheads="1"/>
          </p:cNvSpPr>
          <p:nvPr/>
        </p:nvSpPr>
        <p:spPr bwMode="auto">
          <a:xfrm>
            <a:off x="5411958" y="2399491"/>
            <a:ext cx="438622" cy="689023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8" name="Freeform 290"/>
          <p:cNvSpPr>
            <a:spLocks noChangeAspect="1" noChangeArrowheads="1"/>
          </p:cNvSpPr>
          <p:nvPr/>
        </p:nvSpPr>
        <p:spPr bwMode="auto">
          <a:xfrm>
            <a:off x="6107381" y="3781801"/>
            <a:ext cx="483225" cy="374275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9" name="Freeform 266"/>
          <p:cNvSpPr>
            <a:spLocks noChangeAspect="1" noChangeArrowheads="1"/>
          </p:cNvSpPr>
          <p:nvPr/>
        </p:nvSpPr>
        <p:spPr bwMode="auto">
          <a:xfrm>
            <a:off x="5104607" y="3144234"/>
            <a:ext cx="335320" cy="369632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50" name="AutoShape 123"/>
          <p:cNvSpPr>
            <a:spLocks noChangeAspect="1"/>
          </p:cNvSpPr>
          <p:nvPr/>
        </p:nvSpPr>
        <p:spPr bwMode="auto">
          <a:xfrm>
            <a:off x="4093988" y="1528561"/>
            <a:ext cx="940584" cy="10349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" name="Freeform 102"/>
          <p:cNvSpPr>
            <a:spLocks noChangeAspect="1" noChangeArrowheads="1"/>
          </p:cNvSpPr>
          <p:nvPr/>
        </p:nvSpPr>
        <p:spPr bwMode="auto">
          <a:xfrm>
            <a:off x="3728800" y="3173665"/>
            <a:ext cx="355599" cy="31783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88" dirty="0"/>
          </a:p>
        </p:txBody>
      </p:sp>
      <p:grpSp>
        <p:nvGrpSpPr>
          <p:cNvPr id="52" name="Group 4681"/>
          <p:cNvGrpSpPr>
            <a:grpSpLocks noChangeAspect="1"/>
          </p:cNvGrpSpPr>
          <p:nvPr/>
        </p:nvGrpSpPr>
        <p:grpSpPr bwMode="auto">
          <a:xfrm>
            <a:off x="3351873" y="2407273"/>
            <a:ext cx="491420" cy="644097"/>
            <a:chOff x="4576763" y="2300287"/>
            <a:chExt cx="276225" cy="361950"/>
          </a:xfrm>
          <a:solidFill>
            <a:schemeClr val="accent2"/>
          </a:solidFill>
        </p:grpSpPr>
        <p:sp>
          <p:nvSpPr>
            <p:cNvPr id="53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3" name="Freeform 62"/>
          <p:cNvSpPr>
            <a:spLocks noChangeAspect="1" noChangeArrowheads="1"/>
          </p:cNvSpPr>
          <p:nvPr/>
        </p:nvSpPr>
        <p:spPr bwMode="auto">
          <a:xfrm>
            <a:off x="2793376" y="2904598"/>
            <a:ext cx="245264" cy="29354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4" name="Freeform 523"/>
          <p:cNvSpPr>
            <a:spLocks noChangeAspect="1" noChangeArrowheads="1"/>
          </p:cNvSpPr>
          <p:nvPr/>
        </p:nvSpPr>
        <p:spPr bwMode="auto">
          <a:xfrm>
            <a:off x="6225593" y="2984765"/>
            <a:ext cx="269045" cy="267428"/>
          </a:xfrm>
          <a:custGeom>
            <a:avLst/>
            <a:gdLst>
              <a:gd name="T0" fmla="*/ 268 w 1406"/>
              <a:gd name="T1" fmla="*/ 786 h 1397"/>
              <a:gd name="T2" fmla="*/ 268 w 1406"/>
              <a:gd name="T3" fmla="*/ 1396 h 1397"/>
              <a:gd name="T4" fmla="*/ 310 w 1406"/>
              <a:gd name="T5" fmla="*/ 1396 h 1397"/>
              <a:gd name="T6" fmla="*/ 351 w 1406"/>
              <a:gd name="T7" fmla="*/ 1396 h 1397"/>
              <a:gd name="T8" fmla="*/ 351 w 1406"/>
              <a:gd name="T9" fmla="*/ 786 h 1397"/>
              <a:gd name="T10" fmla="*/ 310 w 1406"/>
              <a:gd name="T11" fmla="*/ 786 h 1397"/>
              <a:gd name="T12" fmla="*/ 268 w 1406"/>
              <a:gd name="T13" fmla="*/ 786 h 1397"/>
              <a:gd name="T14" fmla="*/ 1054 w 1406"/>
              <a:gd name="T15" fmla="*/ 786 h 1397"/>
              <a:gd name="T16" fmla="*/ 1054 w 1406"/>
              <a:gd name="T17" fmla="*/ 1396 h 1397"/>
              <a:gd name="T18" fmla="*/ 1096 w 1406"/>
              <a:gd name="T19" fmla="*/ 1396 h 1397"/>
              <a:gd name="T20" fmla="*/ 1137 w 1406"/>
              <a:gd name="T21" fmla="*/ 1396 h 1397"/>
              <a:gd name="T22" fmla="*/ 1137 w 1406"/>
              <a:gd name="T23" fmla="*/ 786 h 1397"/>
              <a:gd name="T24" fmla="*/ 1096 w 1406"/>
              <a:gd name="T25" fmla="*/ 786 h 1397"/>
              <a:gd name="T26" fmla="*/ 1054 w 1406"/>
              <a:gd name="T27" fmla="*/ 786 h 1397"/>
              <a:gd name="T28" fmla="*/ 1405 w 1406"/>
              <a:gd name="T29" fmla="*/ 702 h 1397"/>
              <a:gd name="T30" fmla="*/ 703 w 1406"/>
              <a:gd name="T31" fmla="*/ 0 h 1397"/>
              <a:gd name="T32" fmla="*/ 0 w 1406"/>
              <a:gd name="T33" fmla="*/ 702 h 1397"/>
              <a:gd name="T34" fmla="*/ 42 w 1406"/>
              <a:gd name="T35" fmla="*/ 936 h 1397"/>
              <a:gd name="T36" fmla="*/ 0 w 1406"/>
              <a:gd name="T37" fmla="*/ 1095 h 1397"/>
              <a:gd name="T38" fmla="*/ 176 w 1406"/>
              <a:gd name="T39" fmla="*/ 1371 h 1397"/>
              <a:gd name="T40" fmla="*/ 176 w 1406"/>
              <a:gd name="T41" fmla="*/ 811 h 1397"/>
              <a:gd name="T42" fmla="*/ 101 w 1406"/>
              <a:gd name="T43" fmla="*/ 870 h 1397"/>
              <a:gd name="T44" fmla="*/ 92 w 1406"/>
              <a:gd name="T45" fmla="*/ 744 h 1397"/>
              <a:gd name="T46" fmla="*/ 703 w 1406"/>
              <a:gd name="T47" fmla="*/ 134 h 1397"/>
              <a:gd name="T48" fmla="*/ 1313 w 1406"/>
              <a:gd name="T49" fmla="*/ 744 h 1397"/>
              <a:gd name="T50" fmla="*/ 1305 w 1406"/>
              <a:gd name="T51" fmla="*/ 870 h 1397"/>
              <a:gd name="T52" fmla="*/ 1229 w 1406"/>
              <a:gd name="T53" fmla="*/ 811 h 1397"/>
              <a:gd name="T54" fmla="*/ 1229 w 1406"/>
              <a:gd name="T55" fmla="*/ 1371 h 1397"/>
              <a:gd name="T56" fmla="*/ 1405 w 1406"/>
              <a:gd name="T57" fmla="*/ 1095 h 1397"/>
              <a:gd name="T58" fmla="*/ 1363 w 1406"/>
              <a:gd name="T59" fmla="*/ 936 h 1397"/>
              <a:gd name="T60" fmla="*/ 1405 w 1406"/>
              <a:gd name="T61" fmla="*/ 702 h 1397"/>
              <a:gd name="T62" fmla="*/ 1405 w 1406"/>
              <a:gd name="T63" fmla="*/ 702 h 1397"/>
              <a:gd name="T64" fmla="*/ 1405 w 1406"/>
              <a:gd name="T65" fmla="*/ 702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6" h="1397">
                <a:moveTo>
                  <a:pt x="268" y="786"/>
                </a:moveTo>
                <a:cubicBezTo>
                  <a:pt x="268" y="1396"/>
                  <a:pt x="268" y="1396"/>
                  <a:pt x="268" y="1396"/>
                </a:cubicBezTo>
                <a:cubicBezTo>
                  <a:pt x="276" y="1396"/>
                  <a:pt x="293" y="1396"/>
                  <a:pt x="310" y="1396"/>
                </a:cubicBezTo>
                <a:cubicBezTo>
                  <a:pt x="351" y="1396"/>
                  <a:pt x="351" y="1396"/>
                  <a:pt x="351" y="1396"/>
                </a:cubicBezTo>
                <a:cubicBezTo>
                  <a:pt x="351" y="786"/>
                  <a:pt x="351" y="786"/>
                  <a:pt x="351" y="786"/>
                </a:cubicBezTo>
                <a:cubicBezTo>
                  <a:pt x="310" y="786"/>
                  <a:pt x="310" y="786"/>
                  <a:pt x="310" y="786"/>
                </a:cubicBezTo>
                <a:cubicBezTo>
                  <a:pt x="293" y="786"/>
                  <a:pt x="276" y="786"/>
                  <a:pt x="268" y="786"/>
                </a:cubicBezTo>
                <a:close/>
                <a:moveTo>
                  <a:pt x="1054" y="786"/>
                </a:moveTo>
                <a:cubicBezTo>
                  <a:pt x="1054" y="1396"/>
                  <a:pt x="1054" y="1396"/>
                  <a:pt x="1054" y="1396"/>
                </a:cubicBezTo>
                <a:cubicBezTo>
                  <a:pt x="1096" y="1396"/>
                  <a:pt x="1096" y="1396"/>
                  <a:pt x="1096" y="1396"/>
                </a:cubicBezTo>
                <a:cubicBezTo>
                  <a:pt x="1112" y="1396"/>
                  <a:pt x="1129" y="1396"/>
                  <a:pt x="1137" y="1396"/>
                </a:cubicBezTo>
                <a:cubicBezTo>
                  <a:pt x="1137" y="786"/>
                  <a:pt x="1137" y="786"/>
                  <a:pt x="1137" y="786"/>
                </a:cubicBezTo>
                <a:cubicBezTo>
                  <a:pt x="1129" y="786"/>
                  <a:pt x="1112" y="786"/>
                  <a:pt x="1096" y="786"/>
                </a:cubicBezTo>
                <a:lnTo>
                  <a:pt x="1054" y="786"/>
                </a:lnTo>
                <a:close/>
                <a:moveTo>
                  <a:pt x="1405" y="702"/>
                </a:moveTo>
                <a:cubicBezTo>
                  <a:pt x="1405" y="309"/>
                  <a:pt x="1087" y="0"/>
                  <a:pt x="703" y="0"/>
                </a:cubicBezTo>
                <a:cubicBezTo>
                  <a:pt x="318" y="0"/>
                  <a:pt x="0" y="309"/>
                  <a:pt x="0" y="702"/>
                </a:cubicBezTo>
                <a:cubicBezTo>
                  <a:pt x="0" y="786"/>
                  <a:pt x="17" y="861"/>
                  <a:pt x="42" y="936"/>
                </a:cubicBezTo>
                <a:cubicBezTo>
                  <a:pt x="17" y="978"/>
                  <a:pt x="0" y="1037"/>
                  <a:pt x="0" y="1095"/>
                </a:cubicBezTo>
                <a:cubicBezTo>
                  <a:pt x="0" y="1212"/>
                  <a:pt x="76" y="1321"/>
                  <a:pt x="176" y="1371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51" y="828"/>
                  <a:pt x="126" y="844"/>
                  <a:pt x="101" y="870"/>
                </a:cubicBezTo>
                <a:cubicBezTo>
                  <a:pt x="92" y="828"/>
                  <a:pt x="92" y="786"/>
                  <a:pt x="92" y="744"/>
                </a:cubicBezTo>
                <a:cubicBezTo>
                  <a:pt x="92" y="401"/>
                  <a:pt x="368" y="134"/>
                  <a:pt x="703" y="134"/>
                </a:cubicBezTo>
                <a:cubicBezTo>
                  <a:pt x="1037" y="134"/>
                  <a:pt x="1313" y="401"/>
                  <a:pt x="1313" y="744"/>
                </a:cubicBezTo>
                <a:cubicBezTo>
                  <a:pt x="1313" y="786"/>
                  <a:pt x="1313" y="828"/>
                  <a:pt x="1305" y="870"/>
                </a:cubicBezTo>
                <a:cubicBezTo>
                  <a:pt x="1279" y="844"/>
                  <a:pt x="1254" y="828"/>
                  <a:pt x="1229" y="811"/>
                </a:cubicBezTo>
                <a:cubicBezTo>
                  <a:pt x="1229" y="1371"/>
                  <a:pt x="1229" y="1371"/>
                  <a:pt x="1229" y="1371"/>
                </a:cubicBezTo>
                <a:cubicBezTo>
                  <a:pt x="1330" y="1321"/>
                  <a:pt x="1405" y="1212"/>
                  <a:pt x="1405" y="1095"/>
                </a:cubicBezTo>
                <a:cubicBezTo>
                  <a:pt x="1405" y="1037"/>
                  <a:pt x="1388" y="978"/>
                  <a:pt x="1363" y="936"/>
                </a:cubicBezTo>
                <a:cubicBezTo>
                  <a:pt x="1388" y="861"/>
                  <a:pt x="1405" y="786"/>
                  <a:pt x="1405" y="702"/>
                </a:cubicBezTo>
                <a:close/>
                <a:moveTo>
                  <a:pt x="1405" y="702"/>
                </a:moveTo>
                <a:lnTo>
                  <a:pt x="1405" y="7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82839" tIns="91419" rIns="182839" bIns="91419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0172" y="1564432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不断更新的课程体系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32668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课程体系完全按照互联网公司常用的技术，并不断升级和完善更新，让学员保持持续的竞争力。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829287" y="1812278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164288" y="314423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内推资格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01100" y="3337218"/>
            <a:ext cx="18709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凡事在学习期间各个方面达到要求以后，可推荐到各大企业直接面试。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897719" y="3319953"/>
            <a:ext cx="208235" cy="207614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5" name="TextBox 74"/>
          <p:cNvSpPr txBox="1"/>
          <p:nvPr/>
        </p:nvSpPr>
        <p:spPr>
          <a:xfrm flipH="1">
            <a:off x="1724466" y="1636557"/>
            <a:ext cx="13965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强大的师资团队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1159973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所有的讲师均有丰富的从业经验，更有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行业及互联网领域资深专家分享实战经验。</a:t>
            </a:r>
          </a:p>
        </p:txBody>
      </p:sp>
      <p:grpSp>
        <p:nvGrpSpPr>
          <p:cNvPr id="77" name="Group 76"/>
          <p:cNvGrpSpPr/>
          <p:nvPr/>
        </p:nvGrpSpPr>
        <p:grpSpPr>
          <a:xfrm flipH="1">
            <a:off x="3126112" y="1812278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0" name="TextBox 79"/>
          <p:cNvSpPr txBox="1"/>
          <p:nvPr/>
        </p:nvSpPr>
        <p:spPr>
          <a:xfrm flipH="1">
            <a:off x="810438" y="3144233"/>
            <a:ext cx="12234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职业规划指导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147681" y="3337218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我们不仅仅培养的是技术人才，还会请行业内资深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为大家讲解如何做好职业规划。</a:t>
            </a:r>
          </a:p>
        </p:txBody>
      </p:sp>
      <p:grpSp>
        <p:nvGrpSpPr>
          <p:cNvPr id="82" name="Group 81"/>
          <p:cNvGrpSpPr/>
          <p:nvPr/>
        </p:nvGrpSpPr>
        <p:grpSpPr>
          <a:xfrm flipH="1">
            <a:off x="2113820" y="3319953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034E66F2-DB2B-4EE1-8032-8F6BB25B3BEF}"/>
              </a:ext>
            </a:extLst>
          </p:cNvPr>
          <p:cNvGrpSpPr/>
          <p:nvPr/>
        </p:nvGrpSpPr>
        <p:grpSpPr>
          <a:xfrm>
            <a:off x="215516" y="232284"/>
            <a:ext cx="1440160" cy="646331"/>
            <a:chOff x="3458817" y="358586"/>
            <a:chExt cx="2226366" cy="646331"/>
          </a:xfrm>
        </p:grpSpPr>
        <p:sp>
          <p:nvSpPr>
            <p:cNvPr id="90" name="TextBox 47">
              <a:extLst>
                <a:ext uri="{FF2B5EF4-FFF2-40B4-BE49-F238E27FC236}">
                  <a16:creationId xmlns:a16="http://schemas.microsoft.com/office/drawing/2014/main" xmlns="" id="{E6C20709-E485-41CF-B84C-5262A6799877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91" name="Rectangle 20">
              <a:extLst>
                <a:ext uri="{FF2B5EF4-FFF2-40B4-BE49-F238E27FC236}">
                  <a16:creationId xmlns:a16="http://schemas.microsoft.com/office/drawing/2014/main" xmlns="" id="{A5E441A4-7366-4AB2-9496-14F34F6B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 descr="http://www.qt86.com/cache/1503841714_622828.png">
            <a:extLst>
              <a:ext uri="{FF2B5EF4-FFF2-40B4-BE49-F238E27FC236}">
                <a16:creationId xmlns:a16="http://schemas.microsoft.com/office/drawing/2014/main" xmlns="" id="{400D2235-4A7C-429C-B5BF-30A126A7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57" y="799474"/>
            <a:ext cx="7304243" cy="349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 animBg="1"/>
      <p:bldP spid="64" grpId="0" animBg="1"/>
      <p:bldP spid="65" grpId="0"/>
      <p:bldP spid="66" grpId="0"/>
      <p:bldP spid="70" grpId="0"/>
      <p:bldP spid="71" grpId="0"/>
      <p:bldP spid="75" grpId="0"/>
      <p:bldP spid="76" grpId="0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CB4AFA2-059B-497F-8DBE-103040E6CF2A}"/>
              </a:ext>
            </a:extLst>
          </p:cNvPr>
          <p:cNvGrpSpPr/>
          <p:nvPr/>
        </p:nvGrpSpPr>
        <p:grpSpPr>
          <a:xfrm>
            <a:off x="215516" y="232284"/>
            <a:ext cx="1440160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:a16="http://schemas.microsoft.com/office/drawing/2014/main" xmlns="" id="{21D241AD-EE4A-41AF-A8E3-927CE0C8CFC0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内推企业</a:t>
              </a:r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xmlns="" id="{208F6BF9-B28B-4E7E-9ECE-7204E366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02014FB-FABE-455E-99AF-B36B979F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" y="1323940"/>
            <a:ext cx="1091811" cy="446549"/>
          </a:xfrm>
          <a:prstGeom prst="rect">
            <a:avLst/>
          </a:prstGeom>
        </p:spPr>
      </p:pic>
      <p:pic>
        <p:nvPicPr>
          <p:cNvPr id="1026" name="Picture 2" descr="http://i2.dpfile.com/s/res/betalogo.v4.png">
            <a:extLst>
              <a:ext uri="{FF2B5EF4-FFF2-40B4-BE49-F238E27FC236}">
                <a16:creationId xmlns:a16="http://schemas.microsoft.com/office/drawing/2014/main" xmlns="" id="{188C1C49-8C2D-4E51-98C1-04F038FE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6537"/>
            <a:ext cx="811140" cy="353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.c-ctrip.com/common/c_logo2013.png">
            <a:extLst>
              <a:ext uri="{FF2B5EF4-FFF2-40B4-BE49-F238E27FC236}">
                <a16:creationId xmlns:a16="http://schemas.microsoft.com/office/drawing/2014/main" xmlns="" id="{0DC190FC-5D27-4CF0-85FE-0E1A02C1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1490019"/>
            <a:ext cx="821843" cy="280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03901830635&amp;di=cc646bd492282f6c2004ae53e95f66bc&amp;imgtype=jpg&amp;src=http%3A%2F%2Fimg2.imgtn.bdimg.com%2Fit%2Fu%3D2198416218%2C1760897973%26fm%3D214%26gp%3D0.jpg">
            <a:extLst>
              <a:ext uri="{FF2B5EF4-FFF2-40B4-BE49-F238E27FC236}">
                <a16:creationId xmlns:a16="http://schemas.microsoft.com/office/drawing/2014/main" xmlns="" id="{5E4DA6BC-41AB-4930-8AD0-4EAD514B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38" y="1251932"/>
            <a:ext cx="778106" cy="6953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03901909174&amp;di=610023ac300b6b9b6a065afdb271134c&amp;imgtype=0&amp;src=http%3A%2F%2Fwww.soft6.com%2Ffile%2Fupload%2F201507%2F09%2F13390152233640.png">
            <a:extLst>
              <a:ext uri="{FF2B5EF4-FFF2-40B4-BE49-F238E27FC236}">
                <a16:creationId xmlns:a16="http://schemas.microsoft.com/office/drawing/2014/main" xmlns="" id="{0FBBC4E1-C6AA-43D1-9C54-18337499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76" y="1323940"/>
            <a:ext cx="1432785" cy="537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03901933721&amp;di=ce9850339f6e40110a457766161ae277&amp;imgtype=0&amp;src=http%3A%2F%2Fd.hiphotos.baidu.com%2Fbaike%2Fs%253D220%2Fsign%3Dd0f35bc28701a18bf4eb154dae2e0761%2F0df3d7ca7bcb0a46a93856d76b63f6246a60afc2.jpg">
            <a:extLst>
              <a:ext uri="{FF2B5EF4-FFF2-40B4-BE49-F238E27FC236}">
                <a16:creationId xmlns:a16="http://schemas.microsoft.com/office/drawing/2014/main" xmlns="" id="{B8797A1F-C8EE-4EB8-B76A-6A3A1F12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32" y="1079943"/>
            <a:ext cx="988545" cy="988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n1image.hjfile.cn/res7/2017/03/06/78a9684a092aa8ad62efad5e54a26997.png">
            <a:extLst>
              <a:ext uri="{FF2B5EF4-FFF2-40B4-BE49-F238E27FC236}">
                <a16:creationId xmlns:a16="http://schemas.microsoft.com/office/drawing/2014/main" xmlns="" id="{C45C892A-B526-41B6-B29C-AC028AA8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" y="2169702"/>
            <a:ext cx="1076361" cy="290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timgsa.baidu.com/timg?image&amp;quality=80&amp;size=b9999_10000&amp;sec=1503902313006&amp;di=6310ac1d3c17a80605ef9739a0fa281c&amp;imgtype=0&amp;src=http%3A%2F%2Fwww.senn.com.cn%2FUploadFiles%2F2017%2F2%2F201702231704546402.jpg">
            <a:extLst>
              <a:ext uri="{FF2B5EF4-FFF2-40B4-BE49-F238E27FC236}">
                <a16:creationId xmlns:a16="http://schemas.microsoft.com/office/drawing/2014/main" xmlns="" id="{784C53A1-30EF-4B0B-AF78-52BECA28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015690"/>
            <a:ext cx="1117792" cy="556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timgsa.baidu.com/timg?image&amp;quality=80&amp;size=b9999_10000&amp;sec=1503902347529&amp;di=fb8777460f4d124a4b7576687dd81a85&amp;imgtype=0&amp;src=http%3A%2F%2Fa.hiphotos.baidu.com%2Fbaike%2Fs%253D220%2Fsign%3D781e05cf073b5bb5bad727fc06d3d523%2F2e2eb9389b504fc28548b461e1dde71190ef6dba.jpg">
            <a:extLst>
              <a:ext uri="{FF2B5EF4-FFF2-40B4-BE49-F238E27FC236}">
                <a16:creationId xmlns:a16="http://schemas.microsoft.com/office/drawing/2014/main" xmlns="" id="{01735886-84C5-4442-9F1B-70EA208B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2093887"/>
            <a:ext cx="821843" cy="508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1F597FB-FDBF-4556-8A5D-3AE99B882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2108729"/>
            <a:ext cx="1240791" cy="411981"/>
          </a:xfrm>
          <a:prstGeom prst="rect">
            <a:avLst/>
          </a:prstGeom>
        </p:spPr>
      </p:pic>
      <p:pic>
        <p:nvPicPr>
          <p:cNvPr id="1050" name="Picture 26" descr="https://timgsa.baidu.com/timg?image&amp;quality=80&amp;size=b9999_10000&amp;sec=1503902420719&amp;di=b1335160fce97df8c705bb46ef849f6b&amp;imgtype=0&amp;src=http%3A%2F%2Fww2.sinaimg.cn%2Flarge%2F9ef19b49jw1fcd7urzlz1j20zk0k00tr.jpg">
            <a:extLst>
              <a:ext uri="{FF2B5EF4-FFF2-40B4-BE49-F238E27FC236}">
                <a16:creationId xmlns:a16="http://schemas.microsoft.com/office/drawing/2014/main" xmlns="" id="{E019201D-6337-4490-8226-58F81CB7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41" y="2057883"/>
            <a:ext cx="801425" cy="450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timgsa.baidu.com/timg?image&amp;quality=80&amp;size=b9999_10000&amp;sec=1503902445655&amp;di=dc389a8d28454c8233d5887419451d63&amp;imgtype=0&amp;src=http%3A%2F%2Fzfs1.fiiimg.com%2Fzfs1%2Ffw%2F13%2F309%2F19092420131105104504_720x540.jpg">
            <a:extLst>
              <a:ext uri="{FF2B5EF4-FFF2-40B4-BE49-F238E27FC236}">
                <a16:creationId xmlns:a16="http://schemas.microsoft.com/office/drawing/2014/main" xmlns="" id="{64A1CD68-A692-441A-B236-46F37E1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41" y="1907402"/>
            <a:ext cx="1160748" cy="8705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timgsa.baidu.com/timg?image&amp;quality=80&amp;size=b9999_10000&amp;sec=1503902499165&amp;di=e80b65d32055db49c46d64254db5baac&amp;imgtype=0&amp;src=http%3A%2F%2Fimage.tianjimedia.com%2FuploadImages%2F2016%2F014%2F08%2FSO6LW74G7Q39_1.png">
            <a:extLst>
              <a:ext uri="{FF2B5EF4-FFF2-40B4-BE49-F238E27FC236}">
                <a16:creationId xmlns:a16="http://schemas.microsoft.com/office/drawing/2014/main" xmlns="" id="{92C4F9C1-2D5F-4431-8E93-06EDEB8C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5" y="2705955"/>
            <a:ext cx="1301142" cy="706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s2.bdstatic.com/70cFvnSh_Q1YnxGkpoWK1HF6hhy/it/u=1548190395,3590923587&amp;fm=26&amp;gp=0.jpg">
            <a:extLst>
              <a:ext uri="{FF2B5EF4-FFF2-40B4-BE49-F238E27FC236}">
                <a16:creationId xmlns:a16="http://schemas.microsoft.com/office/drawing/2014/main" xmlns="" id="{B14D3A98-D9C2-4D22-BADC-182A9876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21979"/>
            <a:ext cx="994976" cy="397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timgsa.baidu.com/timg?image&amp;quality=80&amp;size=b9999_10000&amp;sec=1504497265&amp;di=d6625db91e610b416298eb0e0511dd2c&amp;imgtype=jpg&amp;er=1&amp;src=http%3A%2F%2Fwww.logosj.com%2Fuploads%2Fallimg%2F131129%2F1-131129192536.gif">
            <a:extLst>
              <a:ext uri="{FF2B5EF4-FFF2-40B4-BE49-F238E27FC236}">
                <a16:creationId xmlns:a16="http://schemas.microsoft.com/office/drawing/2014/main" xmlns="" id="{C7091686-E1E0-46DA-AF6C-36ABFBBE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50" y="2711127"/>
            <a:ext cx="914058" cy="7593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timgsa.baidu.com/timg?image&amp;quality=80&amp;size=b9999_10000&amp;sec=1503902569911&amp;di=b1a30ad9530a760e9b0bde3f95dcdcd4&amp;imgtype=0&amp;src=http%3A%2F%2Fimg.technews.tw%2Fwp-content%2Fuploads%2F2014%2F04%2FSAP_Logo-624x250.png">
            <a:extLst>
              <a:ext uri="{FF2B5EF4-FFF2-40B4-BE49-F238E27FC236}">
                <a16:creationId xmlns:a16="http://schemas.microsoft.com/office/drawing/2014/main" xmlns="" id="{7AF99B09-B093-4A61-B81D-8735AF3E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55424"/>
            <a:ext cx="1159503" cy="464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timgsa.baidu.com/timg?image&amp;quality=80&amp;size=b9999_10000&amp;sec=1503902597818&amp;di=fb1072b9ccee99b1e437278f69a135d9&amp;imgtype=0&amp;src=http%3A%2F%2Fwww.lgstatic.com%2Fthumbnail_300x300%2Fimage1%2FM00%2F00%2F7A%2FCgYXBlTUXbmACDfHAABXlvp86Uc260.jpg">
            <a:extLst>
              <a:ext uri="{FF2B5EF4-FFF2-40B4-BE49-F238E27FC236}">
                <a16:creationId xmlns:a16="http://schemas.microsoft.com/office/drawing/2014/main" xmlns="" id="{0627F561-D389-4092-B1A3-F2179ECA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40" y="2645220"/>
            <a:ext cx="884952" cy="884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timgsa.baidu.com/timg?image&amp;quality=80&amp;size=b9999_10000&amp;sec=1503902628683&amp;di=5709692ae2600f4f0a7f422a266026c4&amp;imgtype=0&amp;src=http%3A%2F%2Fimg1.gtimg.com%2Ftech%2Fpics%2Fhv1%2F56%2F88%2F2140%2F139175996.jpg">
            <a:extLst>
              <a:ext uri="{FF2B5EF4-FFF2-40B4-BE49-F238E27FC236}">
                <a16:creationId xmlns:a16="http://schemas.microsoft.com/office/drawing/2014/main" xmlns="" id="{38D1511D-F6DC-437B-AFC8-B93280DE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51" y="2840380"/>
            <a:ext cx="599728" cy="431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timgsa.baidu.com/timg?image&amp;quality=80&amp;size=b9999_10000&amp;sec=1503902669441&amp;di=7aca46d612dbaa1d059e84a88cb60e37&amp;imgtype=jpg&amp;src=http%3A%2F%2Fimg4.imgtn.bdimg.com%2Fit%2Fu%3D810442497%2C2196434123%26fm%3D214%26gp%3D0.jpg">
            <a:extLst>
              <a:ext uri="{FF2B5EF4-FFF2-40B4-BE49-F238E27FC236}">
                <a16:creationId xmlns:a16="http://schemas.microsoft.com/office/drawing/2014/main" xmlns="" id="{F8AC6E0A-76CD-46F2-AAF0-22E4EDD0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3" y="3698526"/>
            <a:ext cx="946867" cy="387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gw.alicdn.com/tfs/TB1.2hjRpXXXXcLXpXXXXXXXXXX-274-96.gif">
            <a:extLst>
              <a:ext uri="{FF2B5EF4-FFF2-40B4-BE49-F238E27FC236}">
                <a16:creationId xmlns:a16="http://schemas.microsoft.com/office/drawing/2014/main" xmlns="" id="{D476D4F8-F928-4168-8877-BB4EF58704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98525"/>
            <a:ext cx="1104765" cy="387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timgsa.baidu.com/timg?image&amp;quality=80&amp;size=b9999_10000&amp;sec=1503902807153&amp;di=93bb173e8c29e466af0e97f0cfebc833&amp;imgtype=0&amp;src=http%3A%2F%2Fcv.qiaobutang.com%2Fuploads%2Fcompany_logos%2F2015%2F4%2F27%2F15%2F553de5950cf2caf1c43a7ff8%2Foriginal.png">
            <a:extLst>
              <a:ext uri="{FF2B5EF4-FFF2-40B4-BE49-F238E27FC236}">
                <a16:creationId xmlns:a16="http://schemas.microsoft.com/office/drawing/2014/main" xmlns="" id="{11168BE1-D1D2-4579-A88B-0FD7F7DF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39" y="3627400"/>
            <a:ext cx="1144045" cy="529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timgsa.baidu.com/timg?image&amp;quality=80&amp;size=b9999_10000&amp;sec=1503902849902&amp;di=2eabb70873db86e0a1583a6ea26fe6db&amp;imgtype=0&amp;src=http%3A%2F%2Fimg.zcool.cn%2Fcommunity%2F033feb3554c78dc00000158fcaf9b2d.jpg%40600w_1l_2o_100sh.jpg">
            <a:extLst>
              <a:ext uri="{FF2B5EF4-FFF2-40B4-BE49-F238E27FC236}">
                <a16:creationId xmlns:a16="http://schemas.microsoft.com/office/drawing/2014/main" xmlns="" id="{56AF10E0-5C2E-43A4-9C43-3CA0123E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5" y="3736212"/>
            <a:ext cx="1198831" cy="311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2" descr="https://timgsa.baidu.com/timg?image&amp;quality=80&amp;size=b9999_10000&amp;sec=1503902878735&amp;di=4512e257d0b04d39dd211e07e3bc8b85&amp;imgtype=0&amp;src=http%3A%2F%2Fpic1.nipic.com%2F2008-10-13%2F200810138585695_2.jpg">
            <a:extLst>
              <a:ext uri="{FF2B5EF4-FFF2-40B4-BE49-F238E27FC236}">
                <a16:creationId xmlns:a16="http://schemas.microsoft.com/office/drawing/2014/main" xmlns="" id="{D3C62E5E-9474-411F-973B-DE28129D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7" y="3761581"/>
            <a:ext cx="2039508" cy="260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5975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539552" y="3197167"/>
            <a:ext cx="1898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一位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学员通过咕泡学院老师的介绍不到一周时间入职了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二维火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68407" y="3347207"/>
            <a:ext cx="193460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学习不到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个月，已经入职到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京东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。你们都是最棒的，给自己一个坚持的理由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C528FE54-7FD9-48B2-BFE6-CBB44FABCD27}"/>
              </a:ext>
            </a:extLst>
          </p:cNvPr>
          <p:cNvGrpSpPr/>
          <p:nvPr/>
        </p:nvGrpSpPr>
        <p:grpSpPr>
          <a:xfrm>
            <a:off x="215516" y="232284"/>
            <a:ext cx="1908212" cy="646331"/>
            <a:chOff x="3458817" y="358586"/>
            <a:chExt cx="2226366" cy="646331"/>
          </a:xfrm>
        </p:grpSpPr>
        <p:sp>
          <p:nvSpPr>
            <p:cNvPr id="38" name="TextBox 47">
              <a:extLst>
                <a:ext uri="{FF2B5EF4-FFF2-40B4-BE49-F238E27FC236}">
                  <a16:creationId xmlns:a16="http://schemas.microsoft.com/office/drawing/2014/main" xmlns="" id="{5E11180D-FF8B-42A6-8338-163A0B600BA3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看看学员怎么说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9EC5841A-EDC1-4AD9-8C37-4F7CF455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BAFAABEB-6B70-4920-A3FE-65799CB1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36346"/>
            <a:ext cx="1988030" cy="24491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01C7F4A5-789D-43D2-9F04-D356587FAB5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54" y="749167"/>
            <a:ext cx="1987200" cy="2448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23A061AF-258E-466C-9D77-FE5813DB6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68" y="736345"/>
            <a:ext cx="1798446" cy="2448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A8A03402-F64A-492C-B25B-9F7974E0C903}"/>
              </a:ext>
            </a:extLst>
          </p:cNvPr>
          <p:cNvSpPr txBox="1"/>
          <p:nvPr/>
        </p:nvSpPr>
        <p:spPr>
          <a:xfrm>
            <a:off x="4716016" y="3300054"/>
            <a:ext cx="1934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每一个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学员，也许都是以后助你成功最好的人脉资源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BEC2AB83-49D8-4CA8-9BFD-C2D775E6F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962" y="736340"/>
            <a:ext cx="1987200" cy="27539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E8FE5D09-4AD9-4A95-A726-8B747B2CCA2B}"/>
              </a:ext>
            </a:extLst>
          </p:cNvPr>
          <p:cNvSpPr txBox="1"/>
          <p:nvPr/>
        </p:nvSpPr>
        <p:spPr>
          <a:xfrm>
            <a:off x="6718601" y="3553969"/>
            <a:ext cx="193460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直接内推到阿里面试，做教育，我们是认真的。</a:t>
            </a:r>
          </a:p>
        </p:txBody>
      </p:sp>
      <p:sp>
        <p:nvSpPr>
          <p:cNvPr id="51" name="平行四边形 50">
            <a:extLst>
              <a:ext uri="{FF2B5EF4-FFF2-40B4-BE49-F238E27FC236}">
                <a16:creationId xmlns:a16="http://schemas.microsoft.com/office/drawing/2014/main" xmlns="" id="{941D0974-4BC7-4039-A978-0585ACE5A82B}"/>
              </a:ext>
            </a:extLst>
          </p:cNvPr>
          <p:cNvSpPr/>
          <p:nvPr/>
        </p:nvSpPr>
        <p:spPr>
          <a:xfrm rot="16200000">
            <a:off x="663109" y="2639698"/>
            <a:ext cx="3852429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xmlns="" id="{9290546F-7BE1-4314-AAA0-DCDF9D6E470D}"/>
              </a:ext>
            </a:extLst>
          </p:cNvPr>
          <p:cNvSpPr/>
          <p:nvPr/>
        </p:nvSpPr>
        <p:spPr>
          <a:xfrm rot="16200000">
            <a:off x="3227491" y="2236621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52">
            <a:extLst>
              <a:ext uri="{FF2B5EF4-FFF2-40B4-BE49-F238E27FC236}">
                <a16:creationId xmlns:a16="http://schemas.microsoft.com/office/drawing/2014/main" xmlns="" id="{AD218C0C-554F-495E-9EA5-02EB6025080C}"/>
              </a:ext>
            </a:extLst>
          </p:cNvPr>
          <p:cNvSpPr/>
          <p:nvPr/>
        </p:nvSpPr>
        <p:spPr>
          <a:xfrm rot="16200000">
            <a:off x="4750184" y="2672677"/>
            <a:ext cx="3918392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xmlns="" id="{F81D00E9-29CC-457D-BF16-2DE71CBDD864}"/>
              </a:ext>
            </a:extLst>
          </p:cNvPr>
          <p:cNvSpPr/>
          <p:nvPr/>
        </p:nvSpPr>
        <p:spPr>
          <a:xfrm rot="16200000">
            <a:off x="-1037307" y="2241704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6821" y="4652485"/>
            <a:ext cx="632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8"/>
              </a:rPr>
              <a:t>http://bbs.gupaoedu.com/forum.php?mod=forumdisplay&amp;fid=</a:t>
            </a:r>
            <a:r>
              <a:rPr lang="zh-CN" altLang="en-US" dirty="0" smtClean="0">
                <a:hlinkClick r:id="rId8"/>
              </a:rPr>
              <a:t>57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4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47" grpId="0"/>
      <p:bldP spid="47" grpId="1"/>
      <p:bldP spid="49" grpId="0"/>
      <p:bldP spid="49" grpId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抓紧报名哦！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642543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Servlet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zh-CN" altLang="en-US" dirty="0" smtClean="0"/>
              <a:t>运用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 </a:t>
            </a:r>
            <a:r>
              <a:rPr lang="zh-CN" altLang="en-US" dirty="0"/>
              <a:t>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500" dirty="0" smtClean="0"/>
              <a:t>Servlet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/>
              <a:t>Servlet </a:t>
            </a:r>
            <a:r>
              <a:rPr lang="zh-CN" altLang="en-US" sz="2600" dirty="0"/>
              <a:t>是一种基于 </a:t>
            </a:r>
            <a:r>
              <a:rPr lang="en-US" altLang="zh-CN" sz="2600" dirty="0"/>
              <a:t>Java </a:t>
            </a:r>
            <a:r>
              <a:rPr lang="zh-CN" altLang="en-US" sz="2600" dirty="0"/>
              <a:t>技术的 </a:t>
            </a:r>
            <a:r>
              <a:rPr lang="en-US" altLang="zh-CN" sz="2600" dirty="0"/>
              <a:t>Web </a:t>
            </a:r>
            <a:r>
              <a:rPr lang="zh-CN" altLang="en-US" sz="2600" dirty="0"/>
              <a:t>组件，用于生成动态内容，由容器管理。类似于其他 </a:t>
            </a:r>
            <a:r>
              <a:rPr lang="en-US" altLang="zh-CN" sz="2600" dirty="0"/>
              <a:t>Java </a:t>
            </a:r>
            <a:r>
              <a:rPr lang="zh-CN" altLang="en-US" sz="2600" dirty="0"/>
              <a:t>技术组件，</a:t>
            </a:r>
            <a:r>
              <a:rPr lang="en-US" altLang="zh-CN" sz="2600" dirty="0"/>
              <a:t>Servlet </a:t>
            </a:r>
            <a:r>
              <a:rPr lang="zh-CN" altLang="en-US" sz="2600" dirty="0"/>
              <a:t>是平台无关的 </a:t>
            </a:r>
            <a:r>
              <a:rPr lang="en-US" altLang="zh-CN" sz="2600" dirty="0"/>
              <a:t>Java </a:t>
            </a:r>
            <a:r>
              <a:rPr lang="zh-CN" altLang="en-US" sz="2600" dirty="0"/>
              <a:t>类组成，并且由 </a:t>
            </a:r>
            <a:r>
              <a:rPr lang="en-US" altLang="zh-CN" sz="2600" dirty="0"/>
              <a:t>Java Web </a:t>
            </a:r>
            <a:r>
              <a:rPr lang="zh-CN" altLang="en-US" sz="2600" dirty="0"/>
              <a:t>服务器加载执行。通常情况，由 </a:t>
            </a:r>
            <a:r>
              <a:rPr lang="en-US" altLang="zh-CN" sz="2600" dirty="0"/>
              <a:t>Servlet </a:t>
            </a:r>
            <a:r>
              <a:rPr lang="zh-CN" altLang="en-US" sz="2600" dirty="0"/>
              <a:t>容器提供运行时环境。</a:t>
            </a:r>
            <a:r>
              <a:rPr lang="en-US" altLang="zh-CN" sz="2600" dirty="0"/>
              <a:t>Servlet </a:t>
            </a:r>
            <a:r>
              <a:rPr lang="zh-CN" altLang="en-US" sz="2600" dirty="0"/>
              <a:t>容器，有时候也称作为 </a:t>
            </a:r>
            <a:r>
              <a:rPr lang="en-US" altLang="zh-CN" sz="2600" dirty="0"/>
              <a:t>Servlet </a:t>
            </a:r>
            <a:r>
              <a:rPr lang="zh-CN" altLang="en-US" sz="2600" dirty="0"/>
              <a:t>引擎，作为</a:t>
            </a:r>
            <a:r>
              <a:rPr lang="en-US" altLang="zh-CN" sz="2600" dirty="0"/>
              <a:t>Web</a:t>
            </a:r>
            <a:r>
              <a:rPr lang="zh-CN" altLang="en-US" sz="2600" dirty="0"/>
              <a:t>服务器或应用服务器的一部分。通过请求和响应对话，提供</a:t>
            </a:r>
            <a:r>
              <a:rPr lang="en-US" altLang="zh-CN" sz="2600" dirty="0"/>
              <a:t>Web </a:t>
            </a:r>
            <a:r>
              <a:rPr lang="zh-CN" altLang="en-US" sz="2600" dirty="0"/>
              <a:t>客户端与 </a:t>
            </a:r>
            <a:r>
              <a:rPr lang="en-US" altLang="zh-CN" sz="2600" dirty="0"/>
              <a:t>Servlets </a:t>
            </a:r>
            <a:r>
              <a:rPr lang="zh-CN" altLang="en-US" sz="2600" dirty="0"/>
              <a:t>交互的能力。容器管理</a:t>
            </a:r>
            <a:r>
              <a:rPr lang="en-US" altLang="zh-CN" sz="2600" dirty="0"/>
              <a:t>Servlets</a:t>
            </a:r>
            <a:r>
              <a:rPr lang="zh-CN" altLang="en-US" sz="2600" dirty="0"/>
              <a:t>实例以及它们的生命周期。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 </a:t>
            </a:r>
            <a:r>
              <a:rPr lang="zh-CN" altLang="en-US" dirty="0"/>
              <a:t>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Servlet</a:t>
            </a:r>
          </a:p>
          <a:p>
            <a:pPr marL="57150" indent="0">
              <a:buNone/>
            </a:pPr>
            <a:r>
              <a:rPr lang="zh-CN" altLang="en-US" sz="2400" dirty="0" smtClean="0"/>
              <a:t>从</a:t>
            </a:r>
            <a:r>
              <a:rPr lang="zh-CN" altLang="en-US" sz="2400" dirty="0"/>
              <a:t>功能上，</a:t>
            </a:r>
            <a:r>
              <a:rPr lang="en-US" altLang="zh-CN" sz="2400" dirty="0"/>
              <a:t>Servlet </a:t>
            </a:r>
            <a:r>
              <a:rPr lang="zh-CN" altLang="en-US" sz="2400" dirty="0"/>
              <a:t>介于 </a:t>
            </a:r>
            <a:r>
              <a:rPr lang="en-US" altLang="zh-CN" sz="2400" dirty="0"/>
              <a:t>CGI</a:t>
            </a:r>
            <a:r>
              <a:rPr lang="zh-CN" altLang="en-US" sz="2400" dirty="0"/>
              <a:t>（</a:t>
            </a:r>
            <a:r>
              <a:rPr lang="en-US" altLang="zh-CN" sz="2400" dirty="0"/>
              <a:t>Common Gateway Interface</a:t>
            </a:r>
            <a:r>
              <a:rPr lang="zh-CN" altLang="en-US" sz="2400" dirty="0"/>
              <a:t>）与服务扩展（如：</a:t>
            </a:r>
            <a:r>
              <a:rPr lang="en-US" altLang="zh-CN" sz="2400" dirty="0"/>
              <a:t>Netscape Server API </a:t>
            </a:r>
            <a:r>
              <a:rPr lang="zh-CN" altLang="en-US" sz="2400" dirty="0"/>
              <a:t>或 </a:t>
            </a:r>
            <a:r>
              <a:rPr lang="en-US" altLang="zh-CN" sz="2400" dirty="0"/>
              <a:t>Apache </a:t>
            </a:r>
            <a:r>
              <a:rPr lang="zh-CN" altLang="en-US" sz="2400" dirty="0"/>
              <a:t>模块）之间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7150" indent="0">
              <a:buNone/>
            </a:pPr>
            <a:endParaRPr lang="zh-CN" altLang="en-US" sz="2400" dirty="0"/>
          </a:p>
          <a:p>
            <a:pPr marL="57150" indent="0">
              <a:buNone/>
            </a:pPr>
            <a:r>
              <a:rPr lang="zh-CN" altLang="en-US" sz="2400" dirty="0"/>
              <a:t>在体系上，</a:t>
            </a:r>
            <a:r>
              <a:rPr lang="en-US" altLang="zh-CN" sz="2400" dirty="0"/>
              <a:t>Servlet </a:t>
            </a:r>
            <a:r>
              <a:rPr lang="zh-CN" altLang="en-US" sz="2400" dirty="0"/>
              <a:t>技术（或者规范）属于 </a:t>
            </a:r>
            <a:r>
              <a:rPr lang="en-US" altLang="zh-CN" sz="2400" dirty="0"/>
              <a:t>Java EE </a:t>
            </a:r>
            <a:r>
              <a:rPr lang="zh-CN" altLang="en-US" sz="2400" dirty="0"/>
              <a:t>技术（规范）的一部分。不过 </a:t>
            </a:r>
            <a:r>
              <a:rPr lang="en-US" altLang="zh-CN" sz="2400" dirty="0"/>
              <a:t>Servlet </a:t>
            </a:r>
            <a:r>
              <a:rPr lang="zh-CN" altLang="en-US" sz="2400" dirty="0"/>
              <a:t>并非一开始就隶属于 </a:t>
            </a:r>
            <a:r>
              <a:rPr lang="en-US" altLang="zh-CN" sz="2400" dirty="0"/>
              <a:t>J2EE </a:t>
            </a:r>
            <a:r>
              <a:rPr lang="zh-CN" altLang="en-US" sz="2400" dirty="0"/>
              <a:t>或者 </a:t>
            </a:r>
            <a:r>
              <a:rPr lang="en-US" altLang="zh-CN" sz="2400" dirty="0"/>
              <a:t>Java EE</a:t>
            </a:r>
            <a:r>
              <a:rPr lang="zh-CN" altLang="en-US" sz="2400" dirty="0"/>
              <a:t>。接下来的小节将会介绍 </a:t>
            </a:r>
            <a:r>
              <a:rPr lang="en-US" altLang="zh-CN" sz="2400" dirty="0"/>
              <a:t>Servlet </a:t>
            </a:r>
            <a:r>
              <a:rPr lang="zh-CN" altLang="en-US" sz="2400" dirty="0"/>
              <a:t>各个版本。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5791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 </a:t>
            </a:r>
            <a:r>
              <a:rPr lang="zh-CN" altLang="en-US" dirty="0" smtClean="0"/>
              <a:t>组件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96"/>
            <a:ext cx="9144000" cy="31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4614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 </a:t>
            </a:r>
            <a:r>
              <a:rPr lang="zh-CN" altLang="en-US" dirty="0" smtClean="0"/>
              <a:t>组件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</a:p>
          <a:p>
            <a:endParaRPr lang="en-US" altLang="zh-CN" dirty="0"/>
          </a:p>
          <a:p>
            <a:r>
              <a:rPr lang="en-US" altLang="zh-CN" dirty="0" smtClean="0"/>
              <a:t>Filter</a:t>
            </a:r>
          </a:p>
          <a:p>
            <a:endParaRPr lang="en-US" altLang="zh-CN" dirty="0" smtClean="0"/>
          </a:p>
          <a:p>
            <a:r>
              <a:rPr lang="en-US" altLang="zh-CN" dirty="0"/>
              <a:t>Listener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705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66615"/>
            <a:ext cx="4428492" cy="40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0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955</Words>
  <Application>Microsoft Office PowerPoint</Application>
  <PresentationFormat>自定义</PresentationFormat>
  <Paragraphs>154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AgencyFB</vt:lpstr>
      <vt:lpstr>Gill Sans</vt:lpstr>
      <vt:lpstr>Lato Regular</vt:lpstr>
      <vt:lpstr>方正兰亭超细黑简体</vt:lpstr>
      <vt:lpstr>华文细黑</vt:lpstr>
      <vt:lpstr>宋体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Servlet 介绍</vt:lpstr>
      <vt:lpstr>Servlet 介绍</vt:lpstr>
      <vt:lpstr>Servlet 组件</vt:lpstr>
      <vt:lpstr>Servlet 组件</vt:lpstr>
      <vt:lpstr>Spring 运用</vt:lpstr>
      <vt:lpstr>Spring 运用</vt:lpstr>
      <vt:lpstr>Spring 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高级课程顾问</vt:lpstr>
      <vt:lpstr>PowerPoint 演示文稿</vt:lpstr>
      <vt:lpstr>PowerPoint 演示文稿</vt:lpstr>
      <vt:lpstr>PowerPoint 演示文稿</vt:lpstr>
      <vt:lpstr>报名联系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695</cp:revision>
  <dcterms:created xsi:type="dcterms:W3CDTF">2017-06-09T15:26:17Z</dcterms:created>
  <dcterms:modified xsi:type="dcterms:W3CDTF">2018-01-06T15:11:22Z</dcterms:modified>
</cp:coreProperties>
</file>