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9" r:id="rId4"/>
    <p:sldId id="313" r:id="rId5"/>
    <p:sldId id="320" r:id="rId6"/>
    <p:sldId id="299" r:id="rId7"/>
    <p:sldId id="321" r:id="rId8"/>
    <p:sldId id="287" r:id="rId9"/>
    <p:sldId id="285" r:id="rId1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0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0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4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749600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自定义 </a:t>
            </a:r>
            <a:r>
              <a:rPr lang="en-US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XML</a:t>
            </a:r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配置扩展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 Java 9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异步并发编程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8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异步并发编程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异步事件驱动编程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微服务实践之路（二）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微服务实践之路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这些年系列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41682"/>
            <a:ext cx="6516724" cy="5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" y="988368"/>
            <a:ext cx="4766387" cy="20162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80456"/>
            <a:ext cx="5648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6763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XML</a:t>
            </a:r>
            <a:r>
              <a:rPr lang="zh-CN" altLang="en-US" dirty="0"/>
              <a:t>配置扩展机制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Framework </a:t>
            </a:r>
            <a:r>
              <a:rPr lang="zh-CN" altLang="en-US" dirty="0"/>
              <a:t>内建实现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自定义 </a:t>
            </a:r>
            <a:r>
              <a:rPr lang="en-US" altLang="zh-CN" dirty="0"/>
              <a:t>XML</a:t>
            </a:r>
            <a:r>
              <a:rPr lang="zh-CN" altLang="en-US" dirty="0"/>
              <a:t>配置扩展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最新进展：完成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3674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35435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3076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305</Words>
  <Application>Microsoft Office PowerPoint</Application>
  <PresentationFormat>自定义</PresentationFormat>
  <Paragraphs>56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所有往期视频</vt:lpstr>
      <vt:lpstr>本期议题</vt:lpstr>
      <vt:lpstr>小马哥的新书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600</cp:revision>
  <dcterms:created xsi:type="dcterms:W3CDTF">2017-06-09T15:26:17Z</dcterms:created>
  <dcterms:modified xsi:type="dcterms:W3CDTF">2018-05-05T14:59:25Z</dcterms:modified>
</cp:coreProperties>
</file>