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21" r:id="rId3"/>
    <p:sldId id="313" r:id="rId4"/>
    <p:sldId id="318" r:id="rId5"/>
    <p:sldId id="346" r:id="rId6"/>
    <p:sldId id="345" r:id="rId7"/>
    <p:sldId id="347" r:id="rId8"/>
    <p:sldId id="287" r:id="rId9"/>
    <p:sldId id="322" r:id="rId10"/>
    <p:sldId id="323" r:id="rId11"/>
    <p:sldId id="327" r:id="rId12"/>
    <p:sldId id="326" r:id="rId13"/>
    <p:sldId id="329" r:id="rId14"/>
    <p:sldId id="285" r:id="rId15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>
      <p:cViewPr varScale="1">
        <p:scale>
          <a:sx n="145" d="100"/>
          <a:sy n="145" d="100"/>
        </p:scale>
        <p:origin x="894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2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4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1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3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1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603333"/>
      </p:ext>
    </p:extLst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552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Spring </a:t>
            </a:r>
            <a:r>
              <a:rPr lang="nl-NL" altLang="zh-CN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Boot </a:t>
            </a:r>
            <a:r>
              <a:rPr lang="zh-CN" altLang="nl-NL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系列之渲染引擎 </a:t>
            </a:r>
            <a:r>
              <a:rPr lang="nl-NL" altLang="zh-CN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Thymeleaf</a:t>
            </a:r>
            <a:endParaRPr lang="zh-CN" altLang="en-US" sz="20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="" xmlns:a16="http://schemas.microsoft.com/office/drawing/2014/main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="" xmlns:a16="http://schemas.microsoft.com/office/drawing/2014/main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="" xmlns:a16="http://schemas.microsoft.com/office/drawing/2014/main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="" xmlns:a16="http://schemas.microsoft.com/office/drawing/2014/main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="" xmlns:a16="http://schemas.microsoft.com/office/drawing/2014/main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="" xmlns:a16="http://schemas.microsoft.com/office/drawing/2014/main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="" xmlns:a16="http://schemas.microsoft.com/office/drawing/2014/main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="" xmlns:a16="http://schemas.microsoft.com/office/drawing/2014/main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="" xmlns:a16="http://schemas.microsoft.com/office/drawing/2014/main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="" xmlns:a16="http://schemas.microsoft.com/office/drawing/2014/main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="" xmlns:a16="http://schemas.microsoft.com/office/drawing/2014/main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="" xmlns:a16="http://schemas.microsoft.com/office/drawing/2014/main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="" xmlns:a16="http://schemas.microsoft.com/office/drawing/2014/main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="" xmlns:a16="http://schemas.microsoft.com/office/drawing/2014/main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="" xmlns:a16="http://schemas.microsoft.com/office/drawing/2014/main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="" xmlns:a16="http://schemas.microsoft.com/office/drawing/2014/main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="" xmlns:a16="http://schemas.microsoft.com/office/drawing/2014/main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="" xmlns:a16="http://schemas.microsoft.com/office/drawing/2014/main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="" xmlns:a16="http://schemas.microsoft.com/office/drawing/2014/main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="" xmlns:a16="http://schemas.microsoft.com/office/drawing/2014/main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="" xmlns:a16="http://schemas.microsoft.com/office/drawing/2014/main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="" xmlns:a16="http://schemas.microsoft.com/office/drawing/2014/main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="" xmlns:a16="http://schemas.microsoft.com/office/drawing/2014/main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="" xmlns:a16="http://schemas.microsoft.com/office/drawing/2014/main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="" xmlns:a16="http://schemas.microsoft.com/office/drawing/2014/main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="" xmlns:a16="http://schemas.microsoft.com/office/drawing/2014/main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="" xmlns:a16="http://schemas.microsoft.com/office/drawing/2014/main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="" xmlns:a16="http://schemas.microsoft.com/office/drawing/2014/main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="" xmlns:a16="http://schemas.microsoft.com/office/drawing/2014/main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="" xmlns:a16="http://schemas.microsoft.com/office/drawing/2014/main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="" xmlns:a16="http://schemas.microsoft.com/office/drawing/2014/main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="" xmlns:a16="http://schemas.microsoft.com/office/drawing/2014/main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="" xmlns:a16="http://schemas.microsoft.com/office/drawing/2014/main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="" xmlns:a16="http://schemas.microsoft.com/office/drawing/2014/main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="" xmlns:a16="http://schemas.microsoft.com/office/drawing/2014/main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="" xmlns:a16="http://schemas.microsoft.com/office/drawing/2014/main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="" xmlns:a16="http://schemas.microsoft.com/office/drawing/2014/main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="" xmlns:a16="http://schemas.microsoft.com/office/drawing/2014/main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="" xmlns:a16="http://schemas.microsoft.com/office/drawing/2014/main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="" xmlns:a16="http://schemas.microsoft.com/office/drawing/2014/main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="" xmlns:a16="http://schemas.microsoft.com/office/drawing/2014/main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="" xmlns:a16="http://schemas.microsoft.com/office/drawing/2014/main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="" xmlns:a16="http://schemas.microsoft.com/office/drawing/2014/main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="" xmlns:a16="http://schemas.microsoft.com/office/drawing/2014/main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="" xmlns:a16="http://schemas.microsoft.com/office/drawing/2014/main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="" xmlns:a16="http://schemas.microsoft.com/office/drawing/2014/main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="" xmlns:a16="http://schemas.microsoft.com/office/drawing/2014/main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="" xmlns:a16="http://schemas.microsoft.com/office/drawing/2014/main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="" xmlns:a16="http://schemas.microsoft.com/office/drawing/2014/main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="" xmlns:a16="http://schemas.microsoft.com/office/drawing/2014/main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="" xmlns:a16="http://schemas.microsoft.com/office/drawing/2014/main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="" xmlns:a16="http://schemas.microsoft.com/office/drawing/2014/main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="" xmlns:a16="http://schemas.microsoft.com/office/drawing/2014/main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="" xmlns:a16="http://schemas.microsoft.com/office/drawing/2014/main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="" xmlns:a16="http://schemas.microsoft.com/office/drawing/2014/main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="" xmlns:a16="http://schemas.microsoft.com/office/drawing/2014/main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="" xmlns:a16="http://schemas.microsoft.com/office/drawing/2014/main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="" xmlns:a16="http://schemas.microsoft.com/office/drawing/2014/main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="" xmlns:a16="http://schemas.microsoft.com/office/drawing/2014/main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="" xmlns:a16="http://schemas.microsoft.com/office/drawing/2014/main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="" xmlns:a16="http://schemas.microsoft.com/office/drawing/2014/main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="" xmlns:a16="http://schemas.microsoft.com/office/drawing/2014/main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="" xmlns:a16="http://schemas.microsoft.com/office/drawing/2014/main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="" xmlns:a16="http://schemas.microsoft.com/office/drawing/2014/main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="" xmlns:a16="http://schemas.microsoft.com/office/drawing/2014/main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="" xmlns:a16="http://schemas.microsoft.com/office/drawing/2014/main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="" xmlns:a16="http://schemas.microsoft.com/office/drawing/2014/main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="" xmlns:a16="http://schemas.microsoft.com/office/drawing/2014/main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="" xmlns:a16="http://schemas.microsoft.com/office/drawing/2014/main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="" xmlns:a16="http://schemas.microsoft.com/office/drawing/2014/main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="" xmlns:a16="http://schemas.microsoft.com/office/drawing/2014/main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="" xmlns:a16="http://schemas.microsoft.com/office/drawing/2014/main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="" xmlns:a16="http://schemas.microsoft.com/office/drawing/2014/main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="" xmlns:a16="http://schemas.microsoft.com/office/drawing/2014/main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="" xmlns:a16="http://schemas.microsoft.com/office/drawing/2014/main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="" xmlns:a16="http://schemas.microsoft.com/office/drawing/2014/main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="" xmlns:a16="http://schemas.microsoft.com/office/drawing/2014/main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="" xmlns:a16="http://schemas.microsoft.com/office/drawing/2014/main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="" xmlns:a16="http://schemas.microsoft.com/office/drawing/2014/main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="" xmlns:a16="http://schemas.microsoft.com/office/drawing/2014/main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="" xmlns:a16="http://schemas.microsoft.com/office/drawing/2014/main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="" xmlns:a16="http://schemas.microsoft.com/office/drawing/2014/main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="" xmlns:a16="http://schemas.microsoft.com/office/drawing/2014/main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="" xmlns:a16="http://schemas.microsoft.com/office/drawing/2014/main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="" xmlns:a16="http://schemas.microsoft.com/office/drawing/2014/main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="" xmlns:a16="http://schemas.microsoft.com/office/drawing/2014/main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="" xmlns:a16="http://schemas.microsoft.com/office/drawing/2014/main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="" xmlns:a16="http://schemas.microsoft.com/office/drawing/2014/main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="" xmlns:a16="http://schemas.microsoft.com/office/drawing/2014/main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="" xmlns:a16="http://schemas.microsoft.com/office/drawing/2014/main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="" xmlns:a16="http://schemas.microsoft.com/office/drawing/2014/main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="" xmlns:a16="http://schemas.microsoft.com/office/drawing/2014/main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="" xmlns:a16="http://schemas.microsoft.com/office/drawing/2014/main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="" xmlns:a16="http://schemas.microsoft.com/office/drawing/2014/main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="" xmlns:a16="http://schemas.microsoft.com/office/drawing/2014/main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="" xmlns:a16="http://schemas.microsoft.com/office/drawing/2014/main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="" xmlns:a16="http://schemas.microsoft.com/office/drawing/2014/main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="" xmlns:a16="http://schemas.microsoft.com/office/drawing/2014/main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="" xmlns:a16="http://schemas.microsoft.com/office/drawing/2014/main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="" xmlns:a16="http://schemas.microsoft.com/office/drawing/2014/main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="" xmlns:a16="http://schemas.microsoft.com/office/drawing/2014/main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="" xmlns:a16="http://schemas.microsoft.com/office/drawing/2014/main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="" xmlns:a16="http://schemas.microsoft.com/office/drawing/2014/main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="" xmlns:a16="http://schemas.microsoft.com/office/drawing/2014/main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="" xmlns:a16="http://schemas.microsoft.com/office/drawing/2014/main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="" xmlns:a16="http://schemas.microsoft.com/office/drawing/2014/main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="" xmlns:a16="http://schemas.microsoft.com/office/drawing/2014/main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="" xmlns:a16="http://schemas.microsoft.com/office/drawing/2014/main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="" xmlns:a16="http://schemas.microsoft.com/office/drawing/2014/main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="" xmlns:a16="http://schemas.microsoft.com/office/drawing/2014/main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="" xmlns:a16="http://schemas.microsoft.com/office/drawing/2014/main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="" xmlns:a16="http://schemas.microsoft.com/office/drawing/2014/main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="" xmlns:a16="http://schemas.microsoft.com/office/drawing/2014/main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="" xmlns:a16="http://schemas.microsoft.com/office/drawing/2014/main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="" xmlns:a16="http://schemas.microsoft.com/office/drawing/2014/main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="" xmlns:a16="http://schemas.microsoft.com/office/drawing/2014/main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="" xmlns:a16="http://schemas.microsoft.com/office/drawing/2014/main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="" xmlns:a16="http://schemas.microsoft.com/office/drawing/2014/main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="" xmlns:a16="http://schemas.microsoft.com/office/drawing/2014/main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="" xmlns:a16="http://schemas.microsoft.com/office/drawing/2014/main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="" xmlns:a16="http://schemas.microsoft.com/office/drawing/2014/main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="" xmlns:a16="http://schemas.microsoft.com/office/drawing/2014/main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="" xmlns:a16="http://schemas.microsoft.com/office/drawing/2014/main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="" xmlns:a16="http://schemas.microsoft.com/office/drawing/2014/main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="" xmlns:a16="http://schemas.microsoft.com/office/drawing/2014/main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="" xmlns:a16="http://schemas.microsoft.com/office/drawing/2014/main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="" xmlns:a16="http://schemas.microsoft.com/office/drawing/2014/main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="" xmlns:a16="http://schemas.microsoft.com/office/drawing/2014/main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="" xmlns:a16="http://schemas.microsoft.com/office/drawing/2014/main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="" xmlns:a16="http://schemas.microsoft.com/office/drawing/2014/main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="" xmlns:a16="http://schemas.microsoft.com/office/drawing/2014/main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="" xmlns:a16="http://schemas.microsoft.com/office/drawing/2014/main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="" xmlns:a16="http://schemas.microsoft.com/office/drawing/2014/main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="" xmlns:a16="http://schemas.microsoft.com/office/drawing/2014/main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="" xmlns:a16="http://schemas.microsoft.com/office/drawing/2014/main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="" xmlns:a16="http://schemas.microsoft.com/office/drawing/2014/main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="" xmlns:a16="http://schemas.microsoft.com/office/drawing/2014/main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="" xmlns:a16="http://schemas.microsoft.com/office/drawing/2014/main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="" xmlns:a16="http://schemas.microsoft.com/office/drawing/2014/main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="" xmlns:a16="http://schemas.microsoft.com/office/drawing/2014/main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="" xmlns:a16="http://schemas.microsoft.com/office/drawing/2014/main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="" xmlns:a16="http://schemas.microsoft.com/office/drawing/2014/main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="" xmlns:a16="http://schemas.microsoft.com/office/drawing/2014/main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="" xmlns:a16="http://schemas.microsoft.com/office/drawing/2014/main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="" xmlns:a16="http://schemas.microsoft.com/office/drawing/2014/main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="" xmlns:a16="http://schemas.microsoft.com/office/drawing/2014/main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="" xmlns:a16="http://schemas.microsoft.com/office/drawing/2014/main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="" xmlns:a16="http://schemas.microsoft.com/office/drawing/2014/main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="" xmlns:a16="http://schemas.microsoft.com/office/drawing/2014/main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="" xmlns:a16="http://schemas.microsoft.com/office/drawing/2014/main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="" xmlns:a16="http://schemas.microsoft.com/office/drawing/2014/main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="" xmlns:a16="http://schemas.microsoft.com/office/drawing/2014/main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="" xmlns:a16="http://schemas.microsoft.com/office/drawing/2014/main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="" xmlns:a16="http://schemas.microsoft.com/office/drawing/2014/main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="" xmlns:a16="http://schemas.microsoft.com/office/drawing/2014/main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="" xmlns:a16="http://schemas.microsoft.com/office/drawing/2014/main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="" xmlns:a16="http://schemas.microsoft.com/office/drawing/2014/main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="" xmlns:a16="http://schemas.microsoft.com/office/drawing/2014/main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="" xmlns:a16="http://schemas.microsoft.com/office/drawing/2014/main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="" xmlns:a16="http://schemas.microsoft.com/office/drawing/2014/main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="" xmlns:a16="http://schemas.microsoft.com/office/drawing/2014/main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="" xmlns:a16="http://schemas.microsoft.com/office/drawing/2014/main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="" xmlns:a16="http://schemas.microsoft.com/office/drawing/2014/main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="" xmlns:a16="http://schemas.microsoft.com/office/drawing/2014/main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="" xmlns:a16="http://schemas.microsoft.com/office/drawing/2014/main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="" xmlns:a16="http://schemas.microsoft.com/office/drawing/2014/main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="" xmlns:a16="http://schemas.microsoft.com/office/drawing/2014/main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="" xmlns:a16="http://schemas.microsoft.com/office/drawing/2014/main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="" xmlns:a16="http://schemas.microsoft.com/office/drawing/2014/main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="" xmlns:a16="http://schemas.microsoft.com/office/drawing/2014/main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="" xmlns:a16="http://schemas.microsoft.com/office/drawing/2014/main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="" xmlns:a16="http://schemas.microsoft.com/office/drawing/2014/main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="" xmlns:a16="http://schemas.microsoft.com/office/drawing/2014/main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="" xmlns:a16="http://schemas.microsoft.com/office/drawing/2014/main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="" xmlns:a16="http://schemas.microsoft.com/office/drawing/2014/main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="" xmlns:a16="http://schemas.microsoft.com/office/drawing/2014/main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="" xmlns:a16="http://schemas.microsoft.com/office/drawing/2014/main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="" xmlns:a16="http://schemas.microsoft.com/office/drawing/2014/main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="" xmlns:a16="http://schemas.microsoft.com/office/drawing/2014/main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="" xmlns:a16="http://schemas.microsoft.com/office/drawing/2014/main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="" xmlns:a16="http://schemas.microsoft.com/office/drawing/2014/main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="" xmlns:a16="http://schemas.microsoft.com/office/drawing/2014/main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="" xmlns:a16="http://schemas.microsoft.com/office/drawing/2014/main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="" xmlns:a16="http://schemas.microsoft.com/office/drawing/2014/main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="" xmlns:a16="http://schemas.microsoft.com/office/drawing/2014/main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="" xmlns:a16="http://schemas.microsoft.com/office/drawing/2014/main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="" xmlns:a16="http://schemas.microsoft.com/office/drawing/2014/main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="" xmlns:a16="http://schemas.microsoft.com/office/drawing/2014/main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="" xmlns:a16="http://schemas.microsoft.com/office/drawing/2014/main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="" xmlns:a16="http://schemas.microsoft.com/office/drawing/2014/main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="" xmlns:a16="http://schemas.microsoft.com/office/drawing/2014/main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="" xmlns:a16="http://schemas.microsoft.com/office/drawing/2014/main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="" xmlns:a16="http://schemas.microsoft.com/office/drawing/2014/main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="" xmlns:a16="http://schemas.microsoft.com/office/drawing/2014/main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="" xmlns:a16="http://schemas.microsoft.com/office/drawing/2014/main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="" xmlns:a16="http://schemas.microsoft.com/office/drawing/2014/main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="" xmlns:a16="http://schemas.microsoft.com/office/drawing/2014/main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="" xmlns:a16="http://schemas.microsoft.com/office/drawing/2014/main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="" xmlns:a16="http://schemas.microsoft.com/office/drawing/2014/main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="" xmlns:a16="http://schemas.microsoft.com/office/drawing/2014/main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="" xmlns:a16="http://schemas.microsoft.com/office/drawing/2014/main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="" xmlns:a16="http://schemas.microsoft.com/office/drawing/2014/main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="" xmlns:a16="http://schemas.microsoft.com/office/drawing/2014/main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="" xmlns:a16="http://schemas.microsoft.com/office/drawing/2014/main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="" xmlns:a16="http://schemas.microsoft.com/office/drawing/2014/main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="" xmlns:a16="http://schemas.microsoft.com/office/drawing/2014/main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="" xmlns:a16="http://schemas.microsoft.com/office/drawing/2014/main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="" xmlns:a16="http://schemas.microsoft.com/office/drawing/2014/main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="" xmlns:a16="http://schemas.microsoft.com/office/drawing/2014/main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="" xmlns:a16="http://schemas.microsoft.com/office/drawing/2014/main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="" xmlns:a16="http://schemas.microsoft.com/office/drawing/2014/main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="" xmlns:a16="http://schemas.microsoft.com/office/drawing/2014/main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="" xmlns:a16="http://schemas.microsoft.com/office/drawing/2014/main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="" xmlns:a16="http://schemas.microsoft.com/office/drawing/2014/main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="" xmlns:a16="http://schemas.microsoft.com/office/drawing/2014/main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="" xmlns:a16="http://schemas.microsoft.com/office/drawing/2014/main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="" xmlns:a16="http://schemas.microsoft.com/office/drawing/2014/main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="" xmlns:a16="http://schemas.microsoft.com/office/drawing/2014/main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="" xmlns:a16="http://schemas.microsoft.com/office/drawing/2014/main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="" xmlns:a16="http://schemas.microsoft.com/office/drawing/2014/main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="" xmlns:a16="http://schemas.microsoft.com/office/drawing/2014/main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="" xmlns:a16="http://schemas.microsoft.com/office/drawing/2014/main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="" xmlns:a16="http://schemas.microsoft.com/office/drawing/2014/main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="" xmlns:a16="http://schemas.microsoft.com/office/drawing/2014/main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="" xmlns:a16="http://schemas.microsoft.com/office/drawing/2014/main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="" xmlns:a16="http://schemas.microsoft.com/office/drawing/2014/main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="" xmlns:a16="http://schemas.microsoft.com/office/drawing/2014/main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="" xmlns:a16="http://schemas.microsoft.com/office/drawing/2014/main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="" xmlns:a16="http://schemas.microsoft.com/office/drawing/2014/main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="" xmlns:a16="http://schemas.microsoft.com/office/drawing/2014/main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="" xmlns:a16="http://schemas.microsoft.com/office/drawing/2014/main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="" xmlns:a16="http://schemas.microsoft.com/office/drawing/2014/main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="" xmlns:a16="http://schemas.microsoft.com/office/drawing/2014/main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="" xmlns:a16="http://schemas.microsoft.com/office/drawing/2014/main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="" xmlns:a16="http://schemas.microsoft.com/office/drawing/2014/main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="" xmlns:a16="http://schemas.microsoft.com/office/drawing/2014/main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="" xmlns:a16="http://schemas.microsoft.com/office/drawing/2014/main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="" xmlns:a16="http://schemas.microsoft.com/office/drawing/2014/main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="" xmlns:a16="http://schemas.microsoft.com/office/drawing/2014/main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="" xmlns:a16="http://schemas.microsoft.com/office/drawing/2014/main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="" xmlns:a16="http://schemas.microsoft.com/office/drawing/2014/main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="" xmlns:a16="http://schemas.microsoft.com/office/drawing/2014/main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="" xmlns:a16="http://schemas.microsoft.com/office/drawing/2014/main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="" xmlns:a16="http://schemas.microsoft.com/office/drawing/2014/main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="" xmlns:a16="http://schemas.microsoft.com/office/drawing/2014/main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="" xmlns:a16="http://schemas.microsoft.com/office/drawing/2014/main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="" xmlns:a16="http://schemas.microsoft.com/office/drawing/2014/main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="" xmlns:a16="http://schemas.microsoft.com/office/drawing/2014/main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="" xmlns:a16="http://schemas.microsoft.com/office/drawing/2014/main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="" xmlns:a16="http://schemas.microsoft.com/office/drawing/2014/main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="" xmlns:a16="http://schemas.microsoft.com/office/drawing/2014/main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="" xmlns:a16="http://schemas.microsoft.com/office/drawing/2014/main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="" xmlns:a16="http://schemas.microsoft.com/office/drawing/2014/main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="" xmlns:a16="http://schemas.microsoft.com/office/drawing/2014/main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="" xmlns:a16="http://schemas.microsoft.com/office/drawing/2014/main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="" xmlns:a16="http://schemas.microsoft.com/office/drawing/2014/main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="" xmlns:a16="http://schemas.microsoft.com/office/drawing/2014/main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="" xmlns:a16="http://schemas.microsoft.com/office/drawing/2014/main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="" xmlns:a16="http://schemas.microsoft.com/office/drawing/2014/main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="" xmlns:a16="http://schemas.microsoft.com/office/drawing/2014/main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="" xmlns:a16="http://schemas.microsoft.com/office/drawing/2014/main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="" xmlns:a16="http://schemas.microsoft.com/office/drawing/2014/main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="" xmlns:a16="http://schemas.microsoft.com/office/drawing/2014/main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="" xmlns:a16="http://schemas.microsoft.com/office/drawing/2014/main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="" xmlns:a16="http://schemas.microsoft.com/office/drawing/2014/main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="" xmlns:a16="http://schemas.microsoft.com/office/drawing/2014/main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="" xmlns:a16="http://schemas.microsoft.com/office/drawing/2014/main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="" xmlns:a16="http://schemas.microsoft.com/office/drawing/2014/main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="" xmlns:a16="http://schemas.microsoft.com/office/drawing/2014/main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="" xmlns:a16="http://schemas.microsoft.com/office/drawing/2014/main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="" xmlns:a16="http://schemas.microsoft.com/office/drawing/2014/main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="" xmlns:a16="http://schemas.microsoft.com/office/drawing/2014/main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="" xmlns:a16="http://schemas.microsoft.com/office/drawing/2014/main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="" xmlns:a16="http://schemas.microsoft.com/office/drawing/2014/main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="" xmlns:a16="http://schemas.microsoft.com/office/drawing/2014/main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="" xmlns:a16="http://schemas.microsoft.com/office/drawing/2014/main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="" xmlns:a16="http://schemas.microsoft.com/office/drawing/2014/main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="" xmlns:a16="http://schemas.microsoft.com/office/drawing/2014/main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="" xmlns:a16="http://schemas.microsoft.com/office/drawing/2014/main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="" xmlns:a16="http://schemas.microsoft.com/office/drawing/2014/main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="" xmlns:a16="http://schemas.microsoft.com/office/drawing/2014/main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="" xmlns:a16="http://schemas.microsoft.com/office/drawing/2014/main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="" xmlns:a16="http://schemas.microsoft.com/office/drawing/2014/main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="" xmlns:a16="http://schemas.microsoft.com/office/drawing/2014/main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="" xmlns:a16="http://schemas.microsoft.com/office/drawing/2014/main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="" xmlns:a16="http://schemas.microsoft.com/office/drawing/2014/main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="" xmlns:a16="http://schemas.microsoft.com/office/drawing/2014/main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="" xmlns:a16="http://schemas.microsoft.com/office/drawing/2014/main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="" xmlns:a16="http://schemas.microsoft.com/office/drawing/2014/main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="" xmlns:a16="http://schemas.microsoft.com/office/drawing/2014/main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="" xmlns:a16="http://schemas.microsoft.com/office/drawing/2014/main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="" xmlns:a16="http://schemas.microsoft.com/office/drawing/2014/main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="" xmlns:a16="http://schemas.microsoft.com/office/drawing/2014/main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="" xmlns:a16="http://schemas.microsoft.com/office/drawing/2014/main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="" xmlns:a16="http://schemas.microsoft.com/office/drawing/2014/main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="" xmlns:a16="http://schemas.microsoft.com/office/drawing/2014/main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="" xmlns:a16="http://schemas.microsoft.com/office/drawing/2014/main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="" xmlns:a16="http://schemas.microsoft.com/office/drawing/2014/main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="" xmlns:a16="http://schemas.microsoft.com/office/drawing/2014/main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="" xmlns:a16="http://schemas.microsoft.com/office/drawing/2014/main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="" xmlns:a16="http://schemas.microsoft.com/office/drawing/2014/main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="" xmlns:a16="http://schemas.microsoft.com/office/drawing/2014/main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="" xmlns:a16="http://schemas.microsoft.com/office/drawing/2014/main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="" xmlns:a16="http://schemas.microsoft.com/office/drawing/2014/main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="" xmlns:a16="http://schemas.microsoft.com/office/drawing/2014/main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="" xmlns:a16="http://schemas.microsoft.com/office/drawing/2014/main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="" xmlns:a16="http://schemas.microsoft.com/office/drawing/2014/main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="" xmlns:a16="http://schemas.microsoft.com/office/drawing/2014/main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="" xmlns:a16="http://schemas.microsoft.com/office/drawing/2014/main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="" xmlns:a16="http://schemas.microsoft.com/office/drawing/2014/main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="" xmlns:a16="http://schemas.microsoft.com/office/drawing/2014/main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="" xmlns:a16="http://schemas.microsoft.com/office/drawing/2014/main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="" xmlns:a16="http://schemas.microsoft.com/office/drawing/2014/main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="" xmlns:a16="http://schemas.microsoft.com/office/drawing/2014/main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="" xmlns:a16="http://schemas.microsoft.com/office/drawing/2014/main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="" xmlns:a16="http://schemas.microsoft.com/office/drawing/2014/main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="" xmlns:a16="http://schemas.microsoft.com/office/drawing/2014/main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="" xmlns:a16="http://schemas.microsoft.com/office/drawing/2014/main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="" xmlns:a16="http://schemas.microsoft.com/office/drawing/2014/main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="" xmlns:a16="http://schemas.microsoft.com/office/drawing/2014/main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="" xmlns:a16="http://schemas.microsoft.com/office/drawing/2014/main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="" xmlns:a16="http://schemas.microsoft.com/office/drawing/2014/main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="" xmlns:a16="http://schemas.microsoft.com/office/drawing/2014/main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="" xmlns:a16="http://schemas.microsoft.com/office/drawing/2014/main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="" xmlns:a16="http://schemas.microsoft.com/office/drawing/2014/main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="" xmlns:a16="http://schemas.microsoft.com/office/drawing/2014/main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="" xmlns:a16="http://schemas.microsoft.com/office/drawing/2014/main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="" xmlns:a16="http://schemas.microsoft.com/office/drawing/2014/main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="" xmlns:a16="http://schemas.microsoft.com/office/drawing/2014/main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="" xmlns:a16="http://schemas.microsoft.com/office/drawing/2014/main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="" xmlns:a16="http://schemas.microsoft.com/office/drawing/2014/main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="" xmlns:a16="http://schemas.microsoft.com/office/drawing/2014/main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="" xmlns:a16="http://schemas.microsoft.com/office/drawing/2014/main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="" xmlns:a16="http://schemas.microsoft.com/office/drawing/2014/main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="" xmlns:a16="http://schemas.microsoft.com/office/drawing/2014/main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="" xmlns:a16="http://schemas.microsoft.com/office/drawing/2014/main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="" xmlns:a16="http://schemas.microsoft.com/office/drawing/2014/main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="" xmlns:a16="http://schemas.microsoft.com/office/drawing/2014/main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="" xmlns:a16="http://schemas.microsoft.com/office/drawing/2014/main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="" xmlns:a16="http://schemas.microsoft.com/office/drawing/2014/main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="" xmlns:a16="http://schemas.microsoft.com/office/drawing/2014/main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="" xmlns:a16="http://schemas.microsoft.com/office/drawing/2014/main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="" xmlns:a16="http://schemas.microsoft.com/office/drawing/2014/main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="" xmlns:a16="http://schemas.microsoft.com/office/drawing/2014/main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="" xmlns:a16="http://schemas.microsoft.com/office/drawing/2014/main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="" xmlns:a16="http://schemas.microsoft.com/office/drawing/2014/main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="" xmlns:a16="http://schemas.microsoft.com/office/drawing/2014/main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="" xmlns:a16="http://schemas.microsoft.com/office/drawing/2014/main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="" xmlns:a16="http://schemas.microsoft.com/office/drawing/2014/main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="" xmlns:a16="http://schemas.microsoft.com/office/drawing/2014/main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="" xmlns:a16="http://schemas.microsoft.com/office/drawing/2014/main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="" xmlns:a16="http://schemas.microsoft.com/office/drawing/2014/main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="" xmlns:a16="http://schemas.microsoft.com/office/drawing/2014/main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="" xmlns:a16="http://schemas.microsoft.com/office/drawing/2014/main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="" xmlns:a16="http://schemas.microsoft.com/office/drawing/2014/main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="" xmlns:a16="http://schemas.microsoft.com/office/drawing/2014/main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="" xmlns:a16="http://schemas.microsoft.com/office/drawing/2014/main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="" xmlns:a16="http://schemas.microsoft.com/office/drawing/2014/main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="" xmlns:a16="http://schemas.microsoft.com/office/drawing/2014/main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="" xmlns:a16="http://schemas.microsoft.com/office/drawing/2014/main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="" xmlns:a16="http://schemas.microsoft.com/office/drawing/2014/main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="" xmlns:a16="http://schemas.microsoft.com/office/drawing/2014/main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="" xmlns:a16="http://schemas.microsoft.com/office/drawing/2014/main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="" xmlns:a16="http://schemas.microsoft.com/office/drawing/2014/main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="" xmlns:a16="http://schemas.microsoft.com/office/drawing/2014/main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="" xmlns:a16="http://schemas.microsoft.com/office/drawing/2014/main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="" xmlns:a16="http://schemas.microsoft.com/office/drawing/2014/main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="" xmlns:a16="http://schemas.microsoft.com/office/drawing/2014/main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="" xmlns:a16="http://schemas.microsoft.com/office/drawing/2014/main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="" xmlns:a16="http://schemas.microsoft.com/office/drawing/2014/main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="" xmlns:a16="http://schemas.microsoft.com/office/drawing/2014/main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="" xmlns:a16="http://schemas.microsoft.com/office/drawing/2014/main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="" xmlns:a16="http://schemas.microsoft.com/office/drawing/2014/main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="" xmlns:a16="http://schemas.microsoft.com/office/drawing/2014/main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="" xmlns:a16="http://schemas.microsoft.com/office/drawing/2014/main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="" xmlns:a16="http://schemas.microsoft.com/office/drawing/2014/main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="" xmlns:a16="http://schemas.microsoft.com/office/drawing/2014/main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="" xmlns:a16="http://schemas.microsoft.com/office/drawing/2014/main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="" xmlns:a16="http://schemas.microsoft.com/office/drawing/2014/main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="" xmlns:a16="http://schemas.microsoft.com/office/drawing/2014/main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="" xmlns:a16="http://schemas.microsoft.com/office/drawing/2014/main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="" xmlns:a16="http://schemas.microsoft.com/office/drawing/2014/main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="" xmlns:a16="http://schemas.microsoft.com/office/drawing/2014/main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="" xmlns:a16="http://schemas.microsoft.com/office/drawing/2014/main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="" xmlns:a16="http://schemas.microsoft.com/office/drawing/2014/main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="" xmlns:a16="http://schemas.microsoft.com/office/drawing/2014/main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="" xmlns:a16="http://schemas.microsoft.com/office/drawing/2014/main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="" xmlns:a16="http://schemas.microsoft.com/office/drawing/2014/main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="" xmlns:a16="http://schemas.microsoft.com/office/drawing/2014/main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="" xmlns:a16="http://schemas.microsoft.com/office/drawing/2014/main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="" xmlns:a16="http://schemas.microsoft.com/office/drawing/2014/main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="" xmlns:a16="http://schemas.microsoft.com/office/drawing/2014/main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="" xmlns:a16="http://schemas.microsoft.com/office/drawing/2014/main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="" xmlns:a16="http://schemas.microsoft.com/office/drawing/2014/main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="" xmlns:a16="http://schemas.microsoft.com/office/drawing/2014/main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="" xmlns:a16="http://schemas.microsoft.com/office/drawing/2014/main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="" xmlns:a16="http://schemas.microsoft.com/office/drawing/2014/main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="" xmlns:a16="http://schemas.microsoft.com/office/drawing/2014/main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="" xmlns:a16="http://schemas.microsoft.com/office/drawing/2014/main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="" xmlns:a16="http://schemas.microsoft.com/office/drawing/2014/main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="" xmlns:a16="http://schemas.microsoft.com/office/drawing/2014/main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="" xmlns:a16="http://schemas.microsoft.com/office/drawing/2014/main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="" xmlns:a16="http://schemas.microsoft.com/office/drawing/2014/main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="" xmlns:a16="http://schemas.microsoft.com/office/drawing/2014/main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="" xmlns:a16="http://schemas.microsoft.com/office/drawing/2014/main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="" xmlns:a16="http://schemas.microsoft.com/office/drawing/2014/main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="" xmlns:a16="http://schemas.microsoft.com/office/drawing/2014/main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="" xmlns:a16="http://schemas.microsoft.com/office/drawing/2014/main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="" xmlns:a16="http://schemas.microsoft.com/office/drawing/2014/main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="" xmlns:a16="http://schemas.microsoft.com/office/drawing/2014/main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="" xmlns:a16="http://schemas.microsoft.com/office/drawing/2014/main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="" xmlns:a16="http://schemas.microsoft.com/office/drawing/2014/main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="" xmlns:a16="http://schemas.microsoft.com/office/drawing/2014/main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="" xmlns:a16="http://schemas.microsoft.com/office/drawing/2014/main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="" xmlns:a16="http://schemas.microsoft.com/office/drawing/2014/main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="" xmlns:a16="http://schemas.microsoft.com/office/drawing/2014/main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="" xmlns:a16="http://schemas.microsoft.com/office/drawing/2014/main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="" xmlns:a16="http://schemas.microsoft.com/office/drawing/2014/main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="" xmlns:a16="http://schemas.microsoft.com/office/drawing/2014/main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="" xmlns:a16="http://schemas.microsoft.com/office/drawing/2014/main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="" xmlns:a16="http://schemas.microsoft.com/office/drawing/2014/main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="" xmlns:a16="http://schemas.microsoft.com/office/drawing/2014/main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="" xmlns:a16="http://schemas.microsoft.com/office/drawing/2014/main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="" xmlns:a16="http://schemas.microsoft.com/office/drawing/2014/main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="" xmlns:a16="http://schemas.microsoft.com/office/drawing/2014/main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="" xmlns:a16="http://schemas.microsoft.com/office/drawing/2014/main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="" xmlns:a16="http://schemas.microsoft.com/office/drawing/2014/main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="" xmlns:a16="http://schemas.microsoft.com/office/drawing/2014/main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="" xmlns:a16="http://schemas.microsoft.com/office/drawing/2014/main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="" xmlns:a16="http://schemas.microsoft.com/office/drawing/2014/main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="" xmlns:a16="http://schemas.microsoft.com/office/drawing/2014/main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="" xmlns:a16="http://schemas.microsoft.com/office/drawing/2014/main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="" xmlns:a16="http://schemas.microsoft.com/office/drawing/2014/main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="" xmlns:a16="http://schemas.microsoft.com/office/drawing/2014/main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="" xmlns:a16="http://schemas.microsoft.com/office/drawing/2014/main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="" xmlns:a16="http://schemas.microsoft.com/office/drawing/2014/main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="" xmlns:a16="http://schemas.microsoft.com/office/drawing/2014/main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="" xmlns:a16="http://schemas.microsoft.com/office/drawing/2014/main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="" xmlns:a16="http://schemas.microsoft.com/office/drawing/2014/main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="" xmlns:a16="http://schemas.microsoft.com/office/drawing/2014/main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="" xmlns:a16="http://schemas.microsoft.com/office/drawing/2014/main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="" xmlns:a16="http://schemas.microsoft.com/office/drawing/2014/main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="" xmlns:a16="http://schemas.microsoft.com/office/drawing/2014/main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="" xmlns:a16="http://schemas.microsoft.com/office/drawing/2014/main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="" xmlns:a16="http://schemas.microsoft.com/office/drawing/2014/main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="" xmlns:a16="http://schemas.microsoft.com/office/drawing/2014/main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="" xmlns:a16="http://schemas.microsoft.com/office/drawing/2014/main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="" xmlns:a16="http://schemas.microsoft.com/office/drawing/2014/main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="" xmlns:a16="http://schemas.microsoft.com/office/drawing/2014/main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="" xmlns:a16="http://schemas.microsoft.com/office/drawing/2014/main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="" xmlns:a16="http://schemas.microsoft.com/office/drawing/2014/main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="" xmlns:a16="http://schemas.microsoft.com/office/drawing/2014/main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="" xmlns:a16="http://schemas.microsoft.com/office/drawing/2014/main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="" xmlns:a16="http://schemas.microsoft.com/office/drawing/2014/main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="" xmlns:a16="http://schemas.microsoft.com/office/drawing/2014/main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="" xmlns:a16="http://schemas.microsoft.com/office/drawing/2014/main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="" xmlns:a16="http://schemas.microsoft.com/office/drawing/2014/main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="" xmlns:a16="http://schemas.microsoft.com/office/drawing/2014/main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="" xmlns:a16="http://schemas.microsoft.com/office/drawing/2014/main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="" xmlns:a16="http://schemas.microsoft.com/office/drawing/2014/main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="" xmlns:a16="http://schemas.microsoft.com/office/drawing/2014/main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="" xmlns:a16="http://schemas.microsoft.com/office/drawing/2014/main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="" xmlns:a16="http://schemas.microsoft.com/office/drawing/2014/main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="" xmlns:a16="http://schemas.microsoft.com/office/drawing/2014/main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="" xmlns:a16="http://schemas.microsoft.com/office/drawing/2014/main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="" xmlns:a16="http://schemas.microsoft.com/office/drawing/2014/main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="" xmlns:a16="http://schemas.microsoft.com/office/drawing/2014/main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="" xmlns:a16="http://schemas.microsoft.com/office/drawing/2014/main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="" xmlns:a16="http://schemas.microsoft.com/office/drawing/2014/main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="" xmlns:a16="http://schemas.microsoft.com/office/drawing/2014/main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="" xmlns:a16="http://schemas.microsoft.com/office/drawing/2014/main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="" xmlns:a16="http://schemas.microsoft.com/office/drawing/2014/main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="" xmlns:a16="http://schemas.microsoft.com/office/drawing/2014/main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="" xmlns:a16="http://schemas.microsoft.com/office/drawing/2014/main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="" xmlns:a16="http://schemas.microsoft.com/office/drawing/2014/main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="" xmlns:a16="http://schemas.microsoft.com/office/drawing/2014/main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="" xmlns:a16="http://schemas.microsoft.com/office/drawing/2014/main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="" xmlns:a16="http://schemas.microsoft.com/office/drawing/2014/main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="" xmlns:a16="http://schemas.microsoft.com/office/drawing/2014/main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="" xmlns:a16="http://schemas.microsoft.com/office/drawing/2014/main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="" xmlns:a16="http://schemas.microsoft.com/office/drawing/2014/main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="" xmlns:a16="http://schemas.microsoft.com/office/drawing/2014/main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="" xmlns:a16="http://schemas.microsoft.com/office/drawing/2014/main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="" xmlns:a16="http://schemas.microsoft.com/office/drawing/2014/main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="" xmlns:a16="http://schemas.microsoft.com/office/drawing/2014/main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="" xmlns:a16="http://schemas.microsoft.com/office/drawing/2014/main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="" xmlns:a16="http://schemas.microsoft.com/office/drawing/2014/main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="" xmlns:a16="http://schemas.microsoft.com/office/drawing/2014/main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="" xmlns:a16="http://schemas.microsoft.com/office/drawing/2014/main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="" xmlns:a16="http://schemas.microsoft.com/office/drawing/2014/main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="" xmlns:a16="http://schemas.microsoft.com/office/drawing/2014/main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="" xmlns:a16="http://schemas.microsoft.com/office/drawing/2014/main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="" xmlns:a16="http://schemas.microsoft.com/office/drawing/2014/main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="" xmlns:a16="http://schemas.microsoft.com/office/drawing/2014/main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="" xmlns:a16="http://schemas.microsoft.com/office/drawing/2014/main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="" xmlns:a16="http://schemas.microsoft.com/office/drawing/2014/main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="" xmlns:a16="http://schemas.microsoft.com/office/drawing/2014/main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="" xmlns:a16="http://schemas.microsoft.com/office/drawing/2014/main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="" xmlns:a16="http://schemas.microsoft.com/office/drawing/2014/main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="" xmlns:a16="http://schemas.microsoft.com/office/drawing/2014/main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="" xmlns:a16="http://schemas.microsoft.com/office/drawing/2014/main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="" xmlns:a16="http://schemas.microsoft.com/office/drawing/2014/main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="" xmlns:a16="http://schemas.microsoft.com/office/drawing/2014/main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="" xmlns:a16="http://schemas.microsoft.com/office/drawing/2014/main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="" xmlns:a16="http://schemas.microsoft.com/office/drawing/2014/main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="" xmlns:a16="http://schemas.microsoft.com/office/drawing/2014/main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="" xmlns:a16="http://schemas.microsoft.com/office/drawing/2014/main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="" xmlns:a16="http://schemas.microsoft.com/office/drawing/2014/main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="" xmlns:a16="http://schemas.microsoft.com/office/drawing/2014/main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="" xmlns:a16="http://schemas.microsoft.com/office/drawing/2014/main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="" xmlns:a16="http://schemas.microsoft.com/office/drawing/2014/main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15" y="0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2693443" y="1498393"/>
            <a:ext cx="0" cy="258445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学院介绍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72CAEAB-A43E-4CE7-8A38-593A1E828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30" y="1506014"/>
            <a:ext cx="5328000" cy="1198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6B64785F-996E-4FB5-8B25-A69950A0EA8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93" y="2821531"/>
            <a:ext cx="5328000" cy="1234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717B0757-1256-4104-A04A-B21150304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76" y="1411583"/>
            <a:ext cx="1872208" cy="280539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FAFBA698-1D2D-4F34-A82F-A23934108169}"/>
              </a:ext>
            </a:extLst>
          </p:cNvPr>
          <p:cNvGrpSpPr/>
          <p:nvPr/>
        </p:nvGrpSpPr>
        <p:grpSpPr>
          <a:xfrm rot="10800000" flipH="1">
            <a:off x="335021" y="970151"/>
            <a:ext cx="8352928" cy="3672408"/>
            <a:chOff x="850264" y="1552754"/>
            <a:chExt cx="10491473" cy="4877076"/>
          </a:xfrm>
        </p:grpSpPr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23BC58CF-F863-49E6-BC43-590D35FEC460}"/>
                </a:ext>
              </a:extLst>
            </p:cNvPr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15" name="任意多边形 1">
                <a:extLst>
                  <a:ext uri="{FF2B5EF4-FFF2-40B4-BE49-F238E27FC236}">
                    <a16:creationId xmlns="" xmlns:a16="http://schemas.microsoft.com/office/drawing/2014/main" id="{1790239C-5F3B-402B-B543-A242937AA4C6}"/>
                  </a:ext>
                </a:extLst>
              </p:cNvPr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F0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="" xmlns:a16="http://schemas.microsoft.com/office/drawing/2014/main" id="{59EAE709-B312-4808-8573-DEB6006A4B3D}"/>
                  </a:ext>
                </a:extLst>
              </p:cNvPr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7" name="平行四边形 16">
                  <a:extLst>
                    <a:ext uri="{FF2B5EF4-FFF2-40B4-BE49-F238E27FC236}">
                      <a16:creationId xmlns="" xmlns:a16="http://schemas.microsoft.com/office/drawing/2014/main" id="{9AD4E44F-28E4-4A0B-BE65-AA504FB8F701}"/>
                    </a:ext>
                  </a:extLst>
                </p:cNvPr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8" name="平行四边形 17">
                  <a:extLst>
                    <a:ext uri="{FF2B5EF4-FFF2-40B4-BE49-F238E27FC236}">
                      <a16:creationId xmlns="" xmlns:a16="http://schemas.microsoft.com/office/drawing/2014/main" id="{1D4A4381-9529-4C8B-BBD2-883112389754}"/>
                    </a:ext>
                  </a:extLst>
                </p:cNvPr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9" name="平行四边形 18">
                  <a:extLst>
                    <a:ext uri="{FF2B5EF4-FFF2-40B4-BE49-F238E27FC236}">
                      <a16:creationId xmlns="" xmlns:a16="http://schemas.microsoft.com/office/drawing/2014/main" id="{8ED39919-F544-4B64-9B76-5AAD3AA1FE53}"/>
                    </a:ext>
                  </a:extLst>
                </p:cNvPr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</p:grpSp>
        </p:grpSp>
        <p:sp>
          <p:nvSpPr>
            <p:cNvPr id="11" name="平行四边形 10">
              <a:extLst>
                <a:ext uri="{FF2B5EF4-FFF2-40B4-BE49-F238E27FC236}">
                  <a16:creationId xmlns="" xmlns:a16="http://schemas.microsoft.com/office/drawing/2014/main" id="{3B9FFE9C-A5BB-4393-A60F-9A7976DBBD9F}"/>
                </a:ext>
              </a:extLst>
            </p:cNvPr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="" xmlns:a16="http://schemas.microsoft.com/office/drawing/2014/main" id="{0609C4B0-1EDA-462E-8E4D-EF298FA56EFA}"/>
                </a:ext>
              </a:extLst>
            </p:cNvPr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="" xmlns:a16="http://schemas.microsoft.com/office/drawing/2014/main" id="{7C6F60B3-1FE0-4409-90ED-B478F5778269}"/>
                </a:ext>
              </a:extLst>
            </p:cNvPr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5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147238" y="1418912"/>
            <a:ext cx="2849525" cy="2849525"/>
            <a:chOff x="4196317" y="1890824"/>
            <a:chExt cx="3799366" cy="3799366"/>
          </a:xfrm>
        </p:grpSpPr>
        <p:sp>
          <p:nvSpPr>
            <p:cNvPr id="7" name="任意多边形: 形状 6"/>
            <p:cNvSpPr/>
            <p:nvPr/>
          </p:nvSpPr>
          <p:spPr>
            <a:xfrm>
              <a:off x="4196317" y="1890824"/>
              <a:ext cx="1768550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6227135" y="1890824"/>
              <a:ext cx="1768548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任意多边形: 形状 8"/>
            <p:cNvSpPr/>
            <p:nvPr/>
          </p:nvSpPr>
          <p:spPr>
            <a:xfrm flipV="1">
              <a:off x="4196317" y="3921640"/>
              <a:ext cx="1768550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任意多边形: 形状 9"/>
            <p:cNvSpPr/>
            <p:nvPr/>
          </p:nvSpPr>
          <p:spPr>
            <a:xfrm flipH="1" flipV="1">
              <a:off x="6227135" y="3921640"/>
              <a:ext cx="1768548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statistics-on-laptop_82095"/>
            <p:cNvSpPr>
              <a:spLocks noChangeAspect="1"/>
            </p:cNvSpPr>
            <p:nvPr/>
          </p:nvSpPr>
          <p:spPr bwMode="auto">
            <a:xfrm>
              <a:off x="4898988" y="2625822"/>
              <a:ext cx="798009" cy="645277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statistics-on-laptop_82095"/>
            <p:cNvSpPr>
              <a:spLocks noChangeAspect="1"/>
            </p:cNvSpPr>
            <p:nvPr/>
          </p:nvSpPr>
          <p:spPr bwMode="auto">
            <a:xfrm>
              <a:off x="6493871" y="2561824"/>
              <a:ext cx="798009" cy="773273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statistics-on-laptop_82095"/>
            <p:cNvSpPr>
              <a:spLocks noChangeAspect="1"/>
            </p:cNvSpPr>
            <p:nvPr/>
          </p:nvSpPr>
          <p:spPr bwMode="auto">
            <a:xfrm>
              <a:off x="4910912" y="4218768"/>
              <a:ext cx="774161" cy="798009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statistics-on-laptop_82095"/>
            <p:cNvSpPr>
              <a:spLocks noChangeAspect="1"/>
            </p:cNvSpPr>
            <p:nvPr/>
          </p:nvSpPr>
          <p:spPr bwMode="auto">
            <a:xfrm>
              <a:off x="6493871" y="4254250"/>
              <a:ext cx="798009" cy="727045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12414" y="1406718"/>
            <a:ext cx="2331923" cy="813848"/>
            <a:chOff x="1818113" y="1981592"/>
            <a:chExt cx="3109230" cy="1085132"/>
          </a:xfrm>
        </p:grpSpPr>
        <p:sp>
          <p:nvSpPr>
            <p:cNvPr id="21" name="矩形 20"/>
            <p:cNvSpPr/>
            <p:nvPr/>
          </p:nvSpPr>
          <p:spPr>
            <a:xfrm>
              <a:off x="1818114" y="2334216"/>
              <a:ext cx="3109229" cy="732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每次课程知识点讲完以后，都会安排一些作业作为实践提升的方式</a:t>
              </a:r>
              <a:r>
                <a:rPr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.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18113" y="1981592"/>
              <a:ext cx="22419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课后作业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9613" y="1406720"/>
            <a:ext cx="1951973" cy="1568671"/>
            <a:chOff x="2456228" y="1981592"/>
            <a:chExt cx="2471115" cy="2091560"/>
          </a:xfrm>
        </p:grpSpPr>
        <p:sp>
          <p:nvSpPr>
            <p:cNvPr id="24" name="矩形 23"/>
            <p:cNvSpPr/>
            <p:nvPr/>
          </p:nvSpPr>
          <p:spPr>
            <a:xfrm>
              <a:off x="2456228" y="2334216"/>
              <a:ext cx="2471115" cy="1738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(20:30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22:30)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周六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周日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并且会提供课后录播视频用于巩固学习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腾讯课堂在线直播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12414" y="3228396"/>
            <a:ext cx="2331923" cy="571475"/>
            <a:chOff x="1818113" y="1981592"/>
            <a:chExt cx="3109230" cy="761967"/>
          </a:xfrm>
        </p:grpSpPr>
        <p:sp>
          <p:nvSpPr>
            <p:cNvPr id="32" name="矩形 31"/>
            <p:cNvSpPr/>
            <p:nvPr/>
          </p:nvSpPr>
          <p:spPr>
            <a:xfrm>
              <a:off x="1818114" y="2334216"/>
              <a:ext cx="3109229" cy="409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分享课程中的源码及课件。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818113" y="1981592"/>
              <a:ext cx="2410610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课程源码及课件分享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9663" y="3228391"/>
            <a:ext cx="2331922" cy="1083923"/>
            <a:chOff x="1818114" y="1981592"/>
            <a:chExt cx="3109229" cy="1445230"/>
          </a:xfrm>
        </p:grpSpPr>
        <p:sp>
          <p:nvSpPr>
            <p:cNvPr id="30" name="矩形 29"/>
            <p:cNvSpPr/>
            <p:nvPr/>
          </p:nvSpPr>
          <p:spPr>
            <a:xfrm>
              <a:off x="1818114" y="2334216"/>
              <a:ext cx="3109229" cy="1092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上课前提供课程的预习资料提前预习。并且有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VIP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专属小群，授课老师实时在线答疑解惑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课前预习资料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F9B90534-96A7-49DB-B1D3-745479C682BD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34" name="TextBox 47">
              <a:extLst>
                <a:ext uri="{FF2B5EF4-FFF2-40B4-BE49-F238E27FC236}">
                  <a16:creationId xmlns="" xmlns:a16="http://schemas.microsoft.com/office/drawing/2014/main" id="{E46FE75B-5B82-4239-ACD9-701998B74916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学习方式</a:t>
              </a:r>
            </a:p>
          </p:txBody>
        </p:sp>
        <p:sp>
          <p:nvSpPr>
            <p:cNvPr id="39" name="Rectangle 20">
              <a:extLst>
                <a:ext uri="{FF2B5EF4-FFF2-40B4-BE49-F238E27FC236}">
                  <a16:creationId xmlns="" xmlns:a16="http://schemas.microsoft.com/office/drawing/2014/main" id="{C4E5EC5E-2DAD-4D99-B05C-4554E672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954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66" name="组合 165">
            <a:extLst>
              <a:ext uri="{FF2B5EF4-FFF2-40B4-BE49-F238E27FC236}">
                <a16:creationId xmlns="" xmlns:a16="http://schemas.microsoft.com/office/drawing/2014/main" id="{2DEE1962-4C92-48EA-9518-330DDF8EF079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167" name="TextBox 47">
              <a:extLst>
                <a:ext uri="{FF2B5EF4-FFF2-40B4-BE49-F238E27FC236}">
                  <a16:creationId xmlns="" xmlns:a16="http://schemas.microsoft.com/office/drawing/2014/main" id="{2F4BDEAE-0E76-4DA1-8E52-678632184788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课程</a:t>
              </a:r>
              <a:r>
                <a:rPr lang="zh-CN" altLang="en-US" b="1" dirty="0" smtClean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体系</a:t>
              </a:r>
              <a:endPara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Rectangle 20">
              <a:extLst>
                <a:ext uri="{FF2B5EF4-FFF2-40B4-BE49-F238E27FC236}">
                  <a16:creationId xmlns="" xmlns:a16="http://schemas.microsoft.com/office/drawing/2014/main" id="{C60B3503-4F7F-48B4-9928-31924BB3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748" y="-811832"/>
            <a:ext cx="11397309" cy="607092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-13404"/>
            <a:ext cx="2451825" cy="514508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35896" y="1708448"/>
            <a:ext cx="4536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现在报名我们送第一期的视频，送面试班，只有这两天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曼妮</a:t>
            </a:r>
            <a:r>
              <a:rPr lang="zh-CN" altLang="en-US" dirty="0"/>
              <a:t>老师</a:t>
            </a:r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1213563685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45860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="" xmlns:a16="http://schemas.microsoft.com/office/drawing/2014/main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="" xmlns:a16="http://schemas.microsoft.com/office/drawing/2014/main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="" xmlns:a16="http://schemas.microsoft.com/office/drawing/2014/main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="" xmlns:a16="http://schemas.microsoft.com/office/drawing/2014/main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="" xmlns:a16="http://schemas.microsoft.com/office/drawing/2014/main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="" xmlns:a16="http://schemas.microsoft.com/office/drawing/2014/main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="" xmlns:a16="http://schemas.microsoft.com/office/drawing/2014/main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="" xmlns:a16="http://schemas.microsoft.com/office/drawing/2014/main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="" xmlns:a16="http://schemas.microsoft.com/office/drawing/2014/main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="" xmlns:a16="http://schemas.microsoft.com/office/drawing/2014/main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="" xmlns:a16="http://schemas.microsoft.com/office/drawing/2014/main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="" xmlns:a16="http://schemas.microsoft.com/office/drawing/2014/main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="" xmlns:a16="http://schemas.microsoft.com/office/drawing/2014/main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="" xmlns:a16="http://schemas.microsoft.com/office/drawing/2014/main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="" xmlns:a16="http://schemas.microsoft.com/office/drawing/2014/main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="" xmlns:a16="http://schemas.microsoft.com/office/drawing/2014/main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="" xmlns:a16="http://schemas.microsoft.com/office/drawing/2014/main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="" xmlns:a16="http://schemas.microsoft.com/office/drawing/2014/main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="" xmlns:a16="http://schemas.microsoft.com/office/drawing/2014/main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="" xmlns:a16="http://schemas.microsoft.com/office/drawing/2014/main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="" xmlns:a16="http://schemas.microsoft.com/office/drawing/2014/main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="" xmlns:a16="http://schemas.microsoft.com/office/drawing/2014/main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="" xmlns:a16="http://schemas.microsoft.com/office/drawing/2014/main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="" xmlns:a16="http://schemas.microsoft.com/office/drawing/2014/main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="" xmlns:a16="http://schemas.microsoft.com/office/drawing/2014/main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="" xmlns:a16="http://schemas.microsoft.com/office/drawing/2014/main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="" xmlns:a16="http://schemas.microsoft.com/office/drawing/2014/main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="" xmlns:a16="http://schemas.microsoft.com/office/drawing/2014/main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="" xmlns:a16="http://schemas.microsoft.com/office/drawing/2014/main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="" xmlns:a16="http://schemas.microsoft.com/office/drawing/2014/main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="" xmlns:a16="http://schemas.microsoft.com/office/drawing/2014/main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="" xmlns:a16="http://schemas.microsoft.com/office/drawing/2014/main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="" xmlns:a16="http://schemas.microsoft.com/office/drawing/2014/main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="" xmlns:a16="http://schemas.microsoft.com/office/drawing/2014/main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="" xmlns:a16="http://schemas.microsoft.com/office/drawing/2014/main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="" xmlns:a16="http://schemas.microsoft.com/office/drawing/2014/main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="" xmlns:a16="http://schemas.microsoft.com/office/drawing/2014/main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="" xmlns:a16="http://schemas.microsoft.com/office/drawing/2014/main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="" xmlns:a16="http://schemas.microsoft.com/office/drawing/2014/main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="" xmlns:a16="http://schemas.microsoft.com/office/drawing/2014/main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="" xmlns:a16="http://schemas.microsoft.com/office/drawing/2014/main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="" xmlns:a16="http://schemas.microsoft.com/office/drawing/2014/main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="" xmlns:a16="http://schemas.microsoft.com/office/drawing/2014/main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="" xmlns:a16="http://schemas.microsoft.com/office/drawing/2014/main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="" xmlns:a16="http://schemas.microsoft.com/office/drawing/2014/main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="" xmlns:a16="http://schemas.microsoft.com/office/drawing/2014/main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="" xmlns:a16="http://schemas.microsoft.com/office/drawing/2014/main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="" xmlns:a16="http://schemas.microsoft.com/office/drawing/2014/main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="" xmlns:a16="http://schemas.microsoft.com/office/drawing/2014/main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="" xmlns:a16="http://schemas.microsoft.com/office/drawing/2014/main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="" xmlns:a16="http://schemas.microsoft.com/office/drawing/2014/main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="" xmlns:a16="http://schemas.microsoft.com/office/drawing/2014/main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="" xmlns:a16="http://schemas.microsoft.com/office/drawing/2014/main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="" xmlns:a16="http://schemas.microsoft.com/office/drawing/2014/main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="" xmlns:a16="http://schemas.microsoft.com/office/drawing/2014/main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="" xmlns:a16="http://schemas.microsoft.com/office/drawing/2014/main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="" xmlns:a16="http://schemas.microsoft.com/office/drawing/2014/main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="" xmlns:a16="http://schemas.microsoft.com/office/drawing/2014/main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="" xmlns:a16="http://schemas.microsoft.com/office/drawing/2014/main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="" xmlns:a16="http://schemas.microsoft.com/office/drawing/2014/main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="" xmlns:a16="http://schemas.microsoft.com/office/drawing/2014/main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="" xmlns:a16="http://schemas.microsoft.com/office/drawing/2014/main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="" xmlns:a16="http://schemas.microsoft.com/office/drawing/2014/main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="" xmlns:a16="http://schemas.microsoft.com/office/drawing/2014/main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="" xmlns:a16="http://schemas.microsoft.com/office/drawing/2014/main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="" xmlns:a16="http://schemas.microsoft.com/office/drawing/2014/main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="" xmlns:a16="http://schemas.microsoft.com/office/drawing/2014/main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="" xmlns:a16="http://schemas.microsoft.com/office/drawing/2014/main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="" xmlns:a16="http://schemas.microsoft.com/office/drawing/2014/main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="" xmlns:a16="http://schemas.microsoft.com/office/drawing/2014/main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="" xmlns:a16="http://schemas.microsoft.com/office/drawing/2014/main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="" xmlns:a16="http://schemas.microsoft.com/office/drawing/2014/main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="" xmlns:a16="http://schemas.microsoft.com/office/drawing/2014/main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="" xmlns:a16="http://schemas.microsoft.com/office/drawing/2014/main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="" xmlns:a16="http://schemas.microsoft.com/office/drawing/2014/main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="" xmlns:a16="http://schemas.microsoft.com/office/drawing/2014/main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="" xmlns:a16="http://schemas.microsoft.com/office/drawing/2014/main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="" xmlns:a16="http://schemas.microsoft.com/office/drawing/2014/main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="" xmlns:a16="http://schemas.microsoft.com/office/drawing/2014/main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="" xmlns:a16="http://schemas.microsoft.com/office/drawing/2014/main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="" xmlns:a16="http://schemas.microsoft.com/office/drawing/2014/main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="" xmlns:a16="http://schemas.microsoft.com/office/drawing/2014/main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="" xmlns:a16="http://schemas.microsoft.com/office/drawing/2014/main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="" xmlns:a16="http://schemas.microsoft.com/office/drawing/2014/main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="" xmlns:a16="http://schemas.microsoft.com/office/drawing/2014/main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="" xmlns:a16="http://schemas.microsoft.com/office/drawing/2014/main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="" xmlns:a16="http://schemas.microsoft.com/office/drawing/2014/main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="" xmlns:a16="http://schemas.microsoft.com/office/drawing/2014/main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="" xmlns:a16="http://schemas.microsoft.com/office/drawing/2014/main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="" xmlns:a16="http://schemas.microsoft.com/office/drawing/2014/main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="" xmlns:a16="http://schemas.microsoft.com/office/drawing/2014/main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="" xmlns:a16="http://schemas.microsoft.com/office/drawing/2014/main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="" xmlns:a16="http://schemas.microsoft.com/office/drawing/2014/main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="" xmlns:a16="http://schemas.microsoft.com/office/drawing/2014/main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="" xmlns:a16="http://schemas.microsoft.com/office/drawing/2014/main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="" xmlns:a16="http://schemas.microsoft.com/office/drawing/2014/main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="" xmlns:a16="http://schemas.microsoft.com/office/drawing/2014/main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="" xmlns:a16="http://schemas.microsoft.com/office/drawing/2014/main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="" xmlns:a16="http://schemas.microsoft.com/office/drawing/2014/main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="" xmlns:a16="http://schemas.microsoft.com/office/drawing/2014/main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="" xmlns:a16="http://schemas.microsoft.com/office/drawing/2014/main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="" xmlns:a16="http://schemas.microsoft.com/office/drawing/2014/main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="" xmlns:a16="http://schemas.microsoft.com/office/drawing/2014/main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="" xmlns:a16="http://schemas.microsoft.com/office/drawing/2014/main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="" xmlns:a16="http://schemas.microsoft.com/office/drawing/2014/main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="" xmlns:a16="http://schemas.microsoft.com/office/drawing/2014/main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="" xmlns:a16="http://schemas.microsoft.com/office/drawing/2014/main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="" xmlns:a16="http://schemas.microsoft.com/office/drawing/2014/main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="" xmlns:a16="http://schemas.microsoft.com/office/drawing/2014/main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="" xmlns:a16="http://schemas.microsoft.com/office/drawing/2014/main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="" xmlns:a16="http://schemas.microsoft.com/office/drawing/2014/main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="" xmlns:a16="http://schemas.microsoft.com/office/drawing/2014/main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="" xmlns:a16="http://schemas.microsoft.com/office/drawing/2014/main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="" xmlns:a16="http://schemas.microsoft.com/office/drawing/2014/main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="" xmlns:a16="http://schemas.microsoft.com/office/drawing/2014/main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="" xmlns:a16="http://schemas.microsoft.com/office/drawing/2014/main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="" xmlns:a16="http://schemas.microsoft.com/office/drawing/2014/main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="" xmlns:a16="http://schemas.microsoft.com/office/drawing/2014/main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="" xmlns:a16="http://schemas.microsoft.com/office/drawing/2014/main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="" xmlns:a16="http://schemas.microsoft.com/office/drawing/2014/main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="" xmlns:a16="http://schemas.microsoft.com/office/drawing/2014/main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="" xmlns:a16="http://schemas.microsoft.com/office/drawing/2014/main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="" xmlns:a16="http://schemas.microsoft.com/office/drawing/2014/main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="" xmlns:a16="http://schemas.microsoft.com/office/drawing/2014/main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="" xmlns:a16="http://schemas.microsoft.com/office/drawing/2014/main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="" xmlns:a16="http://schemas.microsoft.com/office/drawing/2014/main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="" xmlns:a16="http://schemas.microsoft.com/office/drawing/2014/main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="" xmlns:a16="http://schemas.microsoft.com/office/drawing/2014/main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="" xmlns:a16="http://schemas.microsoft.com/office/drawing/2014/main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="" xmlns:a16="http://schemas.microsoft.com/office/drawing/2014/main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="" xmlns:a16="http://schemas.microsoft.com/office/drawing/2014/main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="" xmlns:a16="http://schemas.microsoft.com/office/drawing/2014/main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="" xmlns:a16="http://schemas.microsoft.com/office/drawing/2014/main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="" xmlns:a16="http://schemas.microsoft.com/office/drawing/2014/main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="" xmlns:a16="http://schemas.microsoft.com/office/drawing/2014/main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="" xmlns:a16="http://schemas.microsoft.com/office/drawing/2014/main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="" xmlns:a16="http://schemas.microsoft.com/office/drawing/2014/main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="" xmlns:a16="http://schemas.microsoft.com/office/drawing/2014/main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="" xmlns:a16="http://schemas.microsoft.com/office/drawing/2014/main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="" xmlns:a16="http://schemas.microsoft.com/office/drawing/2014/main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="" xmlns:a16="http://schemas.microsoft.com/office/drawing/2014/main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="" xmlns:a16="http://schemas.microsoft.com/office/drawing/2014/main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="" xmlns:a16="http://schemas.microsoft.com/office/drawing/2014/main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="" xmlns:a16="http://schemas.microsoft.com/office/drawing/2014/main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="" xmlns:a16="http://schemas.microsoft.com/office/drawing/2014/main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="" xmlns:a16="http://schemas.microsoft.com/office/drawing/2014/main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="" xmlns:a16="http://schemas.microsoft.com/office/drawing/2014/main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="" xmlns:a16="http://schemas.microsoft.com/office/drawing/2014/main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="" xmlns:a16="http://schemas.microsoft.com/office/drawing/2014/main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="" xmlns:a16="http://schemas.microsoft.com/office/drawing/2014/main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="" xmlns:a16="http://schemas.microsoft.com/office/drawing/2014/main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="" xmlns:a16="http://schemas.microsoft.com/office/drawing/2014/main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="" xmlns:a16="http://schemas.microsoft.com/office/drawing/2014/main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="" xmlns:a16="http://schemas.microsoft.com/office/drawing/2014/main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="" xmlns:a16="http://schemas.microsoft.com/office/drawing/2014/main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="" xmlns:a16="http://schemas.microsoft.com/office/drawing/2014/main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="" xmlns:a16="http://schemas.microsoft.com/office/drawing/2014/main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="" xmlns:a16="http://schemas.microsoft.com/office/drawing/2014/main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="" xmlns:a16="http://schemas.microsoft.com/office/drawing/2014/main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="" xmlns:a16="http://schemas.microsoft.com/office/drawing/2014/main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="" xmlns:a16="http://schemas.microsoft.com/office/drawing/2014/main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="" xmlns:a16="http://schemas.microsoft.com/office/drawing/2014/main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="" xmlns:a16="http://schemas.microsoft.com/office/drawing/2014/main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="" xmlns:a16="http://schemas.microsoft.com/office/drawing/2014/main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="" xmlns:a16="http://schemas.microsoft.com/office/drawing/2014/main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="" xmlns:a16="http://schemas.microsoft.com/office/drawing/2014/main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="" xmlns:a16="http://schemas.microsoft.com/office/drawing/2014/main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="" xmlns:a16="http://schemas.microsoft.com/office/drawing/2014/main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="" xmlns:a16="http://schemas.microsoft.com/office/drawing/2014/main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="" xmlns:a16="http://schemas.microsoft.com/office/drawing/2014/main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="" xmlns:a16="http://schemas.microsoft.com/office/drawing/2014/main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="" xmlns:a16="http://schemas.microsoft.com/office/drawing/2014/main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="" xmlns:a16="http://schemas.microsoft.com/office/drawing/2014/main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="" xmlns:a16="http://schemas.microsoft.com/office/drawing/2014/main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="" xmlns:a16="http://schemas.microsoft.com/office/drawing/2014/main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="" xmlns:a16="http://schemas.microsoft.com/office/drawing/2014/main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="" xmlns:a16="http://schemas.microsoft.com/office/drawing/2014/main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="" xmlns:a16="http://schemas.microsoft.com/office/drawing/2014/main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="" xmlns:a16="http://schemas.microsoft.com/office/drawing/2014/main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="" xmlns:a16="http://schemas.microsoft.com/office/drawing/2014/main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="" xmlns:a16="http://schemas.microsoft.com/office/drawing/2014/main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="" xmlns:a16="http://schemas.microsoft.com/office/drawing/2014/main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="" xmlns:a16="http://schemas.microsoft.com/office/drawing/2014/main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="" xmlns:a16="http://schemas.microsoft.com/office/drawing/2014/main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="" xmlns:a16="http://schemas.microsoft.com/office/drawing/2014/main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="" xmlns:a16="http://schemas.microsoft.com/office/drawing/2014/main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="" xmlns:a16="http://schemas.microsoft.com/office/drawing/2014/main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="" xmlns:a16="http://schemas.microsoft.com/office/drawing/2014/main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="" xmlns:a16="http://schemas.microsoft.com/office/drawing/2014/main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="" xmlns:a16="http://schemas.microsoft.com/office/drawing/2014/main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="" xmlns:a16="http://schemas.microsoft.com/office/drawing/2014/main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="" xmlns:a16="http://schemas.microsoft.com/office/drawing/2014/main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="" xmlns:a16="http://schemas.microsoft.com/office/drawing/2014/main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="" xmlns:a16="http://schemas.microsoft.com/office/drawing/2014/main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="" xmlns:a16="http://schemas.microsoft.com/office/drawing/2014/main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="" xmlns:a16="http://schemas.microsoft.com/office/drawing/2014/main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="" xmlns:a16="http://schemas.microsoft.com/office/drawing/2014/main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="" xmlns:a16="http://schemas.microsoft.com/office/drawing/2014/main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="" xmlns:a16="http://schemas.microsoft.com/office/drawing/2014/main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="" xmlns:a16="http://schemas.microsoft.com/office/drawing/2014/main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="" xmlns:a16="http://schemas.microsoft.com/office/drawing/2014/main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="" xmlns:a16="http://schemas.microsoft.com/office/drawing/2014/main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="" xmlns:a16="http://schemas.microsoft.com/office/drawing/2014/main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="" xmlns:a16="http://schemas.microsoft.com/office/drawing/2014/main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="" xmlns:a16="http://schemas.microsoft.com/office/drawing/2014/main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="" xmlns:a16="http://schemas.microsoft.com/office/drawing/2014/main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="" xmlns:a16="http://schemas.microsoft.com/office/drawing/2014/main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="" xmlns:a16="http://schemas.microsoft.com/office/drawing/2014/main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="" xmlns:a16="http://schemas.microsoft.com/office/drawing/2014/main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="" xmlns:a16="http://schemas.microsoft.com/office/drawing/2014/main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="" xmlns:a16="http://schemas.microsoft.com/office/drawing/2014/main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="" xmlns:a16="http://schemas.microsoft.com/office/drawing/2014/main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="" xmlns:a16="http://schemas.microsoft.com/office/drawing/2014/main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="" xmlns:a16="http://schemas.microsoft.com/office/drawing/2014/main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="" xmlns:a16="http://schemas.microsoft.com/office/drawing/2014/main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="" xmlns:a16="http://schemas.microsoft.com/office/drawing/2014/main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="" xmlns:a16="http://schemas.microsoft.com/office/drawing/2014/main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="" xmlns:a16="http://schemas.microsoft.com/office/drawing/2014/main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="" xmlns:a16="http://schemas.microsoft.com/office/drawing/2014/main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="" xmlns:a16="http://schemas.microsoft.com/office/drawing/2014/main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="" xmlns:a16="http://schemas.microsoft.com/office/drawing/2014/main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="" xmlns:a16="http://schemas.microsoft.com/office/drawing/2014/main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="" xmlns:a16="http://schemas.microsoft.com/office/drawing/2014/main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="" xmlns:a16="http://schemas.microsoft.com/office/drawing/2014/main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="" xmlns:a16="http://schemas.microsoft.com/office/drawing/2014/main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="" xmlns:a16="http://schemas.microsoft.com/office/drawing/2014/main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="" xmlns:a16="http://schemas.microsoft.com/office/drawing/2014/main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="" xmlns:a16="http://schemas.microsoft.com/office/drawing/2014/main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="" xmlns:a16="http://schemas.microsoft.com/office/drawing/2014/main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="" xmlns:a16="http://schemas.microsoft.com/office/drawing/2014/main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="" xmlns:a16="http://schemas.microsoft.com/office/drawing/2014/main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="" xmlns:a16="http://schemas.microsoft.com/office/drawing/2014/main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="" xmlns:a16="http://schemas.microsoft.com/office/drawing/2014/main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="" xmlns:a16="http://schemas.microsoft.com/office/drawing/2014/main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="" xmlns:a16="http://schemas.microsoft.com/office/drawing/2014/main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="" xmlns:a16="http://schemas.microsoft.com/office/drawing/2014/main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="" xmlns:a16="http://schemas.microsoft.com/office/drawing/2014/main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="" xmlns:a16="http://schemas.microsoft.com/office/drawing/2014/main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="" xmlns:a16="http://schemas.microsoft.com/office/drawing/2014/main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="" xmlns:a16="http://schemas.microsoft.com/office/drawing/2014/main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="" xmlns:a16="http://schemas.microsoft.com/office/drawing/2014/main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="" xmlns:a16="http://schemas.microsoft.com/office/drawing/2014/main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="" xmlns:a16="http://schemas.microsoft.com/office/drawing/2014/main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="" xmlns:a16="http://schemas.microsoft.com/office/drawing/2014/main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="" xmlns:a16="http://schemas.microsoft.com/office/drawing/2014/main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="" xmlns:a16="http://schemas.microsoft.com/office/drawing/2014/main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="" xmlns:a16="http://schemas.microsoft.com/office/drawing/2014/main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="" xmlns:a16="http://schemas.microsoft.com/office/drawing/2014/main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="" xmlns:a16="http://schemas.microsoft.com/office/drawing/2014/main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="" xmlns:a16="http://schemas.microsoft.com/office/drawing/2014/main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="" xmlns:a16="http://schemas.microsoft.com/office/drawing/2014/main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="" xmlns:a16="http://schemas.microsoft.com/office/drawing/2014/main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="" xmlns:a16="http://schemas.microsoft.com/office/drawing/2014/main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="" xmlns:a16="http://schemas.microsoft.com/office/drawing/2014/main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="" xmlns:a16="http://schemas.microsoft.com/office/drawing/2014/main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="" xmlns:a16="http://schemas.microsoft.com/office/drawing/2014/main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="" xmlns:a16="http://schemas.microsoft.com/office/drawing/2014/main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="" xmlns:a16="http://schemas.microsoft.com/office/drawing/2014/main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="" xmlns:a16="http://schemas.microsoft.com/office/drawing/2014/main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="" xmlns:a16="http://schemas.microsoft.com/office/drawing/2014/main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="" xmlns:a16="http://schemas.microsoft.com/office/drawing/2014/main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="" xmlns:a16="http://schemas.microsoft.com/office/drawing/2014/main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="" xmlns:a16="http://schemas.microsoft.com/office/drawing/2014/main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="" xmlns:a16="http://schemas.microsoft.com/office/drawing/2014/main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="" xmlns:a16="http://schemas.microsoft.com/office/drawing/2014/main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="" xmlns:a16="http://schemas.microsoft.com/office/drawing/2014/main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="" xmlns:a16="http://schemas.microsoft.com/office/drawing/2014/main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="" xmlns:a16="http://schemas.microsoft.com/office/drawing/2014/main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="" xmlns:a16="http://schemas.microsoft.com/office/drawing/2014/main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="" xmlns:a16="http://schemas.microsoft.com/office/drawing/2014/main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="" xmlns:a16="http://schemas.microsoft.com/office/drawing/2014/main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="" xmlns:a16="http://schemas.microsoft.com/office/drawing/2014/main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="" xmlns:a16="http://schemas.microsoft.com/office/drawing/2014/main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="" xmlns:a16="http://schemas.microsoft.com/office/drawing/2014/main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="" xmlns:a16="http://schemas.microsoft.com/office/drawing/2014/main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="" xmlns:a16="http://schemas.microsoft.com/office/drawing/2014/main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="" xmlns:a16="http://schemas.microsoft.com/office/drawing/2014/main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="" xmlns:a16="http://schemas.microsoft.com/office/drawing/2014/main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="" xmlns:a16="http://schemas.microsoft.com/office/drawing/2014/main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="" xmlns:a16="http://schemas.microsoft.com/office/drawing/2014/main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="" xmlns:a16="http://schemas.microsoft.com/office/drawing/2014/main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="" xmlns:a16="http://schemas.microsoft.com/office/drawing/2014/main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="" xmlns:a16="http://schemas.microsoft.com/office/drawing/2014/main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="" xmlns:a16="http://schemas.microsoft.com/office/drawing/2014/main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="" xmlns:a16="http://schemas.microsoft.com/office/drawing/2014/main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="" xmlns:a16="http://schemas.microsoft.com/office/drawing/2014/main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="" xmlns:a16="http://schemas.microsoft.com/office/drawing/2014/main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="" xmlns:a16="http://schemas.microsoft.com/office/drawing/2014/main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="" xmlns:a16="http://schemas.microsoft.com/office/drawing/2014/main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="" xmlns:a16="http://schemas.microsoft.com/office/drawing/2014/main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="" xmlns:a16="http://schemas.microsoft.com/office/drawing/2014/main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="" xmlns:a16="http://schemas.microsoft.com/office/drawing/2014/main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="" xmlns:a16="http://schemas.microsoft.com/office/drawing/2014/main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="" xmlns:a16="http://schemas.microsoft.com/office/drawing/2014/main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="" xmlns:a16="http://schemas.microsoft.com/office/drawing/2014/main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="" xmlns:a16="http://schemas.microsoft.com/office/drawing/2014/main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="" xmlns:a16="http://schemas.microsoft.com/office/drawing/2014/main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="" xmlns:a16="http://schemas.microsoft.com/office/drawing/2014/main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="" xmlns:a16="http://schemas.microsoft.com/office/drawing/2014/main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="" xmlns:a16="http://schemas.microsoft.com/office/drawing/2014/main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="" xmlns:a16="http://schemas.microsoft.com/office/drawing/2014/main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="" xmlns:a16="http://schemas.microsoft.com/office/drawing/2014/main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="" xmlns:a16="http://schemas.microsoft.com/office/drawing/2014/main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="" xmlns:a16="http://schemas.microsoft.com/office/drawing/2014/main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="" xmlns:a16="http://schemas.microsoft.com/office/drawing/2014/main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="" xmlns:a16="http://schemas.microsoft.com/office/drawing/2014/main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="" xmlns:a16="http://schemas.microsoft.com/office/drawing/2014/main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="" xmlns:a16="http://schemas.microsoft.com/office/drawing/2014/main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="" xmlns:a16="http://schemas.microsoft.com/office/drawing/2014/main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="" xmlns:a16="http://schemas.microsoft.com/office/drawing/2014/main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="" xmlns:a16="http://schemas.microsoft.com/office/drawing/2014/main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="" xmlns:a16="http://schemas.microsoft.com/office/drawing/2014/main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="" xmlns:a16="http://schemas.microsoft.com/office/drawing/2014/main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="" xmlns:a16="http://schemas.microsoft.com/office/drawing/2014/main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="" xmlns:a16="http://schemas.microsoft.com/office/drawing/2014/main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="" xmlns:a16="http://schemas.microsoft.com/office/drawing/2014/main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="" xmlns:a16="http://schemas.microsoft.com/office/drawing/2014/main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="" xmlns:a16="http://schemas.microsoft.com/office/drawing/2014/main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="" xmlns:a16="http://schemas.microsoft.com/office/drawing/2014/main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="" xmlns:a16="http://schemas.microsoft.com/office/drawing/2014/main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="" xmlns:a16="http://schemas.microsoft.com/office/drawing/2014/main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="" xmlns:a16="http://schemas.microsoft.com/office/drawing/2014/main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="" xmlns:a16="http://schemas.microsoft.com/office/drawing/2014/main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="" xmlns:a16="http://schemas.microsoft.com/office/drawing/2014/main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="" xmlns:a16="http://schemas.microsoft.com/office/drawing/2014/main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="" xmlns:a16="http://schemas.microsoft.com/office/drawing/2014/main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="" xmlns:a16="http://schemas.microsoft.com/office/drawing/2014/main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="" xmlns:a16="http://schemas.microsoft.com/office/drawing/2014/main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="" xmlns:a16="http://schemas.microsoft.com/office/drawing/2014/main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="" xmlns:a16="http://schemas.microsoft.com/office/drawing/2014/main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="" xmlns:a16="http://schemas.microsoft.com/office/drawing/2014/main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="" xmlns:a16="http://schemas.microsoft.com/office/drawing/2014/main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="" xmlns:a16="http://schemas.microsoft.com/office/drawing/2014/main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="" xmlns:a16="http://schemas.microsoft.com/office/drawing/2014/main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="" xmlns:a16="http://schemas.microsoft.com/office/drawing/2014/main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="" xmlns:a16="http://schemas.microsoft.com/office/drawing/2014/main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="" xmlns:a16="http://schemas.microsoft.com/office/drawing/2014/main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="" xmlns:a16="http://schemas.microsoft.com/office/drawing/2014/main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="" xmlns:a16="http://schemas.microsoft.com/office/drawing/2014/main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="" xmlns:a16="http://schemas.microsoft.com/office/drawing/2014/main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="" xmlns:a16="http://schemas.microsoft.com/office/drawing/2014/main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="" xmlns:a16="http://schemas.microsoft.com/office/drawing/2014/main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="" xmlns:a16="http://schemas.microsoft.com/office/drawing/2014/main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="" xmlns:a16="http://schemas.microsoft.com/office/drawing/2014/main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="" xmlns:a16="http://schemas.microsoft.com/office/drawing/2014/main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="" xmlns:a16="http://schemas.microsoft.com/office/drawing/2014/main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="" xmlns:a16="http://schemas.microsoft.com/office/drawing/2014/main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="" xmlns:a16="http://schemas.microsoft.com/office/drawing/2014/main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="" xmlns:a16="http://schemas.microsoft.com/office/drawing/2014/main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="" xmlns:a16="http://schemas.microsoft.com/office/drawing/2014/main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="" xmlns:a16="http://schemas.microsoft.com/office/drawing/2014/main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="" xmlns:a16="http://schemas.microsoft.com/office/drawing/2014/main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="" xmlns:a16="http://schemas.microsoft.com/office/drawing/2014/main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="" xmlns:a16="http://schemas.microsoft.com/office/drawing/2014/main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="" xmlns:a16="http://schemas.microsoft.com/office/drawing/2014/main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="" xmlns:a16="http://schemas.microsoft.com/office/drawing/2014/main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="" xmlns:a16="http://schemas.microsoft.com/office/drawing/2014/main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="" xmlns:a16="http://schemas.microsoft.com/office/drawing/2014/main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="" xmlns:a16="http://schemas.microsoft.com/office/drawing/2014/main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="" xmlns:a16="http://schemas.microsoft.com/office/drawing/2014/main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="" xmlns:a16="http://schemas.microsoft.com/office/drawing/2014/main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="" xmlns:a16="http://schemas.microsoft.com/office/drawing/2014/main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="" xmlns:a16="http://schemas.microsoft.com/office/drawing/2014/main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="" xmlns:a16="http://schemas.microsoft.com/office/drawing/2014/main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="" xmlns:a16="http://schemas.microsoft.com/office/drawing/2014/main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="" xmlns:a16="http://schemas.microsoft.com/office/drawing/2014/main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="" xmlns:a16="http://schemas.microsoft.com/office/drawing/2014/main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="" xmlns:a16="http://schemas.microsoft.com/office/drawing/2014/main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="" xmlns:a16="http://schemas.microsoft.com/office/drawing/2014/main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="" xmlns:a16="http://schemas.microsoft.com/office/drawing/2014/main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="" xmlns:a16="http://schemas.microsoft.com/office/drawing/2014/main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="" xmlns:a16="http://schemas.microsoft.com/office/drawing/2014/main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="" xmlns:a16="http://schemas.microsoft.com/office/drawing/2014/main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="" xmlns:a16="http://schemas.microsoft.com/office/drawing/2014/main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="" xmlns:a16="http://schemas.microsoft.com/office/drawing/2014/main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="" xmlns:a16="http://schemas.microsoft.com/office/drawing/2014/main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="" xmlns:a16="http://schemas.microsoft.com/office/drawing/2014/main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="" xmlns:a16="http://schemas.microsoft.com/office/drawing/2014/main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="" xmlns:a16="http://schemas.microsoft.com/office/drawing/2014/main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="" xmlns:a16="http://schemas.microsoft.com/office/drawing/2014/main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="" xmlns:a16="http://schemas.microsoft.com/office/drawing/2014/main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="" xmlns:a16="http://schemas.microsoft.com/office/drawing/2014/main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="" xmlns:a16="http://schemas.microsoft.com/office/drawing/2014/main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="" xmlns:a16="http://schemas.microsoft.com/office/drawing/2014/main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="" xmlns:a16="http://schemas.microsoft.com/office/drawing/2014/main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="" xmlns:a16="http://schemas.microsoft.com/office/drawing/2014/main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="" xmlns:a16="http://schemas.microsoft.com/office/drawing/2014/main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="" xmlns:a16="http://schemas.microsoft.com/office/drawing/2014/main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="" xmlns:a16="http://schemas.microsoft.com/office/drawing/2014/main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="" xmlns:a16="http://schemas.microsoft.com/office/drawing/2014/main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="" xmlns:a16="http://schemas.microsoft.com/office/drawing/2014/main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="" xmlns:a16="http://schemas.microsoft.com/office/drawing/2014/main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="" xmlns:a16="http://schemas.microsoft.com/office/drawing/2014/main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="" xmlns:a16="http://schemas.microsoft.com/office/drawing/2014/main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="" xmlns:a16="http://schemas.microsoft.com/office/drawing/2014/main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="" xmlns:a16="http://schemas.microsoft.com/office/drawing/2014/main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="" xmlns:a16="http://schemas.microsoft.com/office/drawing/2014/main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="" xmlns:a16="http://schemas.microsoft.com/office/drawing/2014/main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="" xmlns:a16="http://schemas.microsoft.com/office/drawing/2014/main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="" xmlns:a16="http://schemas.microsoft.com/office/drawing/2014/main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="" xmlns:a16="http://schemas.microsoft.com/office/drawing/2014/main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="" xmlns:a16="http://schemas.microsoft.com/office/drawing/2014/main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="" xmlns:a16="http://schemas.microsoft.com/office/drawing/2014/main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="" xmlns:a16="http://schemas.microsoft.com/office/drawing/2014/main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="" xmlns:a16="http://schemas.microsoft.com/office/drawing/2014/main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="" xmlns:a16="http://schemas.microsoft.com/office/drawing/2014/main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="" xmlns:a16="http://schemas.microsoft.com/office/drawing/2014/main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="" xmlns:a16="http://schemas.microsoft.com/office/drawing/2014/main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="" xmlns:a16="http://schemas.microsoft.com/office/drawing/2014/main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="" xmlns:a16="http://schemas.microsoft.com/office/drawing/2014/main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="" xmlns:a16="http://schemas.microsoft.com/office/drawing/2014/main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="" xmlns:a16="http://schemas.microsoft.com/office/drawing/2014/main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="" xmlns:a16="http://schemas.microsoft.com/office/drawing/2014/main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="" xmlns:a16="http://schemas.microsoft.com/office/drawing/2014/main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="" xmlns:a16="http://schemas.microsoft.com/office/drawing/2014/main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="" xmlns:a16="http://schemas.microsoft.com/office/drawing/2014/main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="" xmlns:a16="http://schemas.microsoft.com/office/drawing/2014/main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="" xmlns:a16="http://schemas.microsoft.com/office/drawing/2014/main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="" xmlns:a16="http://schemas.microsoft.com/office/drawing/2014/main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="" xmlns:a16="http://schemas.microsoft.com/office/drawing/2014/main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="" xmlns:a16="http://schemas.microsoft.com/office/drawing/2014/main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="" xmlns:a16="http://schemas.microsoft.com/office/drawing/2014/main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="" xmlns:a16="http://schemas.microsoft.com/office/drawing/2014/main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="" xmlns:a16="http://schemas.microsoft.com/office/drawing/2014/main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="" xmlns:a16="http://schemas.microsoft.com/office/drawing/2014/main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="" xmlns:a16="http://schemas.microsoft.com/office/drawing/2014/main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="" xmlns:a16="http://schemas.microsoft.com/office/drawing/2014/main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="" xmlns:a16="http://schemas.microsoft.com/office/drawing/2014/main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="" xmlns:a16="http://schemas.microsoft.com/office/drawing/2014/main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="" xmlns:a16="http://schemas.microsoft.com/office/drawing/2014/main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="" xmlns:a16="http://schemas.microsoft.com/office/drawing/2014/main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="" xmlns:a16="http://schemas.microsoft.com/office/drawing/2014/main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="" xmlns:a16="http://schemas.microsoft.com/office/drawing/2014/main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="" xmlns:a16="http://schemas.microsoft.com/office/drawing/2014/main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="" xmlns:a16="http://schemas.microsoft.com/office/drawing/2014/main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="" xmlns:a16="http://schemas.microsoft.com/office/drawing/2014/main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="" xmlns:a16="http://schemas.microsoft.com/office/drawing/2014/main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="" xmlns:a16="http://schemas.microsoft.com/office/drawing/2014/main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="" xmlns:a16="http://schemas.microsoft.com/office/drawing/2014/main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="" xmlns:a16="http://schemas.microsoft.com/office/drawing/2014/main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="" xmlns:a16="http://schemas.microsoft.com/office/drawing/2014/main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="" xmlns:a16="http://schemas.microsoft.com/office/drawing/2014/main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="" xmlns:a16="http://schemas.microsoft.com/office/drawing/2014/main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="" xmlns:a16="http://schemas.microsoft.com/office/drawing/2014/main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="" xmlns:a16="http://schemas.microsoft.com/office/drawing/2014/main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="" xmlns:a16="http://schemas.microsoft.com/office/drawing/2014/main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="" xmlns:a16="http://schemas.microsoft.com/office/drawing/2014/main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="" xmlns:a16="http://schemas.microsoft.com/office/drawing/2014/main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="" xmlns:a16="http://schemas.microsoft.com/office/drawing/2014/main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="" xmlns:a16="http://schemas.microsoft.com/office/drawing/2014/main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="" xmlns:a16="http://schemas.microsoft.com/office/drawing/2014/main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="" xmlns:a16="http://schemas.microsoft.com/office/drawing/2014/main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="" xmlns:a16="http://schemas.microsoft.com/office/drawing/2014/main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="" xmlns:a16="http://schemas.microsoft.com/office/drawing/2014/main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="" xmlns:a16="http://schemas.microsoft.com/office/drawing/2014/main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="" xmlns:a16="http://schemas.microsoft.com/office/drawing/2014/main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="" xmlns:a16="http://schemas.microsoft.com/office/drawing/2014/main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="" xmlns:a16="http://schemas.microsoft.com/office/drawing/2014/main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="" xmlns:a16="http://schemas.microsoft.com/office/drawing/2014/main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="" xmlns:a16="http://schemas.microsoft.com/office/drawing/2014/main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="" xmlns:a16="http://schemas.microsoft.com/office/drawing/2014/main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="" xmlns:a16="http://schemas.microsoft.com/office/drawing/2014/main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="" xmlns:a16="http://schemas.microsoft.com/office/drawing/2014/main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="" xmlns:a16="http://schemas.microsoft.com/office/drawing/2014/main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="" xmlns:a16="http://schemas.microsoft.com/office/drawing/2014/main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="" xmlns:a16="http://schemas.microsoft.com/office/drawing/2014/main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="" xmlns:a16="http://schemas.microsoft.com/office/drawing/2014/main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="" xmlns:a16="http://schemas.microsoft.com/office/drawing/2014/main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="" xmlns:a16="http://schemas.microsoft.com/office/drawing/2014/main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="" xmlns:a16="http://schemas.microsoft.com/office/drawing/2014/main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="" xmlns:a16="http://schemas.microsoft.com/office/drawing/2014/main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="" xmlns:a16="http://schemas.microsoft.com/office/drawing/2014/main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="" xmlns:a16="http://schemas.microsoft.com/office/drawing/2014/main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="" xmlns:a16="http://schemas.microsoft.com/office/drawing/2014/main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="" xmlns:a16="http://schemas.microsoft.com/office/drawing/2014/main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="" xmlns:a16="http://schemas.microsoft.com/office/drawing/2014/main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="" xmlns:a16="http://schemas.microsoft.com/office/drawing/2014/main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="" xmlns:a16="http://schemas.microsoft.com/office/drawing/2014/main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="" xmlns:a16="http://schemas.microsoft.com/office/drawing/2014/main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="" xmlns:a16="http://schemas.microsoft.com/office/drawing/2014/main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="" xmlns:a16="http://schemas.microsoft.com/office/drawing/2014/main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="" xmlns:a16="http://schemas.microsoft.com/office/drawing/2014/main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="" xmlns:a16="http://schemas.microsoft.com/office/drawing/2014/main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="" xmlns:a16="http://schemas.microsoft.com/office/drawing/2014/main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="" xmlns:a16="http://schemas.microsoft.com/office/drawing/2014/main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="" xmlns:a16="http://schemas.microsoft.com/office/drawing/2014/main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="" xmlns:a16="http://schemas.microsoft.com/office/drawing/2014/main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="" xmlns:a16="http://schemas.microsoft.com/office/drawing/2014/main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="" xmlns:a16="http://schemas.microsoft.com/office/drawing/2014/main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="" xmlns:a16="http://schemas.microsoft.com/office/drawing/2014/main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="" xmlns:a16="http://schemas.microsoft.com/office/drawing/2014/main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="" xmlns:a16="http://schemas.microsoft.com/office/drawing/2014/main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="" xmlns:a16="http://schemas.microsoft.com/office/drawing/2014/main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="" xmlns:a16="http://schemas.microsoft.com/office/drawing/2014/main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="" xmlns:a16="http://schemas.microsoft.com/office/drawing/2014/main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="" xmlns:a16="http://schemas.microsoft.com/office/drawing/2014/main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="" xmlns:a16="http://schemas.microsoft.com/office/drawing/2014/main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="" xmlns:a16="http://schemas.microsoft.com/office/drawing/2014/main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="" xmlns:a16="http://schemas.microsoft.com/office/drawing/2014/main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="" xmlns:a16="http://schemas.microsoft.com/office/drawing/2014/main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="" xmlns:a16="http://schemas.microsoft.com/office/drawing/2014/main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="" xmlns:a16="http://schemas.microsoft.com/office/drawing/2014/main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="" xmlns:a16="http://schemas.microsoft.com/office/drawing/2014/main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15816" y="4444752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曼妮老师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1213563685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46462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模板引擎核心组件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Thymeleaf</a:t>
            </a:r>
            <a:r>
              <a:rPr lang="en-US" altLang="zh-CN" dirty="0" smtClean="0"/>
              <a:t> On </a:t>
            </a:r>
            <a:r>
              <a:rPr lang="en-US" altLang="zh-CN" dirty="0" smtClean="0"/>
              <a:t>Spring Web </a:t>
            </a:r>
            <a:r>
              <a:rPr lang="en-US" altLang="zh-CN" dirty="0" smtClean="0"/>
              <a:t>MVC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Spring Boot </a:t>
            </a:r>
            <a:r>
              <a:rPr lang="zh-CN" altLang="en-US" dirty="0"/>
              <a:t>运用 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820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小马哥的新书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《Spring Boot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编程思想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上市时间：预计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年中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系统学习，拒绝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浅尝辄止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重视规范，了解发展趋势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场景分析，掌握技术选型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解读，理解设计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实战演练，巩固学习成果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865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模板引擎核心</a:t>
            </a:r>
            <a:r>
              <a:rPr lang="zh-CN" altLang="en-US" dirty="0"/>
              <a:t>组件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3500" dirty="0" smtClean="0"/>
              <a:t>资源</a:t>
            </a:r>
            <a:r>
              <a:rPr lang="zh-CN" altLang="en-US" sz="3500" dirty="0" smtClean="0"/>
              <a:t>管理</a:t>
            </a:r>
            <a:endParaRPr lang="en-US" altLang="zh-CN" sz="3500" dirty="0" smtClean="0"/>
          </a:p>
          <a:p>
            <a:r>
              <a:rPr lang="zh-CN" altLang="en-US" sz="3500" dirty="0" smtClean="0"/>
              <a:t>模板封装</a:t>
            </a:r>
            <a:endParaRPr lang="en-US" altLang="zh-CN" sz="3500" dirty="0"/>
          </a:p>
          <a:p>
            <a:r>
              <a:rPr lang="zh-CN" altLang="en-US" sz="3600" dirty="0" smtClean="0"/>
              <a:t>模板解析</a:t>
            </a:r>
            <a:endParaRPr lang="en-US" altLang="zh-CN" sz="3600" dirty="0" smtClean="0"/>
          </a:p>
          <a:p>
            <a:r>
              <a:rPr lang="zh-CN" altLang="en-US" sz="3100" dirty="0" smtClean="0"/>
              <a:t>国际化</a:t>
            </a:r>
            <a:endParaRPr lang="en-US" altLang="zh-CN" sz="3100" dirty="0" smtClean="0"/>
          </a:p>
          <a:p>
            <a:r>
              <a:rPr lang="zh-CN" altLang="en-US" sz="3100" dirty="0"/>
              <a:t>渲染</a:t>
            </a:r>
            <a:r>
              <a:rPr lang="zh-CN" altLang="en-US" sz="3100" dirty="0" smtClean="0"/>
              <a:t>上下文</a:t>
            </a:r>
            <a:endParaRPr lang="en-US" altLang="zh-CN" sz="3100" dirty="0" smtClean="0"/>
          </a:p>
          <a:p>
            <a:r>
              <a:rPr lang="zh-CN" altLang="en-US" sz="3100" dirty="0" smtClean="0"/>
              <a:t>表达式引擎</a:t>
            </a:r>
            <a:endParaRPr lang="en-US" altLang="zh-CN" sz="3100" dirty="0"/>
          </a:p>
          <a:p>
            <a:r>
              <a:rPr lang="zh-CN" altLang="en-US" sz="3500" dirty="0" smtClean="0"/>
              <a:t>渲染引擎</a:t>
            </a:r>
            <a:endParaRPr lang="en-US" altLang="zh-CN" sz="3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4770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Velocity On </a:t>
            </a:r>
            <a:r>
              <a:rPr lang="en-US" altLang="zh-CN" dirty="0"/>
              <a:t>Spring Web MVC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500" dirty="0" err="1"/>
              <a:t>DispatcherServlet</a:t>
            </a:r>
            <a:endParaRPr lang="en-US" altLang="zh-CN" sz="3500" dirty="0"/>
          </a:p>
          <a:p>
            <a:endParaRPr lang="en-US" altLang="zh-CN" sz="3500" dirty="0"/>
          </a:p>
          <a:p>
            <a:r>
              <a:rPr lang="en-US" altLang="zh-CN" sz="3600" dirty="0" err="1"/>
              <a:t>ThymeleafViewResolver</a:t>
            </a:r>
            <a:endParaRPr lang="en-US" altLang="zh-CN" sz="3500" dirty="0"/>
          </a:p>
          <a:p>
            <a:pPr marL="457200" lvl="1" indent="0">
              <a:buNone/>
            </a:pPr>
            <a:endParaRPr lang="en-US" altLang="zh-CN" sz="3100" dirty="0"/>
          </a:p>
          <a:p>
            <a:r>
              <a:rPr lang="en-US" altLang="zh-CN" sz="3500" dirty="0" err="1"/>
              <a:t>SpringTemplateEngine</a:t>
            </a:r>
            <a:endParaRPr lang="en-US" altLang="zh-CN" sz="3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6953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 Boot </a:t>
            </a:r>
            <a:r>
              <a:rPr lang="zh-CN" altLang="en-US" dirty="0"/>
              <a:t>运用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自动装配</a:t>
            </a:r>
            <a:endParaRPr lang="en-US" altLang="zh-CN" sz="3600" dirty="0" smtClean="0"/>
          </a:p>
          <a:p>
            <a:pPr lvl="1"/>
            <a:r>
              <a:rPr lang="en-US" altLang="zh-CN" dirty="0" err="1" smtClean="0"/>
              <a:t>DispatcherServlet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VelocityViewResolver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VelocityAutoConfiguration</a:t>
            </a:r>
            <a:endParaRPr lang="en-US" altLang="zh-CN" dirty="0" smtClean="0"/>
          </a:p>
          <a:p>
            <a:endParaRPr lang="en-US" altLang="zh-CN" sz="31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4741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1DAA43F-9F46-465D-A1B8-BDCBBC7F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672"/>
            <a:ext cx="9144000" cy="216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4982" y="1014177"/>
            <a:ext cx="2087562" cy="3170237"/>
            <a:chOff x="933451" y="1201738"/>
            <a:chExt cx="2087562" cy="3170237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933451" y="1201738"/>
              <a:ext cx="2087562" cy="3170237"/>
            </a:xfrm>
            <a:prstGeom prst="rect">
              <a:avLst/>
            </a:prstGeom>
            <a:solidFill>
              <a:srgbClr val="F08C00">
                <a:alpha val="89999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044005" y="2047875"/>
              <a:ext cx="17272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“</a:t>
              </a: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What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Makes us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Different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ea typeface="微软雅黑" pitchFamily="34" charset="-122"/>
                </a:rPr>
                <a:t>？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”</a:t>
              </a:r>
              <a:endParaRPr lang="zh-CN" altLang="en-US" sz="20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95836" y="3993540"/>
            <a:ext cx="5724636" cy="523220"/>
            <a:chOff x="4133825" y="3772922"/>
            <a:chExt cx="4542630" cy="523220"/>
          </a:xfrm>
        </p:grpSpPr>
        <p:sp>
          <p:nvSpPr>
            <p:cNvPr id="3085" name="Freeform 13"/>
            <p:cNvSpPr>
              <a:spLocks noEditPoints="1"/>
            </p:cNvSpPr>
            <p:nvPr/>
          </p:nvSpPr>
          <p:spPr bwMode="auto">
            <a:xfrm>
              <a:off x="4133825" y="3856789"/>
              <a:ext cx="199990" cy="187325"/>
            </a:xfrm>
            <a:custGeom>
              <a:avLst/>
              <a:gdLst>
                <a:gd name="T0" fmla="*/ 532 w 532"/>
                <a:gd name="T1" fmla="*/ 327 h 355"/>
                <a:gd name="T2" fmla="*/ 532 w 532"/>
                <a:gd name="T3" fmla="*/ 73 h 355"/>
                <a:gd name="T4" fmla="*/ 519 w 532"/>
                <a:gd name="T5" fmla="*/ 61 h 355"/>
                <a:gd name="T6" fmla="*/ 511 w 532"/>
                <a:gd name="T7" fmla="*/ 61 h 355"/>
                <a:gd name="T8" fmla="*/ 500 w 532"/>
                <a:gd name="T9" fmla="*/ 50 h 355"/>
                <a:gd name="T10" fmla="*/ 500 w 532"/>
                <a:gd name="T11" fmla="*/ 28 h 355"/>
                <a:gd name="T12" fmla="*/ 490 w 532"/>
                <a:gd name="T13" fmla="*/ 16 h 355"/>
                <a:gd name="T14" fmla="*/ 276 w 532"/>
                <a:gd name="T15" fmla="*/ 41 h 355"/>
                <a:gd name="T16" fmla="*/ 255 w 532"/>
                <a:gd name="T17" fmla="*/ 41 h 355"/>
                <a:gd name="T18" fmla="*/ 41 w 532"/>
                <a:gd name="T19" fmla="*/ 16 h 355"/>
                <a:gd name="T20" fmla="*/ 31 w 532"/>
                <a:gd name="T21" fmla="*/ 28 h 355"/>
                <a:gd name="T22" fmla="*/ 31 w 532"/>
                <a:gd name="T23" fmla="*/ 50 h 355"/>
                <a:gd name="T24" fmla="*/ 20 w 532"/>
                <a:gd name="T25" fmla="*/ 61 h 355"/>
                <a:gd name="T26" fmla="*/ 12 w 532"/>
                <a:gd name="T27" fmla="*/ 61 h 355"/>
                <a:gd name="T28" fmla="*/ 0 w 532"/>
                <a:gd name="T29" fmla="*/ 73 h 355"/>
                <a:gd name="T30" fmla="*/ 0 w 532"/>
                <a:gd name="T31" fmla="*/ 327 h 355"/>
                <a:gd name="T32" fmla="*/ 12 w 532"/>
                <a:gd name="T33" fmla="*/ 340 h 355"/>
                <a:gd name="T34" fmla="*/ 227 w 532"/>
                <a:gd name="T35" fmla="*/ 340 h 355"/>
                <a:gd name="T36" fmla="*/ 234 w 532"/>
                <a:gd name="T37" fmla="*/ 347 h 355"/>
                <a:gd name="T38" fmla="*/ 241 w 532"/>
                <a:gd name="T39" fmla="*/ 355 h 355"/>
                <a:gd name="T40" fmla="*/ 290 w 532"/>
                <a:gd name="T41" fmla="*/ 355 h 355"/>
                <a:gd name="T42" fmla="*/ 297 w 532"/>
                <a:gd name="T43" fmla="*/ 347 h 355"/>
                <a:gd name="T44" fmla="*/ 304 w 532"/>
                <a:gd name="T45" fmla="*/ 340 h 355"/>
                <a:gd name="T46" fmla="*/ 519 w 532"/>
                <a:gd name="T47" fmla="*/ 340 h 355"/>
                <a:gd name="T48" fmla="*/ 532 w 532"/>
                <a:gd name="T49" fmla="*/ 327 h 355"/>
                <a:gd name="T50" fmla="*/ 248 w 532"/>
                <a:gd name="T51" fmla="*/ 315 h 355"/>
                <a:gd name="T52" fmla="*/ 61 w 532"/>
                <a:gd name="T53" fmla="*/ 292 h 355"/>
                <a:gd name="T54" fmla="*/ 47 w 532"/>
                <a:gd name="T55" fmla="*/ 280 h 355"/>
                <a:gd name="T56" fmla="*/ 47 w 532"/>
                <a:gd name="T57" fmla="*/ 40 h 355"/>
                <a:gd name="T58" fmla="*/ 58 w 532"/>
                <a:gd name="T59" fmla="*/ 28 h 355"/>
                <a:gd name="T60" fmla="*/ 248 w 532"/>
                <a:gd name="T61" fmla="*/ 57 h 355"/>
                <a:gd name="T62" fmla="*/ 258 w 532"/>
                <a:gd name="T63" fmla="*/ 77 h 355"/>
                <a:gd name="T64" fmla="*/ 258 w 532"/>
                <a:gd name="T65" fmla="*/ 310 h 355"/>
                <a:gd name="T66" fmla="*/ 248 w 532"/>
                <a:gd name="T67" fmla="*/ 315 h 355"/>
                <a:gd name="T68" fmla="*/ 283 w 532"/>
                <a:gd name="T69" fmla="*/ 315 h 355"/>
                <a:gd name="T70" fmla="*/ 470 w 532"/>
                <a:gd name="T71" fmla="*/ 292 h 355"/>
                <a:gd name="T72" fmla="*/ 484 w 532"/>
                <a:gd name="T73" fmla="*/ 280 h 355"/>
                <a:gd name="T74" fmla="*/ 484 w 532"/>
                <a:gd name="T75" fmla="*/ 40 h 355"/>
                <a:gd name="T76" fmla="*/ 474 w 532"/>
                <a:gd name="T77" fmla="*/ 28 h 355"/>
                <a:gd name="T78" fmla="*/ 284 w 532"/>
                <a:gd name="T79" fmla="*/ 57 h 355"/>
                <a:gd name="T80" fmla="*/ 274 w 532"/>
                <a:gd name="T81" fmla="*/ 77 h 355"/>
                <a:gd name="T82" fmla="*/ 274 w 532"/>
                <a:gd name="T83" fmla="*/ 310 h 355"/>
                <a:gd name="T84" fmla="*/ 283 w 532"/>
                <a:gd name="T85" fmla="*/ 31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355">
                  <a:moveTo>
                    <a:pt x="532" y="327"/>
                  </a:moveTo>
                  <a:cubicBezTo>
                    <a:pt x="532" y="73"/>
                    <a:pt x="532" y="73"/>
                    <a:pt x="532" y="73"/>
                  </a:cubicBezTo>
                  <a:cubicBezTo>
                    <a:pt x="532" y="66"/>
                    <a:pt x="526" y="61"/>
                    <a:pt x="519" y="61"/>
                  </a:cubicBezTo>
                  <a:cubicBezTo>
                    <a:pt x="511" y="61"/>
                    <a:pt x="511" y="61"/>
                    <a:pt x="511" y="61"/>
                  </a:cubicBezTo>
                  <a:cubicBezTo>
                    <a:pt x="505" y="61"/>
                    <a:pt x="500" y="56"/>
                    <a:pt x="500" y="50"/>
                  </a:cubicBezTo>
                  <a:cubicBezTo>
                    <a:pt x="500" y="28"/>
                    <a:pt x="500" y="28"/>
                    <a:pt x="500" y="28"/>
                  </a:cubicBezTo>
                  <a:cubicBezTo>
                    <a:pt x="500" y="22"/>
                    <a:pt x="496" y="17"/>
                    <a:pt x="490" y="16"/>
                  </a:cubicBezTo>
                  <a:cubicBezTo>
                    <a:pt x="408" y="0"/>
                    <a:pt x="333" y="1"/>
                    <a:pt x="276" y="41"/>
                  </a:cubicBezTo>
                  <a:cubicBezTo>
                    <a:pt x="266" y="48"/>
                    <a:pt x="265" y="48"/>
                    <a:pt x="255" y="41"/>
                  </a:cubicBezTo>
                  <a:cubicBezTo>
                    <a:pt x="198" y="1"/>
                    <a:pt x="124" y="0"/>
                    <a:pt x="41" y="16"/>
                  </a:cubicBezTo>
                  <a:cubicBezTo>
                    <a:pt x="35" y="17"/>
                    <a:pt x="31" y="22"/>
                    <a:pt x="31" y="2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6"/>
                    <a:pt x="26" y="61"/>
                    <a:pt x="20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5" y="61"/>
                    <a:pt x="0" y="66"/>
                    <a:pt x="0" y="73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34"/>
                    <a:pt x="6" y="340"/>
                    <a:pt x="12" y="340"/>
                  </a:cubicBezTo>
                  <a:cubicBezTo>
                    <a:pt x="227" y="340"/>
                    <a:pt x="227" y="340"/>
                    <a:pt x="227" y="340"/>
                  </a:cubicBezTo>
                  <a:cubicBezTo>
                    <a:pt x="231" y="340"/>
                    <a:pt x="234" y="343"/>
                    <a:pt x="234" y="347"/>
                  </a:cubicBezTo>
                  <a:cubicBezTo>
                    <a:pt x="234" y="351"/>
                    <a:pt x="237" y="355"/>
                    <a:pt x="241" y="355"/>
                  </a:cubicBezTo>
                  <a:cubicBezTo>
                    <a:pt x="290" y="355"/>
                    <a:pt x="290" y="355"/>
                    <a:pt x="290" y="355"/>
                  </a:cubicBezTo>
                  <a:cubicBezTo>
                    <a:pt x="294" y="355"/>
                    <a:pt x="297" y="351"/>
                    <a:pt x="297" y="347"/>
                  </a:cubicBezTo>
                  <a:cubicBezTo>
                    <a:pt x="297" y="343"/>
                    <a:pt x="300" y="340"/>
                    <a:pt x="304" y="340"/>
                  </a:cubicBezTo>
                  <a:cubicBezTo>
                    <a:pt x="519" y="340"/>
                    <a:pt x="519" y="340"/>
                    <a:pt x="519" y="340"/>
                  </a:cubicBezTo>
                  <a:cubicBezTo>
                    <a:pt x="526" y="340"/>
                    <a:pt x="532" y="334"/>
                    <a:pt x="532" y="327"/>
                  </a:cubicBezTo>
                  <a:close/>
                  <a:moveTo>
                    <a:pt x="248" y="315"/>
                  </a:moveTo>
                  <a:cubicBezTo>
                    <a:pt x="197" y="283"/>
                    <a:pt x="131" y="280"/>
                    <a:pt x="61" y="292"/>
                  </a:cubicBezTo>
                  <a:cubicBezTo>
                    <a:pt x="54" y="293"/>
                    <a:pt x="47" y="287"/>
                    <a:pt x="47" y="28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4"/>
                    <a:pt x="52" y="29"/>
                    <a:pt x="58" y="28"/>
                  </a:cubicBezTo>
                  <a:cubicBezTo>
                    <a:pt x="131" y="15"/>
                    <a:pt x="199" y="20"/>
                    <a:pt x="248" y="57"/>
                  </a:cubicBezTo>
                  <a:cubicBezTo>
                    <a:pt x="254" y="62"/>
                    <a:pt x="258" y="69"/>
                    <a:pt x="258" y="77"/>
                  </a:cubicBezTo>
                  <a:cubicBezTo>
                    <a:pt x="258" y="310"/>
                    <a:pt x="258" y="310"/>
                    <a:pt x="258" y="310"/>
                  </a:cubicBezTo>
                  <a:cubicBezTo>
                    <a:pt x="258" y="315"/>
                    <a:pt x="252" y="318"/>
                    <a:pt x="248" y="315"/>
                  </a:cubicBezTo>
                  <a:close/>
                  <a:moveTo>
                    <a:pt x="283" y="315"/>
                  </a:moveTo>
                  <a:cubicBezTo>
                    <a:pt x="334" y="283"/>
                    <a:pt x="400" y="280"/>
                    <a:pt x="470" y="292"/>
                  </a:cubicBezTo>
                  <a:cubicBezTo>
                    <a:pt x="478" y="293"/>
                    <a:pt x="484" y="287"/>
                    <a:pt x="484" y="28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4" y="34"/>
                    <a:pt x="480" y="29"/>
                    <a:pt x="474" y="28"/>
                  </a:cubicBezTo>
                  <a:cubicBezTo>
                    <a:pt x="400" y="15"/>
                    <a:pt x="333" y="20"/>
                    <a:pt x="284" y="57"/>
                  </a:cubicBezTo>
                  <a:cubicBezTo>
                    <a:pt x="277" y="62"/>
                    <a:pt x="274" y="69"/>
                    <a:pt x="274" y="77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4" y="315"/>
                    <a:pt x="279" y="318"/>
                    <a:pt x="283" y="315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47"/>
            <p:cNvSpPr txBox="1"/>
            <p:nvPr/>
          </p:nvSpPr>
          <p:spPr>
            <a:xfrm>
              <a:off x="4309516" y="3772922"/>
              <a:ext cx="436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我们不奢望改变培训行业的现状，但我们会做好每一个细节，服务好每一个学员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138642" y="301711"/>
            <a:ext cx="2226366" cy="450017"/>
            <a:chOff x="3458817" y="358586"/>
            <a:chExt cx="2226366" cy="450017"/>
          </a:xfrm>
        </p:grpSpPr>
        <p:sp>
          <p:nvSpPr>
            <p:cNvPr id="12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我们的愿景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5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08C00"/>
                </a:solidFill>
                <a:latin typeface="方正兰亭超细黑简体" pitchFamily="2" charset="-122"/>
                <a:ea typeface="方正兰亭超细黑简体" pitchFamily="2" charset="-122"/>
              </a:rPr>
              <a:t>学院介绍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rgbClr val="F08C00"/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rgbClr val="F08C00"/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115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330</Words>
  <Application>Microsoft Office PowerPoint</Application>
  <PresentationFormat>自定义</PresentationFormat>
  <Paragraphs>88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AgencyFB</vt:lpstr>
      <vt:lpstr>方正兰亭超细黑简体</vt:lpstr>
      <vt:lpstr>宋体</vt:lpstr>
      <vt:lpstr>微软雅黑</vt:lpstr>
      <vt:lpstr>Arial</vt:lpstr>
      <vt:lpstr>Arial Black</vt:lpstr>
      <vt:lpstr>Calibri</vt:lpstr>
      <vt:lpstr>Impact</vt:lpstr>
      <vt:lpstr>Office 主题</vt:lpstr>
      <vt:lpstr>PowerPoint 演示文稿</vt:lpstr>
      <vt:lpstr>小马哥往期视频</vt:lpstr>
      <vt:lpstr>本期议题</vt:lpstr>
      <vt:lpstr>小马哥的新书</vt:lpstr>
      <vt:lpstr>模板引擎核心组件</vt:lpstr>
      <vt:lpstr>Velocity On Spring Web MVC</vt:lpstr>
      <vt:lpstr>Spring Boot 运用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856</cp:revision>
  <dcterms:created xsi:type="dcterms:W3CDTF">2017-06-09T15:26:17Z</dcterms:created>
  <dcterms:modified xsi:type="dcterms:W3CDTF">2018-03-30T11:52:02Z</dcterms:modified>
</cp:coreProperties>
</file>