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1" r:id="rId3"/>
    <p:sldId id="313" r:id="rId4"/>
    <p:sldId id="318" r:id="rId5"/>
    <p:sldId id="345" r:id="rId6"/>
    <p:sldId id="346" r:id="rId7"/>
    <p:sldId id="347" r:id="rId8"/>
    <p:sldId id="287" r:id="rId9"/>
    <p:sldId id="322" r:id="rId10"/>
    <p:sldId id="323" r:id="rId11"/>
    <p:sldId id="327" r:id="rId12"/>
    <p:sldId id="326" r:id="rId13"/>
    <p:sldId id="329" r:id="rId14"/>
    <p:sldId id="285" r:id="rId1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Boot </a:t>
            </a:r>
            <a:r>
              <a:rPr lang="zh-CN" altLang="nl-NL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系列之渲染引擎 </a:t>
            </a:r>
            <a:r>
              <a:rPr lang="nl-NL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Velocity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:a16="http://schemas.microsoft.com/office/drawing/2014/main" xmlns="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xmlns="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xmlns="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xmlns="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xmlns="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xmlns="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0"/>
            <a:ext cx="387030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曼妮老师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Velocity On </a:t>
            </a:r>
            <a:r>
              <a:rPr lang="en-US" altLang="zh-CN" dirty="0" smtClean="0"/>
              <a:t>Spring Web MVC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手动装配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Boot </a:t>
            </a:r>
            <a:r>
              <a:rPr lang="zh-CN" altLang="en-US" dirty="0"/>
              <a:t>运用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Velocity On </a:t>
            </a:r>
            <a:r>
              <a:rPr lang="en-US" altLang="zh-CN" dirty="0"/>
              <a:t>Spring Web MVC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500" dirty="0" err="1"/>
              <a:t>DispatcherServlet</a:t>
            </a:r>
            <a:endParaRPr lang="en-US" altLang="zh-CN" sz="3500" dirty="0"/>
          </a:p>
          <a:p>
            <a:endParaRPr lang="en-US" altLang="zh-CN" sz="3500" dirty="0"/>
          </a:p>
          <a:p>
            <a:r>
              <a:rPr lang="en-US" altLang="zh-CN" sz="3600" dirty="0" err="1" smtClean="0"/>
              <a:t>VelocityViewResolver</a:t>
            </a:r>
            <a:endParaRPr lang="en-US" altLang="zh-CN" sz="3500" dirty="0"/>
          </a:p>
          <a:p>
            <a:pPr marL="457200" lvl="1" indent="0">
              <a:buNone/>
            </a:pPr>
            <a:endParaRPr lang="en-US" altLang="zh-CN" sz="3100" dirty="0"/>
          </a:p>
          <a:p>
            <a:r>
              <a:rPr lang="en-US" altLang="zh-CN" sz="3600" dirty="0" err="1"/>
              <a:t>VelocityEngineFactory</a:t>
            </a:r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953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手动装配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500" dirty="0" err="1"/>
              <a:t>DispatcherServlet</a:t>
            </a:r>
            <a:endParaRPr lang="en-US" altLang="zh-CN" sz="3500" dirty="0"/>
          </a:p>
          <a:p>
            <a:endParaRPr lang="en-US" altLang="zh-CN" sz="3500" dirty="0"/>
          </a:p>
          <a:p>
            <a:r>
              <a:rPr lang="en-US" altLang="zh-CN" sz="3600" dirty="0" err="1"/>
              <a:t>VelocityViewResolver</a:t>
            </a:r>
            <a:endParaRPr lang="en-US" altLang="zh-CN" sz="3500" dirty="0"/>
          </a:p>
          <a:p>
            <a:pPr marL="457200" lvl="1" indent="0">
              <a:buNone/>
            </a:pPr>
            <a:endParaRPr lang="en-US" altLang="zh-CN" sz="3100" dirty="0"/>
          </a:p>
          <a:p>
            <a:r>
              <a:rPr lang="en-US" altLang="zh-CN" sz="3600" dirty="0" err="1"/>
              <a:t>VelocityEngineFactory</a:t>
            </a:r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770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自动装配</a:t>
            </a:r>
            <a:endParaRPr lang="en-US" altLang="zh-CN" sz="3600" dirty="0" smtClean="0"/>
          </a:p>
          <a:p>
            <a:pPr lvl="1"/>
            <a:r>
              <a:rPr lang="en-US" altLang="zh-CN" dirty="0" err="1" smtClean="0"/>
              <a:t>DispatcherServlet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VelocityViewResolver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VelocityAutoConfiguration</a:t>
            </a:r>
            <a:endParaRPr lang="en-US" altLang="zh-CN" dirty="0" smtClean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4741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296</Words>
  <Application>Microsoft Office PowerPoint</Application>
  <PresentationFormat>自定义</PresentationFormat>
  <Paragraphs>83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Velocity On Spring Web MVC</vt:lpstr>
      <vt:lpstr>手动装配</vt:lpstr>
      <vt:lpstr>Spring Boot 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835</cp:revision>
  <dcterms:created xsi:type="dcterms:W3CDTF">2017-06-09T15:26:17Z</dcterms:created>
  <dcterms:modified xsi:type="dcterms:W3CDTF">2018-03-25T11:54:44Z</dcterms:modified>
</cp:coreProperties>
</file>