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1" r:id="rId3"/>
    <p:sldId id="313" r:id="rId4"/>
    <p:sldId id="318" r:id="rId5"/>
    <p:sldId id="345" r:id="rId6"/>
    <p:sldId id="346" r:id="rId7"/>
    <p:sldId id="348" r:id="rId8"/>
    <p:sldId id="347" r:id="rId9"/>
    <p:sldId id="349" r:id="rId10"/>
    <p:sldId id="350" r:id="rId11"/>
    <p:sldId id="351" r:id="rId12"/>
    <p:sldId id="287" r:id="rId13"/>
    <p:sldId id="322" r:id="rId14"/>
    <p:sldId id="323" r:id="rId15"/>
    <p:sldId id="327" r:id="rId16"/>
    <p:sldId id="326" r:id="rId17"/>
    <p:sldId id="329" r:id="rId18"/>
    <p:sldId id="285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-4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Boot </a:t>
            </a:r>
            <a:r>
              <a:rPr lang="zh-CN" altLang="nl-NL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系列</a:t>
            </a:r>
            <a:r>
              <a:rPr lang="zh-CN" altLang="nl-NL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之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渲染引擎选型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 </a:t>
            </a:r>
            <a:r>
              <a:rPr lang="en-US" altLang="zh-CN" dirty="0"/>
              <a:t>360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性能</a:t>
            </a:r>
            <a:endParaRPr lang="en-US" altLang="zh-CN" sz="3100" dirty="0" smtClean="0"/>
          </a:p>
          <a:p>
            <a:pPr lvl="1"/>
            <a:r>
              <a:rPr lang="en-US" altLang="zh-CN" sz="3100" dirty="0" smtClean="0"/>
              <a:t>JSP</a:t>
            </a:r>
            <a:r>
              <a:rPr lang="zh-CN" altLang="en-US" sz="3100" dirty="0" smtClean="0"/>
              <a:t>：翻译成源码，再编译执行，性能优秀</a:t>
            </a:r>
            <a:endParaRPr lang="en-US" altLang="zh-CN" sz="3100" dirty="0" smtClean="0"/>
          </a:p>
          <a:p>
            <a:pPr lvl="1"/>
            <a:r>
              <a:rPr lang="en-US" altLang="zh-CN" sz="3100" dirty="0"/>
              <a:t>Velocity</a:t>
            </a:r>
            <a:r>
              <a:rPr lang="zh-CN" altLang="en-US" sz="3100" dirty="0" smtClean="0"/>
              <a:t>：解释执行，性能</a:t>
            </a:r>
            <a:r>
              <a:rPr lang="zh-CN" altLang="en-US" sz="3100" dirty="0"/>
              <a:t>良好</a:t>
            </a:r>
            <a:endParaRPr lang="en-US" altLang="zh-CN" sz="3100" dirty="0" smtClean="0"/>
          </a:p>
          <a:p>
            <a:pPr lvl="1"/>
            <a:r>
              <a:rPr lang="en-US" altLang="zh-CN" sz="3100" dirty="0" err="1" smtClean="0"/>
              <a:t>Thymeleaf</a:t>
            </a:r>
            <a:r>
              <a:rPr lang="zh-CN" altLang="en-US" sz="3100" dirty="0" smtClean="0"/>
              <a:t>：解释执行，性能较差</a:t>
            </a:r>
            <a:endParaRPr lang="en-US" altLang="zh-CN" sz="3100" dirty="0" smtClean="0"/>
          </a:p>
          <a:p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532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模板引擎使用场景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dirty="0" smtClean="0"/>
              <a:t>JSP</a:t>
            </a:r>
          </a:p>
          <a:p>
            <a:pPr lvl="1"/>
            <a:r>
              <a:rPr lang="zh-CN" altLang="en-US" sz="2700" dirty="0" smtClean="0"/>
              <a:t>适合：高性能、</a:t>
            </a:r>
            <a:r>
              <a:rPr lang="en-US" altLang="zh-CN" sz="2700" dirty="0" smtClean="0"/>
              <a:t>Servlet/JSP </a:t>
            </a:r>
            <a:r>
              <a:rPr lang="zh-CN" altLang="en-US" sz="2700" dirty="0" smtClean="0"/>
              <a:t>天然性</a:t>
            </a:r>
            <a:endParaRPr lang="en-US" altLang="zh-CN" sz="2700" dirty="0" smtClean="0"/>
          </a:p>
          <a:p>
            <a:pPr lvl="1"/>
            <a:r>
              <a:rPr lang="zh-CN" altLang="en-US" sz="2700" dirty="0"/>
              <a:t>不</a:t>
            </a:r>
            <a:r>
              <a:rPr lang="zh-CN" altLang="en-US" sz="2700" dirty="0" smtClean="0"/>
              <a:t>适合：非 </a:t>
            </a:r>
            <a:r>
              <a:rPr lang="en-US" altLang="zh-CN" sz="2700" dirty="0" smtClean="0"/>
              <a:t>Servlet</a:t>
            </a:r>
            <a:r>
              <a:rPr lang="en-US" altLang="zh-CN" sz="2700" dirty="0"/>
              <a:t>/JSP</a:t>
            </a:r>
            <a:r>
              <a:rPr lang="en-US" altLang="zh-CN" sz="2700" dirty="0" smtClean="0"/>
              <a:t> </a:t>
            </a:r>
            <a:r>
              <a:rPr lang="zh-CN" altLang="en-US" sz="2700" smtClean="0"/>
              <a:t>环境</a:t>
            </a:r>
            <a:endParaRPr lang="en-US" altLang="zh-CN" sz="2700" dirty="0"/>
          </a:p>
          <a:p>
            <a:r>
              <a:rPr lang="en-US" altLang="zh-CN" sz="3500" dirty="0" smtClean="0"/>
              <a:t>Velocity</a:t>
            </a:r>
            <a:endParaRPr lang="en-US" altLang="zh-CN" sz="3500" dirty="0"/>
          </a:p>
          <a:p>
            <a:pPr lvl="1"/>
            <a:r>
              <a:rPr lang="zh-CN" altLang="en-US" sz="3100" dirty="0" smtClean="0"/>
              <a:t>适合：性能良好、移植性强、大多数场景</a:t>
            </a:r>
            <a:endParaRPr lang="en-US" altLang="zh-CN" sz="3100" dirty="0" smtClean="0"/>
          </a:p>
          <a:p>
            <a:pPr lvl="1"/>
            <a:r>
              <a:rPr lang="zh-CN" altLang="en-US" sz="3100" dirty="0" smtClean="0"/>
              <a:t>不适合：</a:t>
            </a:r>
            <a:r>
              <a:rPr lang="en-US" altLang="zh-CN" sz="3100" dirty="0" smtClean="0"/>
              <a:t>HTML 5 </a:t>
            </a:r>
            <a:r>
              <a:rPr lang="zh-CN" altLang="en-US" sz="3100" dirty="0" smtClean="0"/>
              <a:t>应用</a:t>
            </a:r>
            <a:endParaRPr lang="en-US" altLang="zh-CN" sz="3100" dirty="0" smtClean="0"/>
          </a:p>
          <a:p>
            <a:r>
              <a:rPr lang="en-US" altLang="zh-CN" sz="3500" dirty="0" err="1" smtClean="0"/>
              <a:t>Thymeleaf</a:t>
            </a:r>
            <a:endParaRPr lang="en-US" altLang="zh-CN" sz="3500" dirty="0"/>
          </a:p>
          <a:p>
            <a:pPr lvl="1"/>
            <a:r>
              <a:rPr lang="zh-CN" altLang="en-US" sz="3100" dirty="0" smtClean="0"/>
              <a:t>适合：后台系统、</a:t>
            </a:r>
            <a:r>
              <a:rPr lang="en-US" altLang="zh-CN" sz="3100" dirty="0" smtClean="0"/>
              <a:t>HTML 5 </a:t>
            </a:r>
            <a:r>
              <a:rPr lang="zh-CN" altLang="en-US" sz="3100" dirty="0"/>
              <a:t>应用</a:t>
            </a:r>
            <a:endParaRPr lang="en-US" altLang="zh-CN" sz="3100" dirty="0" smtClean="0"/>
          </a:p>
          <a:p>
            <a:pPr lvl="1"/>
            <a:r>
              <a:rPr lang="zh-CN" altLang="en-US" sz="3100" dirty="0"/>
              <a:t>不</a:t>
            </a:r>
            <a:r>
              <a:rPr lang="zh-CN" altLang="en-US" sz="3100" dirty="0" smtClean="0"/>
              <a:t>适合：访问量大，性能敏感</a:t>
            </a:r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43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0"/>
            <a:ext cx="387030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</a:t>
            </a:r>
            <a:r>
              <a:rPr lang="zh-CN" altLang="en-US" sz="2400" dirty="0" smtClean="0"/>
              <a:t>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3272828374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模板引擎 </a:t>
            </a:r>
            <a:r>
              <a:rPr lang="en-US" altLang="zh-CN" dirty="0" smtClean="0"/>
              <a:t>360 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模板引擎使用场景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问答互动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 </a:t>
            </a:r>
            <a:r>
              <a:rPr lang="en-US" altLang="zh-CN" dirty="0"/>
              <a:t>360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500" dirty="0" smtClean="0"/>
              <a:t>360 </a:t>
            </a:r>
            <a:r>
              <a:rPr lang="zh-CN" altLang="en-US" sz="3500" dirty="0" smtClean="0"/>
              <a:t>对比</a:t>
            </a:r>
            <a:endParaRPr lang="en-US" altLang="zh-CN" sz="3500" dirty="0" smtClean="0"/>
          </a:p>
          <a:p>
            <a:pPr lvl="1"/>
            <a:r>
              <a:rPr lang="zh-CN" altLang="en-US" sz="3100" dirty="0" smtClean="0"/>
              <a:t>学习曲线</a:t>
            </a:r>
            <a:endParaRPr lang="en-US" altLang="zh-CN" sz="3100" dirty="0" smtClean="0"/>
          </a:p>
          <a:p>
            <a:pPr lvl="1"/>
            <a:r>
              <a:rPr lang="zh-CN" altLang="en-US" sz="3100" dirty="0" smtClean="0"/>
              <a:t>友好</a:t>
            </a:r>
            <a:r>
              <a:rPr lang="zh-CN" altLang="en-US" sz="3100" dirty="0"/>
              <a:t>性</a:t>
            </a:r>
            <a:endParaRPr lang="en-US" altLang="zh-CN" sz="3100" dirty="0" smtClean="0"/>
          </a:p>
          <a:p>
            <a:pPr lvl="1"/>
            <a:r>
              <a:rPr lang="zh-CN" altLang="en-US" sz="3100" dirty="0" smtClean="0"/>
              <a:t>扩展性</a:t>
            </a:r>
            <a:endParaRPr lang="en-US" altLang="zh-CN" sz="3100" dirty="0" smtClean="0"/>
          </a:p>
          <a:p>
            <a:pPr lvl="1"/>
            <a:r>
              <a:rPr lang="zh-CN" altLang="en-US" sz="3100" dirty="0"/>
              <a:t>移植</a:t>
            </a:r>
            <a:r>
              <a:rPr lang="zh-CN" altLang="en-US" sz="3100" dirty="0" smtClean="0"/>
              <a:t>性</a:t>
            </a:r>
            <a:endParaRPr lang="en-US" altLang="zh-CN" sz="3100" dirty="0" smtClean="0"/>
          </a:p>
          <a:p>
            <a:pPr lvl="1"/>
            <a:r>
              <a:rPr lang="zh-CN" altLang="en-US" sz="3100" dirty="0" smtClean="0"/>
              <a:t>性能</a:t>
            </a:r>
            <a:endParaRPr lang="en-US" altLang="zh-CN" sz="3100" dirty="0" smtClean="0"/>
          </a:p>
          <a:p>
            <a:pPr lvl="1"/>
            <a:endParaRPr lang="en-US" altLang="zh-CN" sz="3100" dirty="0"/>
          </a:p>
          <a:p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953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 </a:t>
            </a:r>
            <a:r>
              <a:rPr lang="en-US" altLang="zh-CN" dirty="0"/>
              <a:t>360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学习曲线</a:t>
            </a:r>
            <a:endParaRPr lang="en-US" altLang="zh-CN" sz="3500" dirty="0" smtClean="0"/>
          </a:p>
          <a:p>
            <a:pPr lvl="1"/>
            <a:r>
              <a:rPr lang="en-US" altLang="zh-CN" sz="3100" dirty="0" err="1"/>
              <a:t>Thymeleaf</a:t>
            </a:r>
            <a:r>
              <a:rPr lang="zh-CN" altLang="en-US" sz="3100" dirty="0" smtClean="0"/>
              <a:t>：最简单</a:t>
            </a:r>
            <a:endParaRPr lang="en-US" altLang="zh-CN" sz="3100" dirty="0" smtClean="0"/>
          </a:p>
          <a:p>
            <a:pPr lvl="1"/>
            <a:r>
              <a:rPr lang="en-US" altLang="zh-CN" sz="3100" dirty="0" smtClean="0"/>
              <a:t>Velocity</a:t>
            </a:r>
            <a:r>
              <a:rPr lang="zh-CN" altLang="en-US" sz="3100" dirty="0" smtClean="0"/>
              <a:t>：中等</a:t>
            </a:r>
            <a:endParaRPr lang="en-US" altLang="zh-CN" sz="3100" dirty="0" smtClean="0"/>
          </a:p>
          <a:p>
            <a:pPr lvl="1"/>
            <a:r>
              <a:rPr lang="en-US" altLang="zh-CN" sz="3100" dirty="0"/>
              <a:t>JSP</a:t>
            </a:r>
            <a:r>
              <a:rPr lang="zh-CN" altLang="en-US" sz="3100" dirty="0"/>
              <a:t>：中等偏</a:t>
            </a:r>
            <a:r>
              <a:rPr lang="zh-CN" altLang="en-US" sz="3100" dirty="0" smtClean="0"/>
              <a:t>上</a:t>
            </a:r>
            <a:endParaRPr lang="en-US" altLang="zh-CN" sz="3100" dirty="0"/>
          </a:p>
          <a:p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3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 </a:t>
            </a:r>
            <a:r>
              <a:rPr lang="en-US" altLang="zh-CN" dirty="0"/>
              <a:t>360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友好性</a:t>
            </a:r>
            <a:endParaRPr lang="en-US" altLang="zh-CN" sz="3500" dirty="0" smtClean="0"/>
          </a:p>
          <a:p>
            <a:pPr lvl="1"/>
            <a:r>
              <a:rPr lang="en-US" altLang="zh-CN" sz="3100" dirty="0"/>
              <a:t>JSP</a:t>
            </a:r>
            <a:r>
              <a:rPr lang="zh-CN" altLang="en-US" sz="3100" dirty="0"/>
              <a:t>：</a:t>
            </a:r>
            <a:r>
              <a:rPr lang="en-US" altLang="zh-CN" sz="3100" dirty="0"/>
              <a:t>HTML</a:t>
            </a:r>
            <a:r>
              <a:rPr lang="zh-CN" altLang="en-US" sz="3100" dirty="0"/>
              <a:t>（多种格式约束）、</a:t>
            </a:r>
            <a:r>
              <a:rPr lang="en-US" altLang="zh-CN" sz="3100" dirty="0"/>
              <a:t>XML </a:t>
            </a:r>
            <a:r>
              <a:rPr lang="zh-CN" altLang="en-US" sz="3100" dirty="0"/>
              <a:t>友好</a:t>
            </a:r>
            <a:endParaRPr lang="en-US" altLang="zh-CN" sz="3100" dirty="0" smtClean="0"/>
          </a:p>
          <a:p>
            <a:pPr lvl="1"/>
            <a:r>
              <a:rPr lang="en-US" altLang="zh-CN" sz="3100" dirty="0" err="1" smtClean="0"/>
              <a:t>Thymeleaf</a:t>
            </a:r>
            <a:r>
              <a:rPr lang="zh-CN" altLang="en-US" sz="3100" dirty="0" smtClean="0"/>
              <a:t>：</a:t>
            </a:r>
            <a:r>
              <a:rPr lang="en-US" altLang="zh-CN" sz="3100" dirty="0" smtClean="0"/>
              <a:t>HTML </a:t>
            </a:r>
            <a:r>
              <a:rPr lang="zh-CN" altLang="en-US" sz="3100" dirty="0" smtClean="0"/>
              <a:t>、</a:t>
            </a:r>
            <a:r>
              <a:rPr lang="en-US" altLang="zh-CN" sz="3100" dirty="0" smtClean="0"/>
              <a:t>XML </a:t>
            </a:r>
            <a:r>
              <a:rPr lang="zh-CN" altLang="en-US" sz="3100" dirty="0" smtClean="0"/>
              <a:t>友好</a:t>
            </a:r>
            <a:endParaRPr lang="en-US" altLang="zh-CN" sz="3100" dirty="0" smtClean="0"/>
          </a:p>
          <a:p>
            <a:pPr lvl="1"/>
            <a:r>
              <a:rPr lang="en-US" altLang="zh-CN" sz="3100" dirty="0" smtClean="0"/>
              <a:t>Velocity</a:t>
            </a:r>
            <a:r>
              <a:rPr lang="zh-CN" altLang="en-US" sz="3100" dirty="0" smtClean="0"/>
              <a:t>：</a:t>
            </a:r>
            <a:r>
              <a:rPr lang="en-US" altLang="zh-CN" sz="3100" dirty="0" smtClean="0"/>
              <a:t>HTML </a:t>
            </a:r>
            <a:r>
              <a:rPr lang="zh-CN" altLang="en-US" sz="3100" dirty="0"/>
              <a:t>不太</a:t>
            </a:r>
            <a:r>
              <a:rPr lang="zh-CN" altLang="en-US" sz="3100" dirty="0" smtClean="0"/>
              <a:t>友好</a:t>
            </a:r>
            <a:endParaRPr lang="en-US" altLang="zh-CN" sz="3100" dirty="0" smtClean="0"/>
          </a:p>
          <a:p>
            <a:pPr lvl="1"/>
            <a:endParaRPr lang="en-US" altLang="zh-CN" sz="3100" dirty="0"/>
          </a:p>
          <a:p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3743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 </a:t>
            </a:r>
            <a:r>
              <a:rPr lang="en-US" altLang="zh-CN" dirty="0"/>
              <a:t>360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 smtClean="0"/>
              <a:t>扩展性</a:t>
            </a:r>
            <a:endParaRPr lang="en-US" altLang="zh-CN" sz="3500" dirty="0" smtClean="0"/>
          </a:p>
          <a:p>
            <a:pPr lvl="1"/>
            <a:r>
              <a:rPr lang="en-US" altLang="zh-CN" sz="3100" dirty="0"/>
              <a:t>JSP</a:t>
            </a:r>
            <a:r>
              <a:rPr lang="zh-CN" altLang="en-US" sz="3100" dirty="0" smtClean="0"/>
              <a:t>：扩展能力最强，自定义标签等</a:t>
            </a:r>
            <a:endParaRPr lang="en-US" altLang="zh-CN" sz="3100" dirty="0" smtClean="0"/>
          </a:p>
          <a:p>
            <a:pPr lvl="1"/>
            <a:r>
              <a:rPr lang="en-US" altLang="zh-CN" sz="3100" dirty="0" err="1" smtClean="0"/>
              <a:t>Thymeleaf</a:t>
            </a:r>
            <a:r>
              <a:rPr lang="zh-CN" altLang="en-US" sz="3100" dirty="0" smtClean="0"/>
              <a:t>：提供标签和属性方式扩展</a:t>
            </a:r>
            <a:endParaRPr lang="en-US" altLang="zh-CN" sz="3100" dirty="0" smtClean="0"/>
          </a:p>
          <a:p>
            <a:pPr lvl="1"/>
            <a:r>
              <a:rPr lang="en-US" altLang="zh-CN" sz="3100" dirty="0"/>
              <a:t>Velocity</a:t>
            </a:r>
            <a:r>
              <a:rPr lang="zh-CN" altLang="en-US" sz="3100" dirty="0" smtClean="0"/>
              <a:t>：非标签或属性方式扩展</a:t>
            </a:r>
            <a:endParaRPr lang="en-US" altLang="zh-CN" sz="3100" dirty="0"/>
          </a:p>
          <a:p>
            <a:pPr lvl="1"/>
            <a:endParaRPr lang="en-US" altLang="zh-CN" sz="3100" dirty="0"/>
          </a:p>
          <a:p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6359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 </a:t>
            </a:r>
            <a:r>
              <a:rPr lang="en-US" altLang="zh-CN" dirty="0"/>
              <a:t>360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移植</a:t>
            </a:r>
            <a:r>
              <a:rPr lang="zh-CN" altLang="en-US" sz="3600" dirty="0" smtClean="0"/>
              <a:t>性</a:t>
            </a:r>
            <a:endParaRPr lang="en-US" altLang="zh-CN" sz="3100" dirty="0" smtClean="0"/>
          </a:p>
          <a:p>
            <a:pPr lvl="1"/>
            <a:r>
              <a:rPr lang="en-US" altLang="zh-CN" sz="3100" dirty="0" err="1" smtClean="0"/>
              <a:t>Thymeleaf</a:t>
            </a:r>
            <a:r>
              <a:rPr lang="zh-CN" altLang="en-US" sz="3100" dirty="0" smtClean="0"/>
              <a:t>：移植性强，</a:t>
            </a:r>
            <a:r>
              <a:rPr lang="en-US" altLang="zh-CN" sz="3100" dirty="0" smtClean="0"/>
              <a:t>Spring </a:t>
            </a:r>
            <a:r>
              <a:rPr lang="zh-CN" altLang="en-US" sz="3100" dirty="0" smtClean="0"/>
              <a:t>生态</a:t>
            </a:r>
            <a:endParaRPr lang="en-US" altLang="zh-CN" sz="3100" dirty="0" smtClean="0"/>
          </a:p>
          <a:p>
            <a:pPr lvl="1"/>
            <a:r>
              <a:rPr lang="en-US" altLang="zh-CN" sz="3100" dirty="0"/>
              <a:t>Velocity</a:t>
            </a:r>
            <a:r>
              <a:rPr lang="zh-CN" altLang="en-US" sz="3100" dirty="0" smtClean="0"/>
              <a:t>：</a:t>
            </a:r>
            <a:r>
              <a:rPr lang="zh-CN" altLang="en-US" sz="3100" dirty="0"/>
              <a:t>移植性</a:t>
            </a:r>
            <a:r>
              <a:rPr lang="zh-CN" altLang="en-US" sz="3100" dirty="0" smtClean="0"/>
              <a:t>强，缺少周边生态</a:t>
            </a:r>
            <a:endParaRPr lang="en-US" altLang="zh-CN" sz="3100" dirty="0" smtClean="0"/>
          </a:p>
          <a:p>
            <a:pPr lvl="1"/>
            <a:r>
              <a:rPr lang="en-US" altLang="zh-CN" sz="3100" dirty="0"/>
              <a:t>JSP</a:t>
            </a:r>
            <a:r>
              <a:rPr lang="zh-CN" altLang="en-US" sz="3100" dirty="0" smtClean="0"/>
              <a:t>：必须是 </a:t>
            </a:r>
            <a:r>
              <a:rPr lang="en-US" altLang="zh-CN" sz="3100" dirty="0" smtClean="0"/>
              <a:t>Servlet </a:t>
            </a:r>
            <a:r>
              <a:rPr lang="zh-CN" altLang="en-US" sz="3100" dirty="0" smtClean="0"/>
              <a:t>或 </a:t>
            </a:r>
            <a:r>
              <a:rPr lang="en-US" altLang="zh-CN" sz="3100" dirty="0" smtClean="0"/>
              <a:t>JSP </a:t>
            </a:r>
            <a:r>
              <a:rPr lang="zh-CN" altLang="en-US" sz="3100" dirty="0" smtClean="0"/>
              <a:t>容器</a:t>
            </a:r>
            <a:endParaRPr lang="en-US" altLang="zh-CN" sz="3100" dirty="0"/>
          </a:p>
          <a:p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089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481</Words>
  <Application>Microsoft Office PowerPoint</Application>
  <PresentationFormat>自定义</PresentationFormat>
  <Paragraphs>106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模板引擎 360 对比</vt:lpstr>
      <vt:lpstr>模板引擎 360 对比</vt:lpstr>
      <vt:lpstr>模板引擎 360 对比</vt:lpstr>
      <vt:lpstr>模板引擎 360 对比</vt:lpstr>
      <vt:lpstr>模板引擎 360 对比</vt:lpstr>
      <vt:lpstr>模板引擎 360 对比</vt:lpstr>
      <vt:lpstr>模板引擎使用场景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877</cp:revision>
  <dcterms:created xsi:type="dcterms:W3CDTF">2017-06-09T15:26:17Z</dcterms:created>
  <dcterms:modified xsi:type="dcterms:W3CDTF">2018-04-01T13:36:31Z</dcterms:modified>
</cp:coreProperties>
</file>