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9" r:id="rId3"/>
    <p:sldId id="310" r:id="rId4"/>
    <p:sldId id="313" r:id="rId5"/>
    <p:sldId id="314" r:id="rId6"/>
    <p:sldId id="315" r:id="rId7"/>
    <p:sldId id="317" r:id="rId8"/>
    <p:sldId id="318" r:id="rId9"/>
    <p:sldId id="285" r:id="rId10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4660"/>
  </p:normalViewPr>
  <p:slideViewPr>
    <p:cSldViewPr>
      <p:cViewPr varScale="1">
        <p:scale>
          <a:sx n="145" d="100"/>
          <a:sy n="145" d="100"/>
        </p:scale>
        <p:origin x="990" y="10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2018/2/7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465317D-315F-4DED-9B1A-F236CB99AE0A}"/>
              </a:ext>
            </a:extLst>
          </p:cNvPr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8BD0962-C83C-4FF3-90A7-F9FD3E1A9EE2}"/>
              </a:ext>
            </a:extLst>
          </p:cNvPr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F4F2563-C897-4625-9D94-2E5909CDF37E}"/>
              </a:ext>
            </a:extLst>
          </p:cNvPr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DA46256-5A96-4932-876A-5CA8F4F22C08}"/>
              </a:ext>
            </a:extLst>
          </p:cNvPr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5141C71-39D7-4881-871F-14711CEB7E49}"/>
              </a:ext>
            </a:extLst>
          </p:cNvPr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F09DBBD-7864-45A0-B015-3F58DCC98D00}"/>
              </a:ext>
            </a:extLst>
          </p:cNvPr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25B123F-2E2D-48F8-860E-C862D9206B00}"/>
              </a:ext>
            </a:extLst>
          </p:cNvPr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BB910BEF-5AD0-401B-925E-9688E32568C6}"/>
              </a:ext>
            </a:extLst>
          </p:cNvPr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10D97E1D-329D-4FCD-B38C-61E75AFC5FFF}"/>
              </a:ext>
            </a:extLst>
          </p:cNvPr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E81AD24-9C84-49FE-942C-28A26F156B78}"/>
              </a:ext>
            </a:extLst>
          </p:cNvPr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>
            <a:extLst>
              <a:ext uri="{FF2B5EF4-FFF2-40B4-BE49-F238E27FC236}">
                <a16:creationId xmlns:a16="http://schemas.microsoft.com/office/drawing/2014/main" xmlns="" id="{A99A121E-7E84-448E-9764-FC50826A96BD}"/>
              </a:ext>
            </a:extLst>
          </p:cNvPr>
          <p:cNvSpPr txBox="1"/>
          <p:nvPr/>
        </p:nvSpPr>
        <p:spPr>
          <a:xfrm>
            <a:off x="2502454" y="1545949"/>
            <a:ext cx="621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技术人成长之路</a:t>
            </a:r>
            <a:endParaRPr lang="zh-CN" altLang="en-US" sz="36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75786B1B-E611-4666-8A49-1926148A86B0}"/>
              </a:ext>
            </a:extLst>
          </p:cNvPr>
          <p:cNvGrpSpPr/>
          <p:nvPr/>
        </p:nvGrpSpPr>
        <p:grpSpPr>
          <a:xfrm>
            <a:off x="2665744" y="2820447"/>
            <a:ext cx="3764590" cy="276999"/>
            <a:chOff x="3275856" y="2981088"/>
            <a:chExt cx="3764590" cy="27699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469BDCE2-B451-40C1-B6AE-D2E202B486EF}"/>
                </a:ext>
              </a:extLst>
            </p:cNvPr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>
                <a:extLst>
                  <a:ext uri="{FF2B5EF4-FFF2-40B4-BE49-F238E27FC236}">
                    <a16:creationId xmlns:a16="http://schemas.microsoft.com/office/drawing/2014/main" xmlns="" id="{45A43150-1203-4A9D-BB9D-8E79825F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xmlns="" id="{A4CD2054-ED09-48F2-B20E-CFB03FCF284D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>
                  <a:extLst>
                    <a:ext uri="{FF2B5EF4-FFF2-40B4-BE49-F238E27FC236}">
                      <a16:creationId xmlns:a16="http://schemas.microsoft.com/office/drawing/2014/main" xmlns="" id="{F3B8502F-30D6-4CCA-B58A-44FC369C7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xmlns="" id="{F9D5094F-4652-4ABE-8769-112BCC392534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9" name="Oval 15">
              <a:extLst>
                <a:ext uri="{FF2B5EF4-FFF2-40B4-BE49-F238E27FC236}">
                  <a16:creationId xmlns:a16="http://schemas.microsoft.com/office/drawing/2014/main" xmlns="" id="{B860756A-DDF1-4147-89A0-008D2A2C5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xmlns="" id="{F3C2337B-1A1E-4DC5-A72B-BF91003B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4157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授课讲师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：小马哥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xmlns="" id="{7E721047-96C7-4F81-9F07-0F7A4261D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7940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咨询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1191971402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C60455BA-FCA0-449F-81D0-4BAC3551787A}"/>
              </a:ext>
            </a:extLst>
          </p:cNvPr>
          <p:cNvSpPr/>
          <p:nvPr/>
        </p:nvSpPr>
        <p:spPr>
          <a:xfrm>
            <a:off x="2513979" y="2179040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848D120F-6802-4E7A-B5CE-39C4AEF07B4C}"/>
              </a:ext>
            </a:extLst>
          </p:cNvPr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D428E024-CBFC-4DD9-89A1-E0D2FA73D8D1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>
                <a:extLst>
                  <a:ext uri="{FF2B5EF4-FFF2-40B4-BE49-F238E27FC236}">
                    <a16:creationId xmlns:a16="http://schemas.microsoft.com/office/drawing/2014/main" xmlns="" id="{A0B8BE3E-525C-4891-9520-EF4A66E50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>
                <a:extLst>
                  <a:ext uri="{FF2B5EF4-FFF2-40B4-BE49-F238E27FC236}">
                    <a16:creationId xmlns:a16="http://schemas.microsoft.com/office/drawing/2014/main" xmlns="" id="{2B85D34B-95D7-48B7-8A23-F2AA8AAAE7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>
                <a:extLst>
                  <a:ext uri="{FF2B5EF4-FFF2-40B4-BE49-F238E27FC236}">
                    <a16:creationId xmlns:a16="http://schemas.microsoft.com/office/drawing/2014/main" xmlns="" id="{566619BD-9313-485F-AE57-B0BD4BCB4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>
                <a:extLst>
                  <a:ext uri="{FF2B5EF4-FFF2-40B4-BE49-F238E27FC236}">
                    <a16:creationId xmlns:a16="http://schemas.microsoft.com/office/drawing/2014/main" xmlns="" id="{CA0DADC3-7EE4-4F85-8D3F-FEEABBD36F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>
                <a:extLst>
                  <a:ext uri="{FF2B5EF4-FFF2-40B4-BE49-F238E27FC236}">
                    <a16:creationId xmlns:a16="http://schemas.microsoft.com/office/drawing/2014/main" xmlns="" id="{D7A1C90A-9E48-4D9E-9E4F-B2E4C9FC56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>
                <a:extLst>
                  <a:ext uri="{FF2B5EF4-FFF2-40B4-BE49-F238E27FC236}">
                    <a16:creationId xmlns:a16="http://schemas.microsoft.com/office/drawing/2014/main" xmlns="" id="{171A4782-5E8F-470C-8148-F805E142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>
                <a:extLst>
                  <a:ext uri="{FF2B5EF4-FFF2-40B4-BE49-F238E27FC236}">
                    <a16:creationId xmlns:a16="http://schemas.microsoft.com/office/drawing/2014/main" xmlns="" id="{ABE4D2AA-93E5-4C5A-937A-D813C88470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>
                <a:extLst>
                  <a:ext uri="{FF2B5EF4-FFF2-40B4-BE49-F238E27FC236}">
                    <a16:creationId xmlns:a16="http://schemas.microsoft.com/office/drawing/2014/main" xmlns="" id="{8AD7D4CB-AE9E-406C-919E-E97EE8FB0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>
                <a:extLst>
                  <a:ext uri="{FF2B5EF4-FFF2-40B4-BE49-F238E27FC236}">
                    <a16:creationId xmlns:a16="http://schemas.microsoft.com/office/drawing/2014/main" xmlns="" id="{96F42A83-97FE-4D29-B05D-46DC17376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>
                <a:extLst>
                  <a:ext uri="{FF2B5EF4-FFF2-40B4-BE49-F238E27FC236}">
                    <a16:creationId xmlns:a16="http://schemas.microsoft.com/office/drawing/2014/main" xmlns="" id="{B63C343C-10B2-4655-B438-09A973A1A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>
                <a:extLst>
                  <a:ext uri="{FF2B5EF4-FFF2-40B4-BE49-F238E27FC236}">
                    <a16:creationId xmlns:a16="http://schemas.microsoft.com/office/drawing/2014/main" xmlns="" id="{2F5282B0-1510-4829-A37B-207DB740E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>
                <a:extLst>
                  <a:ext uri="{FF2B5EF4-FFF2-40B4-BE49-F238E27FC236}">
                    <a16:creationId xmlns:a16="http://schemas.microsoft.com/office/drawing/2014/main" xmlns="" id="{F27A46B4-F4A5-4393-A830-03392CCF1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>
                <a:extLst>
                  <a:ext uri="{FF2B5EF4-FFF2-40B4-BE49-F238E27FC236}">
                    <a16:creationId xmlns:a16="http://schemas.microsoft.com/office/drawing/2014/main" xmlns="" id="{83F9C414-2F70-4D95-919E-747ADF7036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>
                <a:extLst>
                  <a:ext uri="{FF2B5EF4-FFF2-40B4-BE49-F238E27FC236}">
                    <a16:creationId xmlns:a16="http://schemas.microsoft.com/office/drawing/2014/main" xmlns="" id="{BD733E16-2735-4EDB-B592-5C6855405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>
                <a:extLst>
                  <a:ext uri="{FF2B5EF4-FFF2-40B4-BE49-F238E27FC236}">
                    <a16:creationId xmlns:a16="http://schemas.microsoft.com/office/drawing/2014/main" xmlns="" id="{F04634B5-DBE6-40D0-99C7-A25BAFB1B7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>
                <a:extLst>
                  <a:ext uri="{FF2B5EF4-FFF2-40B4-BE49-F238E27FC236}">
                    <a16:creationId xmlns:a16="http://schemas.microsoft.com/office/drawing/2014/main" xmlns="" id="{8E33D122-F011-429D-A50D-D04D8994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>
                <a:extLst>
                  <a:ext uri="{FF2B5EF4-FFF2-40B4-BE49-F238E27FC236}">
                    <a16:creationId xmlns:a16="http://schemas.microsoft.com/office/drawing/2014/main" xmlns="" id="{7434E46F-0F96-4DD7-923D-97891D8AE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>
                <a:extLst>
                  <a:ext uri="{FF2B5EF4-FFF2-40B4-BE49-F238E27FC236}">
                    <a16:creationId xmlns:a16="http://schemas.microsoft.com/office/drawing/2014/main" xmlns="" id="{FA5DEA76-533B-4D26-A93D-0A33B4089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>
                <a:extLst>
                  <a:ext uri="{FF2B5EF4-FFF2-40B4-BE49-F238E27FC236}">
                    <a16:creationId xmlns:a16="http://schemas.microsoft.com/office/drawing/2014/main" xmlns="" id="{5FB83839-9859-4F02-B517-6878888F1A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>
                <a:extLst>
                  <a:ext uri="{FF2B5EF4-FFF2-40B4-BE49-F238E27FC236}">
                    <a16:creationId xmlns:a16="http://schemas.microsoft.com/office/drawing/2014/main" xmlns="" id="{84050989-1483-4614-8009-0EAC01FD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>
                <a:extLst>
                  <a:ext uri="{FF2B5EF4-FFF2-40B4-BE49-F238E27FC236}">
                    <a16:creationId xmlns:a16="http://schemas.microsoft.com/office/drawing/2014/main" xmlns="" id="{62C49410-A3CF-4E8E-853B-A66457C71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>
                <a:extLst>
                  <a:ext uri="{FF2B5EF4-FFF2-40B4-BE49-F238E27FC236}">
                    <a16:creationId xmlns:a16="http://schemas.microsoft.com/office/drawing/2014/main" xmlns="" id="{0B4A1DCC-DEBB-47F1-A238-490B54818544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>
                <a:extLst>
                  <a:ext uri="{FF2B5EF4-FFF2-40B4-BE49-F238E27FC236}">
                    <a16:creationId xmlns:a16="http://schemas.microsoft.com/office/drawing/2014/main" xmlns="" id="{14FEE78D-F178-4B15-BB9F-882A62E35F79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>
                <a:extLst>
                  <a:ext uri="{FF2B5EF4-FFF2-40B4-BE49-F238E27FC236}">
                    <a16:creationId xmlns:a16="http://schemas.microsoft.com/office/drawing/2014/main" xmlns="" id="{B32E1C86-30FC-4103-8ABD-4B2BACCD5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>
                <a:extLst>
                  <a:ext uri="{FF2B5EF4-FFF2-40B4-BE49-F238E27FC236}">
                    <a16:creationId xmlns:a16="http://schemas.microsoft.com/office/drawing/2014/main" xmlns="" id="{FC79432B-BFEB-496D-B294-DE5F8E04FE9E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>
                <a:extLst>
                  <a:ext uri="{FF2B5EF4-FFF2-40B4-BE49-F238E27FC236}">
                    <a16:creationId xmlns:a16="http://schemas.microsoft.com/office/drawing/2014/main" xmlns="" id="{417F150D-7739-467B-8166-99AD45295F45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>
                <a:extLst>
                  <a:ext uri="{FF2B5EF4-FFF2-40B4-BE49-F238E27FC236}">
                    <a16:creationId xmlns:a16="http://schemas.microsoft.com/office/drawing/2014/main" xmlns="" id="{4947DF48-2B9C-478A-BC70-5D48CF8CDA71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>
                <a:extLst>
                  <a:ext uri="{FF2B5EF4-FFF2-40B4-BE49-F238E27FC236}">
                    <a16:creationId xmlns:a16="http://schemas.microsoft.com/office/drawing/2014/main" xmlns="" id="{28F702CF-A019-47E5-8751-915BBB971B2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>
                <a:extLst>
                  <a:ext uri="{FF2B5EF4-FFF2-40B4-BE49-F238E27FC236}">
                    <a16:creationId xmlns:a16="http://schemas.microsoft.com/office/drawing/2014/main" xmlns="" id="{CFF4802F-628D-46CB-94D0-DFA6698F6CD1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>
                <a:extLst>
                  <a:ext uri="{FF2B5EF4-FFF2-40B4-BE49-F238E27FC236}">
                    <a16:creationId xmlns:a16="http://schemas.microsoft.com/office/drawing/2014/main" xmlns="" id="{FB6CD619-A4E8-42C2-8A47-41D349A7F2D0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>
                <a:extLst>
                  <a:ext uri="{FF2B5EF4-FFF2-40B4-BE49-F238E27FC236}">
                    <a16:creationId xmlns:a16="http://schemas.microsoft.com/office/drawing/2014/main" xmlns="" id="{1D660CF2-043A-42B8-B362-A39B32553144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>
                <a:extLst>
                  <a:ext uri="{FF2B5EF4-FFF2-40B4-BE49-F238E27FC236}">
                    <a16:creationId xmlns:a16="http://schemas.microsoft.com/office/drawing/2014/main" xmlns="" id="{54EB1F2D-A351-4C50-87A0-81F75EFE0A8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>
                <a:extLst>
                  <a:ext uri="{FF2B5EF4-FFF2-40B4-BE49-F238E27FC236}">
                    <a16:creationId xmlns:a16="http://schemas.microsoft.com/office/drawing/2014/main" xmlns="" id="{D114D458-4F75-4B69-8208-7492E4B85DEC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>
                <a:extLst>
                  <a:ext uri="{FF2B5EF4-FFF2-40B4-BE49-F238E27FC236}">
                    <a16:creationId xmlns:a16="http://schemas.microsoft.com/office/drawing/2014/main" xmlns="" id="{B3F1A73D-E5F4-4164-BB87-00AE3D71F144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>
                <a:extLst>
                  <a:ext uri="{FF2B5EF4-FFF2-40B4-BE49-F238E27FC236}">
                    <a16:creationId xmlns:a16="http://schemas.microsoft.com/office/drawing/2014/main" xmlns="" id="{245A0E6A-19EB-4CF6-8769-8A9A153A1756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>
                <a:extLst>
                  <a:ext uri="{FF2B5EF4-FFF2-40B4-BE49-F238E27FC236}">
                    <a16:creationId xmlns:a16="http://schemas.microsoft.com/office/drawing/2014/main" xmlns="" id="{25C82058-A2C0-429A-8484-4540797DF46E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>
                <a:extLst>
                  <a:ext uri="{FF2B5EF4-FFF2-40B4-BE49-F238E27FC236}">
                    <a16:creationId xmlns:a16="http://schemas.microsoft.com/office/drawing/2014/main" xmlns="" id="{A040A7A3-C098-4190-9145-D459AA274D87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>
                <a:extLst>
                  <a:ext uri="{FF2B5EF4-FFF2-40B4-BE49-F238E27FC236}">
                    <a16:creationId xmlns:a16="http://schemas.microsoft.com/office/drawing/2014/main" xmlns="" id="{C1610988-DBDA-49DA-83FA-97CB37FCD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>
                <a:extLst>
                  <a:ext uri="{FF2B5EF4-FFF2-40B4-BE49-F238E27FC236}">
                    <a16:creationId xmlns:a16="http://schemas.microsoft.com/office/drawing/2014/main" xmlns="" id="{86B29CB9-3423-4AD8-8949-51A2FF066F4F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>
                <a:extLst>
                  <a:ext uri="{FF2B5EF4-FFF2-40B4-BE49-F238E27FC236}">
                    <a16:creationId xmlns:a16="http://schemas.microsoft.com/office/drawing/2014/main" xmlns="" id="{BDBF1867-ADDC-478F-BC9E-B389F690407B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>
                <a:extLst>
                  <a:ext uri="{FF2B5EF4-FFF2-40B4-BE49-F238E27FC236}">
                    <a16:creationId xmlns:a16="http://schemas.microsoft.com/office/drawing/2014/main" xmlns="" id="{85F0E895-DA8B-477E-BD3E-7626479C28F4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>
                <a:extLst>
                  <a:ext uri="{FF2B5EF4-FFF2-40B4-BE49-F238E27FC236}">
                    <a16:creationId xmlns:a16="http://schemas.microsoft.com/office/drawing/2014/main" xmlns="" id="{29B29D01-4969-4559-A8E9-DD9B4CE99253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>
                <a:extLst>
                  <a:ext uri="{FF2B5EF4-FFF2-40B4-BE49-F238E27FC236}">
                    <a16:creationId xmlns:a16="http://schemas.microsoft.com/office/drawing/2014/main" xmlns="" id="{D9812CB1-0748-44DC-B799-49360B4D38CC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>
                <a:extLst>
                  <a:ext uri="{FF2B5EF4-FFF2-40B4-BE49-F238E27FC236}">
                    <a16:creationId xmlns:a16="http://schemas.microsoft.com/office/drawing/2014/main" xmlns="" id="{B7AEEE88-622D-4F77-8C8D-634BDFD7884C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>
                <a:extLst>
                  <a:ext uri="{FF2B5EF4-FFF2-40B4-BE49-F238E27FC236}">
                    <a16:creationId xmlns:a16="http://schemas.microsoft.com/office/drawing/2014/main" xmlns="" id="{C516421E-30FE-4D97-B6D3-0BBA5627D3E6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>
                <a:extLst>
                  <a:ext uri="{FF2B5EF4-FFF2-40B4-BE49-F238E27FC236}">
                    <a16:creationId xmlns:a16="http://schemas.microsoft.com/office/drawing/2014/main" xmlns="" id="{BF35EFCF-F451-44D5-8666-1B585E373C88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>
                <a:extLst>
                  <a:ext uri="{FF2B5EF4-FFF2-40B4-BE49-F238E27FC236}">
                    <a16:creationId xmlns:a16="http://schemas.microsoft.com/office/drawing/2014/main" xmlns="" id="{7287E3A0-B247-4796-A90F-7FD2FB91F948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>
                <a:extLst>
                  <a:ext uri="{FF2B5EF4-FFF2-40B4-BE49-F238E27FC236}">
                    <a16:creationId xmlns:a16="http://schemas.microsoft.com/office/drawing/2014/main" xmlns="" id="{6675AC86-8DEB-4A8D-8AFA-BFA1DFC70EDB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>
                <a:extLst>
                  <a:ext uri="{FF2B5EF4-FFF2-40B4-BE49-F238E27FC236}">
                    <a16:creationId xmlns:a16="http://schemas.microsoft.com/office/drawing/2014/main" xmlns="" id="{145DA16A-C60A-469E-A7F5-6B4B908EAC04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>
                <a:extLst>
                  <a:ext uri="{FF2B5EF4-FFF2-40B4-BE49-F238E27FC236}">
                    <a16:creationId xmlns:a16="http://schemas.microsoft.com/office/drawing/2014/main" xmlns="" id="{9D23B361-49ED-49E3-8005-F748E5FC4E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>
                <a:extLst>
                  <a:ext uri="{FF2B5EF4-FFF2-40B4-BE49-F238E27FC236}">
                    <a16:creationId xmlns:a16="http://schemas.microsoft.com/office/drawing/2014/main" xmlns="" id="{29F66D84-6EC6-41D8-B836-A6777C00C7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>
                <a:extLst>
                  <a:ext uri="{FF2B5EF4-FFF2-40B4-BE49-F238E27FC236}">
                    <a16:creationId xmlns:a16="http://schemas.microsoft.com/office/drawing/2014/main" xmlns="" id="{C0DE445F-2FDB-40A2-89BF-92CC8F24DB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>
                <a:extLst>
                  <a:ext uri="{FF2B5EF4-FFF2-40B4-BE49-F238E27FC236}">
                    <a16:creationId xmlns:a16="http://schemas.microsoft.com/office/drawing/2014/main" xmlns="" id="{DCBAEF31-A424-48C4-AC0A-9AE0D9289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>
                <a:extLst>
                  <a:ext uri="{FF2B5EF4-FFF2-40B4-BE49-F238E27FC236}">
                    <a16:creationId xmlns:a16="http://schemas.microsoft.com/office/drawing/2014/main" xmlns="" id="{2E7EDBC9-E84A-452A-9743-1C469286F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>
                <a:extLst>
                  <a:ext uri="{FF2B5EF4-FFF2-40B4-BE49-F238E27FC236}">
                    <a16:creationId xmlns:a16="http://schemas.microsoft.com/office/drawing/2014/main" xmlns="" id="{1D8197A0-03F9-4DCE-8E6B-D0F58D662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>
                <a:extLst>
                  <a:ext uri="{FF2B5EF4-FFF2-40B4-BE49-F238E27FC236}">
                    <a16:creationId xmlns:a16="http://schemas.microsoft.com/office/drawing/2014/main" xmlns="" id="{C7C78245-B952-41B9-B3DC-D081FFC0781D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>
                <a:extLst>
                  <a:ext uri="{FF2B5EF4-FFF2-40B4-BE49-F238E27FC236}">
                    <a16:creationId xmlns:a16="http://schemas.microsoft.com/office/drawing/2014/main" xmlns="" id="{7C86DF58-A2FA-4AB9-91BB-F823CB004E62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>
                <a:extLst>
                  <a:ext uri="{FF2B5EF4-FFF2-40B4-BE49-F238E27FC236}">
                    <a16:creationId xmlns:a16="http://schemas.microsoft.com/office/drawing/2014/main" xmlns="" id="{86300E15-4212-487B-BFA1-B38F1017E880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>
                <a:extLst>
                  <a:ext uri="{FF2B5EF4-FFF2-40B4-BE49-F238E27FC236}">
                    <a16:creationId xmlns:a16="http://schemas.microsoft.com/office/drawing/2014/main" xmlns="" id="{E099A874-A331-46E4-A513-F5059E9098A4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>
                <a:extLst>
                  <a:ext uri="{FF2B5EF4-FFF2-40B4-BE49-F238E27FC236}">
                    <a16:creationId xmlns:a16="http://schemas.microsoft.com/office/drawing/2014/main" xmlns="" id="{E62C8C46-16A1-4CF7-8BFE-A23AA3140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="" id="{1E800C62-623F-47AC-913A-2EBDE470986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xmlns="" id="{7AE07C30-1B83-4896-8F08-7148413917D0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>
                  <a:extLst>
                    <a:ext uri="{FF2B5EF4-FFF2-40B4-BE49-F238E27FC236}">
                      <a16:creationId xmlns:a16="http://schemas.microsoft.com/office/drawing/2014/main" xmlns="" id="{E0884EDD-8786-498D-B2A3-0480DF0E9C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>
                  <a:extLst>
                    <a:ext uri="{FF2B5EF4-FFF2-40B4-BE49-F238E27FC236}">
                      <a16:creationId xmlns:a16="http://schemas.microsoft.com/office/drawing/2014/main" xmlns="" id="{BAE63DE8-06CB-461F-AC21-09D11C273E02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>
                  <a:extLst>
                    <a:ext uri="{FF2B5EF4-FFF2-40B4-BE49-F238E27FC236}">
                      <a16:creationId xmlns:a16="http://schemas.microsoft.com/office/drawing/2014/main" xmlns="" id="{8C8939A0-437F-4676-9C1B-C80B5A8D6DE7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>
                  <a:extLst>
                    <a:ext uri="{FF2B5EF4-FFF2-40B4-BE49-F238E27FC236}">
                      <a16:creationId xmlns:a16="http://schemas.microsoft.com/office/drawing/2014/main" xmlns="" id="{53FD8F20-B6EB-4626-A701-AFBB70C02064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>
                  <a:extLst>
                    <a:ext uri="{FF2B5EF4-FFF2-40B4-BE49-F238E27FC236}">
                      <a16:creationId xmlns:a16="http://schemas.microsoft.com/office/drawing/2014/main" xmlns="" id="{A35C16F5-68BD-42C9-A169-8CE03BAA0C30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>
                  <a:extLst>
                    <a:ext uri="{FF2B5EF4-FFF2-40B4-BE49-F238E27FC236}">
                      <a16:creationId xmlns:a16="http://schemas.microsoft.com/office/drawing/2014/main" xmlns="" id="{B479FE37-D2F6-42E7-9CBA-70F5CFB80387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>
                  <a:extLst>
                    <a:ext uri="{FF2B5EF4-FFF2-40B4-BE49-F238E27FC236}">
                      <a16:creationId xmlns:a16="http://schemas.microsoft.com/office/drawing/2014/main" xmlns="" id="{07F90C23-9E4F-4FFC-93FC-5DB8F67E7E62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>
                  <a:extLst>
                    <a:ext uri="{FF2B5EF4-FFF2-40B4-BE49-F238E27FC236}">
                      <a16:creationId xmlns:a16="http://schemas.microsoft.com/office/drawing/2014/main" xmlns="" id="{3BCEC92A-CCD8-47C6-BC46-4CBE4D23CD31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>
                  <a:extLst>
                    <a:ext uri="{FF2B5EF4-FFF2-40B4-BE49-F238E27FC236}">
                      <a16:creationId xmlns:a16="http://schemas.microsoft.com/office/drawing/2014/main" xmlns="" id="{6A92B062-AA49-473D-9B17-9ADD79B1CF0D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>
                  <a:extLst>
                    <a:ext uri="{FF2B5EF4-FFF2-40B4-BE49-F238E27FC236}">
                      <a16:creationId xmlns:a16="http://schemas.microsoft.com/office/drawing/2014/main" xmlns="" id="{FFE5FE25-88E0-4A1C-99B2-B26585448ADA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>
                  <a:extLst>
                    <a:ext uri="{FF2B5EF4-FFF2-40B4-BE49-F238E27FC236}">
                      <a16:creationId xmlns:a16="http://schemas.microsoft.com/office/drawing/2014/main" xmlns="" id="{84157375-87A0-4D45-AF36-7BD04770A474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>
                  <a:extLst>
                    <a:ext uri="{FF2B5EF4-FFF2-40B4-BE49-F238E27FC236}">
                      <a16:creationId xmlns:a16="http://schemas.microsoft.com/office/drawing/2014/main" xmlns="" id="{BAD9F9BB-FC06-427B-AA93-63056F54BFC3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>
                  <a:extLst>
                    <a:ext uri="{FF2B5EF4-FFF2-40B4-BE49-F238E27FC236}">
                      <a16:creationId xmlns:a16="http://schemas.microsoft.com/office/drawing/2014/main" xmlns="" id="{CD6503D8-0E20-439F-BD34-9F4F5CCE433F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>
                  <a:extLst>
                    <a:ext uri="{FF2B5EF4-FFF2-40B4-BE49-F238E27FC236}">
                      <a16:creationId xmlns:a16="http://schemas.microsoft.com/office/drawing/2014/main" xmlns="" id="{4698814A-0278-4FD7-BBFB-A06D2539CBB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>
                  <a:extLst>
                    <a:ext uri="{FF2B5EF4-FFF2-40B4-BE49-F238E27FC236}">
                      <a16:creationId xmlns:a16="http://schemas.microsoft.com/office/drawing/2014/main" xmlns="" id="{13F20935-230C-4881-875F-D721B54C871F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>
                  <a:extLst>
                    <a:ext uri="{FF2B5EF4-FFF2-40B4-BE49-F238E27FC236}">
                      <a16:creationId xmlns:a16="http://schemas.microsoft.com/office/drawing/2014/main" xmlns="" id="{5E65154E-54A8-4974-9C4C-D4B149AA374D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>
                  <a:extLst>
                    <a:ext uri="{FF2B5EF4-FFF2-40B4-BE49-F238E27FC236}">
                      <a16:creationId xmlns:a16="http://schemas.microsoft.com/office/drawing/2014/main" xmlns="" id="{2F625C8F-FC91-4549-ADC4-FA682B6B8B41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>
                  <a:extLst>
                    <a:ext uri="{FF2B5EF4-FFF2-40B4-BE49-F238E27FC236}">
                      <a16:creationId xmlns:a16="http://schemas.microsoft.com/office/drawing/2014/main" xmlns="" id="{6ED95E12-B835-4371-BC1A-1E2CF131FB1C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>
                  <a:extLst>
                    <a:ext uri="{FF2B5EF4-FFF2-40B4-BE49-F238E27FC236}">
                      <a16:creationId xmlns:a16="http://schemas.microsoft.com/office/drawing/2014/main" xmlns="" id="{5DB90DB6-7ECC-48CD-B5E7-1E4D51294DA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>
                  <a:extLst>
                    <a:ext uri="{FF2B5EF4-FFF2-40B4-BE49-F238E27FC236}">
                      <a16:creationId xmlns:a16="http://schemas.microsoft.com/office/drawing/2014/main" xmlns="" id="{5A3E717B-16BB-494E-8DB7-AE92CBCF2D74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>
                  <a:extLst>
                    <a:ext uri="{FF2B5EF4-FFF2-40B4-BE49-F238E27FC236}">
                      <a16:creationId xmlns:a16="http://schemas.microsoft.com/office/drawing/2014/main" xmlns="" id="{3AED825B-33E4-4369-97C8-C94DCD92A0EE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>
                  <a:extLst>
                    <a:ext uri="{FF2B5EF4-FFF2-40B4-BE49-F238E27FC236}">
                      <a16:creationId xmlns:a16="http://schemas.microsoft.com/office/drawing/2014/main" xmlns="" id="{3DB91338-9203-4E83-975D-9ACDB62A90D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>
                  <a:extLst>
                    <a:ext uri="{FF2B5EF4-FFF2-40B4-BE49-F238E27FC236}">
                      <a16:creationId xmlns:a16="http://schemas.microsoft.com/office/drawing/2014/main" xmlns="" id="{BAFE94D6-4E86-4330-B0B9-2DF9F9764918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>
                  <a:extLst>
                    <a:ext uri="{FF2B5EF4-FFF2-40B4-BE49-F238E27FC236}">
                      <a16:creationId xmlns:a16="http://schemas.microsoft.com/office/drawing/2014/main" xmlns="" id="{161EEF94-C468-4F95-AE76-4EC661318F9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>
                  <a:extLst>
                    <a:ext uri="{FF2B5EF4-FFF2-40B4-BE49-F238E27FC236}">
                      <a16:creationId xmlns:a16="http://schemas.microsoft.com/office/drawing/2014/main" xmlns="" id="{52AC0B03-F31C-43B9-9B38-BC002D1FF3FB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>
                  <a:extLst>
                    <a:ext uri="{FF2B5EF4-FFF2-40B4-BE49-F238E27FC236}">
                      <a16:creationId xmlns:a16="http://schemas.microsoft.com/office/drawing/2014/main" xmlns="" id="{272DDF44-0E88-4D28-A748-754974DA756B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>
                  <a:extLst>
                    <a:ext uri="{FF2B5EF4-FFF2-40B4-BE49-F238E27FC236}">
                      <a16:creationId xmlns:a16="http://schemas.microsoft.com/office/drawing/2014/main" xmlns="" id="{1FE51FAE-BA75-4991-9D5F-76213C4B6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>
                  <a:extLst>
                    <a:ext uri="{FF2B5EF4-FFF2-40B4-BE49-F238E27FC236}">
                      <a16:creationId xmlns:a16="http://schemas.microsoft.com/office/drawing/2014/main" xmlns="" id="{CFE04392-217E-4295-9099-58CCEC80518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>
                  <a:extLst>
                    <a:ext uri="{FF2B5EF4-FFF2-40B4-BE49-F238E27FC236}">
                      <a16:creationId xmlns:a16="http://schemas.microsoft.com/office/drawing/2014/main" xmlns="" id="{29FCD563-93B6-490D-91A4-55FF819AA58F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>
                  <a:extLst>
                    <a:ext uri="{FF2B5EF4-FFF2-40B4-BE49-F238E27FC236}">
                      <a16:creationId xmlns:a16="http://schemas.microsoft.com/office/drawing/2014/main" xmlns="" id="{2854B842-7F92-4FD1-B48C-E205E253D21C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>
                  <a:extLst>
                    <a:ext uri="{FF2B5EF4-FFF2-40B4-BE49-F238E27FC236}">
                      <a16:creationId xmlns:a16="http://schemas.microsoft.com/office/drawing/2014/main" xmlns="" id="{CC491CAE-1F26-402D-887F-06FA587CDB1E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>
                  <a:extLst>
                    <a:ext uri="{FF2B5EF4-FFF2-40B4-BE49-F238E27FC236}">
                      <a16:creationId xmlns:a16="http://schemas.microsoft.com/office/drawing/2014/main" xmlns="" id="{A4EE7BEF-C6E6-4F1C-AEE6-A29BF63D8E6A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>
                  <a:extLst>
                    <a:ext uri="{FF2B5EF4-FFF2-40B4-BE49-F238E27FC236}">
                      <a16:creationId xmlns:a16="http://schemas.microsoft.com/office/drawing/2014/main" xmlns="" id="{7F41F85C-1E31-4F8F-8033-DBFA92925470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>
                  <a:extLst>
                    <a:ext uri="{FF2B5EF4-FFF2-40B4-BE49-F238E27FC236}">
                      <a16:creationId xmlns:a16="http://schemas.microsoft.com/office/drawing/2014/main" xmlns="" id="{2D5D4BF8-6EC7-4294-9D5D-F0F874A74534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>
                  <a:extLst>
                    <a:ext uri="{FF2B5EF4-FFF2-40B4-BE49-F238E27FC236}">
                      <a16:creationId xmlns:a16="http://schemas.microsoft.com/office/drawing/2014/main" xmlns="" id="{BAFDE81B-5D4F-4429-8A46-FF9A9DB929F8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>
                  <a:extLst>
                    <a:ext uri="{FF2B5EF4-FFF2-40B4-BE49-F238E27FC236}">
                      <a16:creationId xmlns:a16="http://schemas.microsoft.com/office/drawing/2014/main" xmlns="" id="{1695AF8B-638B-4F75-BA5C-535EA909F6CD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>
                  <a:extLst>
                    <a:ext uri="{FF2B5EF4-FFF2-40B4-BE49-F238E27FC236}">
                      <a16:creationId xmlns:a16="http://schemas.microsoft.com/office/drawing/2014/main" xmlns="" id="{79D26FD2-EBC7-4B68-9880-A2EA2754F38C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>
                  <a:extLst>
                    <a:ext uri="{FF2B5EF4-FFF2-40B4-BE49-F238E27FC236}">
                      <a16:creationId xmlns:a16="http://schemas.microsoft.com/office/drawing/2014/main" xmlns="" id="{59D5780A-63A4-41F1-9623-43FA20FD1557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xmlns="" id="{2230DD87-8655-4A18-A59E-A1C2CFE90667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>
                  <a:extLst>
                    <a:ext uri="{FF2B5EF4-FFF2-40B4-BE49-F238E27FC236}">
                      <a16:creationId xmlns:a16="http://schemas.microsoft.com/office/drawing/2014/main" xmlns="" id="{13DC8DD8-F3F5-4E6C-B5B0-DA5B80EC9F34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>
                  <a:extLst>
                    <a:ext uri="{FF2B5EF4-FFF2-40B4-BE49-F238E27FC236}">
                      <a16:creationId xmlns:a16="http://schemas.microsoft.com/office/drawing/2014/main" xmlns="" id="{375A9BF9-3E2F-44E3-917B-1E79977EE71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>
                  <a:extLst>
                    <a:ext uri="{FF2B5EF4-FFF2-40B4-BE49-F238E27FC236}">
                      <a16:creationId xmlns:a16="http://schemas.microsoft.com/office/drawing/2014/main" xmlns="" id="{85C0466A-440E-424F-8484-4672D911E631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>
                  <a:extLst>
                    <a:ext uri="{FF2B5EF4-FFF2-40B4-BE49-F238E27FC236}">
                      <a16:creationId xmlns:a16="http://schemas.microsoft.com/office/drawing/2014/main" xmlns="" id="{1F1E30FD-8909-4592-9985-F2BAFC4BEF46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>
                  <a:extLst>
                    <a:ext uri="{FF2B5EF4-FFF2-40B4-BE49-F238E27FC236}">
                      <a16:creationId xmlns:a16="http://schemas.microsoft.com/office/drawing/2014/main" xmlns="" id="{955E5F4E-B30C-41DA-A9E8-ED4B5E475225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>
                  <a:extLst>
                    <a:ext uri="{FF2B5EF4-FFF2-40B4-BE49-F238E27FC236}">
                      <a16:creationId xmlns:a16="http://schemas.microsoft.com/office/drawing/2014/main" xmlns="" id="{0E9E6EA3-FA11-4239-A0F9-5DAE2AAB67EA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>
                  <a:extLst>
                    <a:ext uri="{FF2B5EF4-FFF2-40B4-BE49-F238E27FC236}">
                      <a16:creationId xmlns:a16="http://schemas.microsoft.com/office/drawing/2014/main" xmlns="" id="{0C966803-8E95-4506-9C6D-36FD0016F07A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>
                  <a:extLst>
                    <a:ext uri="{FF2B5EF4-FFF2-40B4-BE49-F238E27FC236}">
                      <a16:creationId xmlns:a16="http://schemas.microsoft.com/office/drawing/2014/main" xmlns="" id="{1DE875FF-773F-4A78-9DA6-DA56E640DD07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>
                  <a:extLst>
                    <a:ext uri="{FF2B5EF4-FFF2-40B4-BE49-F238E27FC236}">
                      <a16:creationId xmlns:a16="http://schemas.microsoft.com/office/drawing/2014/main" xmlns="" id="{E1800072-DBA5-4E97-BD21-FBF9DAEED256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>
                  <a:extLst>
                    <a:ext uri="{FF2B5EF4-FFF2-40B4-BE49-F238E27FC236}">
                      <a16:creationId xmlns:a16="http://schemas.microsoft.com/office/drawing/2014/main" xmlns="" id="{58E522FC-C63B-4757-AF20-42014EBD19AB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>
                  <a:extLst>
                    <a:ext uri="{FF2B5EF4-FFF2-40B4-BE49-F238E27FC236}">
                      <a16:creationId xmlns:a16="http://schemas.microsoft.com/office/drawing/2014/main" xmlns="" id="{9A67A638-49A7-4C64-86E9-9CBE698C5252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>
                  <a:extLst>
                    <a:ext uri="{FF2B5EF4-FFF2-40B4-BE49-F238E27FC236}">
                      <a16:creationId xmlns:a16="http://schemas.microsoft.com/office/drawing/2014/main" xmlns="" id="{25003C0E-E487-4738-B2E5-C6E97CD32470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>
                  <a:extLst>
                    <a:ext uri="{FF2B5EF4-FFF2-40B4-BE49-F238E27FC236}">
                      <a16:creationId xmlns:a16="http://schemas.microsoft.com/office/drawing/2014/main" xmlns="" id="{95C83371-73EA-4A63-989F-8D88A8CF3E9A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>
                  <a:extLst>
                    <a:ext uri="{FF2B5EF4-FFF2-40B4-BE49-F238E27FC236}">
                      <a16:creationId xmlns:a16="http://schemas.microsoft.com/office/drawing/2014/main" xmlns="" id="{2E7490D4-8A86-46A3-AF77-AE3145C37EC6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>
                  <a:extLst>
                    <a:ext uri="{FF2B5EF4-FFF2-40B4-BE49-F238E27FC236}">
                      <a16:creationId xmlns:a16="http://schemas.microsoft.com/office/drawing/2014/main" xmlns="" id="{B3161ED9-301A-4B7F-A606-0478296438F1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>
                  <a:extLst>
                    <a:ext uri="{FF2B5EF4-FFF2-40B4-BE49-F238E27FC236}">
                      <a16:creationId xmlns:a16="http://schemas.microsoft.com/office/drawing/2014/main" xmlns="" id="{316E756A-D55D-4A20-B862-D40BEDD68C06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>
                  <a:extLst>
                    <a:ext uri="{FF2B5EF4-FFF2-40B4-BE49-F238E27FC236}">
                      <a16:creationId xmlns:a16="http://schemas.microsoft.com/office/drawing/2014/main" xmlns="" id="{2E720016-E483-4F2D-B3E4-07A9E15CC14E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>
                  <a:extLst>
                    <a:ext uri="{FF2B5EF4-FFF2-40B4-BE49-F238E27FC236}">
                      <a16:creationId xmlns:a16="http://schemas.microsoft.com/office/drawing/2014/main" xmlns="" id="{7F8BE821-1C69-4EF6-B2C1-6955EA596245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>
                  <a:extLst>
                    <a:ext uri="{FF2B5EF4-FFF2-40B4-BE49-F238E27FC236}">
                      <a16:creationId xmlns:a16="http://schemas.microsoft.com/office/drawing/2014/main" xmlns="" id="{1A18EA05-495D-4EB2-A436-6168A4D0532E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>
                  <a:extLst>
                    <a:ext uri="{FF2B5EF4-FFF2-40B4-BE49-F238E27FC236}">
                      <a16:creationId xmlns:a16="http://schemas.microsoft.com/office/drawing/2014/main" xmlns="" id="{1644B42A-CA93-4FA6-935C-4981D2EF810E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>
                  <a:extLst>
                    <a:ext uri="{FF2B5EF4-FFF2-40B4-BE49-F238E27FC236}">
                      <a16:creationId xmlns:a16="http://schemas.microsoft.com/office/drawing/2014/main" xmlns="" id="{61679346-C4DB-4DCA-A72E-5C0A755EE06D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>
                  <a:extLst>
                    <a:ext uri="{FF2B5EF4-FFF2-40B4-BE49-F238E27FC236}">
                      <a16:creationId xmlns:a16="http://schemas.microsoft.com/office/drawing/2014/main" xmlns="" id="{1B0E911D-75A1-49D8-AD19-771094D6A24A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>
                  <a:extLst>
                    <a:ext uri="{FF2B5EF4-FFF2-40B4-BE49-F238E27FC236}">
                      <a16:creationId xmlns:a16="http://schemas.microsoft.com/office/drawing/2014/main" xmlns="" id="{D308D367-B51A-4C24-9A40-C452413C5E47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>
                  <a:extLst>
                    <a:ext uri="{FF2B5EF4-FFF2-40B4-BE49-F238E27FC236}">
                      <a16:creationId xmlns:a16="http://schemas.microsoft.com/office/drawing/2014/main" xmlns="" id="{7347F239-26B9-4692-B361-73C5AA335119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>
                  <a:extLst>
                    <a:ext uri="{FF2B5EF4-FFF2-40B4-BE49-F238E27FC236}">
                      <a16:creationId xmlns:a16="http://schemas.microsoft.com/office/drawing/2014/main" xmlns="" id="{EAA45EA3-48FB-407C-A045-98157B543907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>
                  <a:extLst>
                    <a:ext uri="{FF2B5EF4-FFF2-40B4-BE49-F238E27FC236}">
                      <a16:creationId xmlns:a16="http://schemas.microsoft.com/office/drawing/2014/main" xmlns="" id="{88026040-1E4E-4B55-B722-072F5BD5AD87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>
                  <a:extLst>
                    <a:ext uri="{FF2B5EF4-FFF2-40B4-BE49-F238E27FC236}">
                      <a16:creationId xmlns:a16="http://schemas.microsoft.com/office/drawing/2014/main" xmlns="" id="{3EE05B78-CEDF-4FC9-BAAC-518EF5ABE793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>
                  <a:extLst>
                    <a:ext uri="{FF2B5EF4-FFF2-40B4-BE49-F238E27FC236}">
                      <a16:creationId xmlns:a16="http://schemas.microsoft.com/office/drawing/2014/main" xmlns="" id="{B03BFD98-F3D8-41E5-BEBC-314B1328DDA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>
                  <a:extLst>
                    <a:ext uri="{FF2B5EF4-FFF2-40B4-BE49-F238E27FC236}">
                      <a16:creationId xmlns:a16="http://schemas.microsoft.com/office/drawing/2014/main" xmlns="" id="{152ABF91-D793-4685-9664-2294C2869FE2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>
                  <a:extLst>
                    <a:ext uri="{FF2B5EF4-FFF2-40B4-BE49-F238E27FC236}">
                      <a16:creationId xmlns:a16="http://schemas.microsoft.com/office/drawing/2014/main" xmlns="" id="{F2AE4379-99EB-403F-B45B-23BE04736D21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>
                  <a:extLst>
                    <a:ext uri="{FF2B5EF4-FFF2-40B4-BE49-F238E27FC236}">
                      <a16:creationId xmlns:a16="http://schemas.microsoft.com/office/drawing/2014/main" xmlns="" id="{248E07C8-B1C3-48D3-86C3-A189AC7BFEA5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>
                  <a:extLst>
                    <a:ext uri="{FF2B5EF4-FFF2-40B4-BE49-F238E27FC236}">
                      <a16:creationId xmlns:a16="http://schemas.microsoft.com/office/drawing/2014/main" xmlns="" id="{EE6EC039-0B33-4067-93BF-A8ADEBBA176C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>
                  <a:extLst>
                    <a:ext uri="{FF2B5EF4-FFF2-40B4-BE49-F238E27FC236}">
                      <a16:creationId xmlns:a16="http://schemas.microsoft.com/office/drawing/2014/main" xmlns="" id="{A5C24D51-6CC1-497B-A72F-875A625DA8BB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>
                  <a:extLst>
                    <a:ext uri="{FF2B5EF4-FFF2-40B4-BE49-F238E27FC236}">
                      <a16:creationId xmlns:a16="http://schemas.microsoft.com/office/drawing/2014/main" xmlns="" id="{A1392B80-3937-419F-AC63-68CD6D2ED438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>
                  <a:extLst>
                    <a:ext uri="{FF2B5EF4-FFF2-40B4-BE49-F238E27FC236}">
                      <a16:creationId xmlns:a16="http://schemas.microsoft.com/office/drawing/2014/main" xmlns="" id="{7AC14DEE-7569-4097-9AE4-5A49FD85B776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>
                  <a:extLst>
                    <a:ext uri="{FF2B5EF4-FFF2-40B4-BE49-F238E27FC236}">
                      <a16:creationId xmlns:a16="http://schemas.microsoft.com/office/drawing/2014/main" xmlns="" id="{E37BBB18-5C18-4C00-8B02-A58AFA2C2EF9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>
                  <a:extLst>
                    <a:ext uri="{FF2B5EF4-FFF2-40B4-BE49-F238E27FC236}">
                      <a16:creationId xmlns:a16="http://schemas.microsoft.com/office/drawing/2014/main" xmlns="" id="{844EDE3D-A8F7-4EAE-B1C0-81901DB55C3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>
                  <a:extLst>
                    <a:ext uri="{FF2B5EF4-FFF2-40B4-BE49-F238E27FC236}">
                      <a16:creationId xmlns:a16="http://schemas.microsoft.com/office/drawing/2014/main" xmlns="" id="{5FE95A3C-CF08-4064-94A1-8AFA8B12A12E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>
                  <a:extLst>
                    <a:ext uri="{FF2B5EF4-FFF2-40B4-BE49-F238E27FC236}">
                      <a16:creationId xmlns:a16="http://schemas.microsoft.com/office/drawing/2014/main" xmlns="" id="{90A721CD-EF84-45EC-A669-E4EDB4DA44F2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>
                  <a:extLst>
                    <a:ext uri="{FF2B5EF4-FFF2-40B4-BE49-F238E27FC236}">
                      <a16:creationId xmlns:a16="http://schemas.microsoft.com/office/drawing/2014/main" xmlns="" id="{6DCAC0BA-B010-437B-B21B-CB3E456FA779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>
                  <a:extLst>
                    <a:ext uri="{FF2B5EF4-FFF2-40B4-BE49-F238E27FC236}">
                      <a16:creationId xmlns:a16="http://schemas.microsoft.com/office/drawing/2014/main" xmlns="" id="{D9D9C828-D781-4923-92EB-4D60A1660D66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>
                  <a:extLst>
                    <a:ext uri="{FF2B5EF4-FFF2-40B4-BE49-F238E27FC236}">
                      <a16:creationId xmlns:a16="http://schemas.microsoft.com/office/drawing/2014/main" xmlns="" id="{DC4E6275-C7BE-4B92-B6ED-F4C26777C9E0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>
                  <a:extLst>
                    <a:ext uri="{FF2B5EF4-FFF2-40B4-BE49-F238E27FC236}">
                      <a16:creationId xmlns:a16="http://schemas.microsoft.com/office/drawing/2014/main" xmlns="" id="{575833FD-3BC4-48BC-B01D-9DFBCDB57347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>
                  <a:extLst>
                    <a:ext uri="{FF2B5EF4-FFF2-40B4-BE49-F238E27FC236}">
                      <a16:creationId xmlns:a16="http://schemas.microsoft.com/office/drawing/2014/main" xmlns="" id="{2E6885B3-4FCE-4D4C-9662-924E1241C4B5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>
                  <a:extLst>
                    <a:ext uri="{FF2B5EF4-FFF2-40B4-BE49-F238E27FC236}">
                      <a16:creationId xmlns:a16="http://schemas.microsoft.com/office/drawing/2014/main" xmlns="" id="{867B0B9D-B583-4A76-88F0-A14C41A91FEA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>
                  <a:extLst>
                    <a:ext uri="{FF2B5EF4-FFF2-40B4-BE49-F238E27FC236}">
                      <a16:creationId xmlns:a16="http://schemas.microsoft.com/office/drawing/2014/main" xmlns="" id="{BACA9B76-14F5-487A-85EB-B22F97ACA0F9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>
                  <a:extLst>
                    <a:ext uri="{FF2B5EF4-FFF2-40B4-BE49-F238E27FC236}">
                      <a16:creationId xmlns:a16="http://schemas.microsoft.com/office/drawing/2014/main" xmlns="" id="{0BC56DB3-BDDE-4B2F-915F-32F389B52AF6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>
                  <a:extLst>
                    <a:ext uri="{FF2B5EF4-FFF2-40B4-BE49-F238E27FC236}">
                      <a16:creationId xmlns:a16="http://schemas.microsoft.com/office/drawing/2014/main" xmlns="" id="{248C6B1E-A5FD-4A1C-A414-54814B37CE29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>
                  <a:extLst>
                    <a:ext uri="{FF2B5EF4-FFF2-40B4-BE49-F238E27FC236}">
                      <a16:creationId xmlns:a16="http://schemas.microsoft.com/office/drawing/2014/main" xmlns="" id="{DF7BBA74-84E7-4A51-B5CF-D35FCD1B6F7A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>
                  <a:extLst>
                    <a:ext uri="{FF2B5EF4-FFF2-40B4-BE49-F238E27FC236}">
                      <a16:creationId xmlns:a16="http://schemas.microsoft.com/office/drawing/2014/main" xmlns="" id="{1A7B6D87-5B01-4131-A025-C1E28A93B44C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>
                  <a:extLst>
                    <a:ext uri="{FF2B5EF4-FFF2-40B4-BE49-F238E27FC236}">
                      <a16:creationId xmlns:a16="http://schemas.microsoft.com/office/drawing/2014/main" xmlns="" id="{CB7889BD-2A38-4D3D-B02D-78DB530D0DE2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>
                  <a:extLst>
                    <a:ext uri="{FF2B5EF4-FFF2-40B4-BE49-F238E27FC236}">
                      <a16:creationId xmlns:a16="http://schemas.microsoft.com/office/drawing/2014/main" xmlns="" id="{9DE0C1E2-D505-4657-8807-1013B4FF5619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>
                  <a:extLst>
                    <a:ext uri="{FF2B5EF4-FFF2-40B4-BE49-F238E27FC236}">
                      <a16:creationId xmlns:a16="http://schemas.microsoft.com/office/drawing/2014/main" xmlns="" id="{5F88D317-25B6-4E48-9E30-A5DB4115F718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>
                  <a:extLst>
                    <a:ext uri="{FF2B5EF4-FFF2-40B4-BE49-F238E27FC236}">
                      <a16:creationId xmlns:a16="http://schemas.microsoft.com/office/drawing/2014/main" xmlns="" id="{A7ED75E5-327F-44EB-8755-D2C0AB6F7819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>
                  <a:extLst>
                    <a:ext uri="{FF2B5EF4-FFF2-40B4-BE49-F238E27FC236}">
                      <a16:creationId xmlns:a16="http://schemas.microsoft.com/office/drawing/2014/main" xmlns="" id="{8FF6C684-4CFF-4AAE-8342-D9ABA34625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>
                  <a:extLst>
                    <a:ext uri="{FF2B5EF4-FFF2-40B4-BE49-F238E27FC236}">
                      <a16:creationId xmlns:a16="http://schemas.microsoft.com/office/drawing/2014/main" xmlns="" id="{F861BD44-CCFD-4381-AA5F-D8AB5DF104D0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>
                  <a:extLst>
                    <a:ext uri="{FF2B5EF4-FFF2-40B4-BE49-F238E27FC236}">
                      <a16:creationId xmlns:a16="http://schemas.microsoft.com/office/drawing/2014/main" xmlns="" id="{A8238BD6-E4ED-4C26-B984-CF2CF685BFF7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>
                  <a:extLst>
                    <a:ext uri="{FF2B5EF4-FFF2-40B4-BE49-F238E27FC236}">
                      <a16:creationId xmlns:a16="http://schemas.microsoft.com/office/drawing/2014/main" xmlns="" id="{292A440B-D931-4401-9C54-9D28B22D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>
                  <a:extLst>
                    <a:ext uri="{FF2B5EF4-FFF2-40B4-BE49-F238E27FC236}">
                      <a16:creationId xmlns:a16="http://schemas.microsoft.com/office/drawing/2014/main" xmlns="" id="{93342275-972C-4ABA-9F0D-B4A8A0B41431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>
                  <a:extLst>
                    <a:ext uri="{FF2B5EF4-FFF2-40B4-BE49-F238E27FC236}">
                      <a16:creationId xmlns:a16="http://schemas.microsoft.com/office/drawing/2014/main" xmlns="" id="{F4011D35-CE59-44AC-B9E0-CDEDAAE094E4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>
                  <a:extLst>
                    <a:ext uri="{FF2B5EF4-FFF2-40B4-BE49-F238E27FC236}">
                      <a16:creationId xmlns:a16="http://schemas.microsoft.com/office/drawing/2014/main" xmlns="" id="{FEE19A07-3D6E-4D97-9DA5-48BA4D3ECB8F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>
                  <a:extLst>
                    <a:ext uri="{FF2B5EF4-FFF2-40B4-BE49-F238E27FC236}">
                      <a16:creationId xmlns:a16="http://schemas.microsoft.com/office/drawing/2014/main" xmlns="" id="{E915E8AD-D1B5-4E3F-9D6D-C97F0EF3174E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>
                  <a:extLst>
                    <a:ext uri="{FF2B5EF4-FFF2-40B4-BE49-F238E27FC236}">
                      <a16:creationId xmlns:a16="http://schemas.microsoft.com/office/drawing/2014/main" xmlns="" id="{4000AB39-29FA-413A-BB1A-E4302236FB36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>
                  <a:extLst>
                    <a:ext uri="{FF2B5EF4-FFF2-40B4-BE49-F238E27FC236}">
                      <a16:creationId xmlns:a16="http://schemas.microsoft.com/office/drawing/2014/main" xmlns="" id="{71768E17-E504-4CD8-92B3-9ED0773FBD93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>
                  <a:extLst>
                    <a:ext uri="{FF2B5EF4-FFF2-40B4-BE49-F238E27FC236}">
                      <a16:creationId xmlns:a16="http://schemas.microsoft.com/office/drawing/2014/main" xmlns="" id="{5FF748D6-03FB-446C-B24A-7B578CA66DB5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>
                  <a:extLst>
                    <a:ext uri="{FF2B5EF4-FFF2-40B4-BE49-F238E27FC236}">
                      <a16:creationId xmlns:a16="http://schemas.microsoft.com/office/drawing/2014/main" xmlns="" id="{0C2A6F6C-E7FE-4D2A-848D-C69346230C9D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>
                  <a:extLst>
                    <a:ext uri="{FF2B5EF4-FFF2-40B4-BE49-F238E27FC236}">
                      <a16:creationId xmlns:a16="http://schemas.microsoft.com/office/drawing/2014/main" xmlns="" id="{7B56570F-0AD5-44C0-A146-4C3FD5BB925E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>
                  <a:extLst>
                    <a:ext uri="{FF2B5EF4-FFF2-40B4-BE49-F238E27FC236}">
                      <a16:creationId xmlns:a16="http://schemas.microsoft.com/office/drawing/2014/main" xmlns="" id="{E4AFA4E0-F0B6-46AD-8023-F9B83EFBD3A6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>
                  <a:extLst>
                    <a:ext uri="{FF2B5EF4-FFF2-40B4-BE49-F238E27FC236}">
                      <a16:creationId xmlns:a16="http://schemas.microsoft.com/office/drawing/2014/main" xmlns="" id="{FD7262EF-4F4C-4330-A53D-6E5011FA5D6C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>
                  <a:extLst>
                    <a:ext uri="{FF2B5EF4-FFF2-40B4-BE49-F238E27FC236}">
                      <a16:creationId xmlns:a16="http://schemas.microsoft.com/office/drawing/2014/main" xmlns="" id="{E3985263-124A-4B04-AFFE-D8F270D84497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>
                  <a:extLst>
                    <a:ext uri="{FF2B5EF4-FFF2-40B4-BE49-F238E27FC236}">
                      <a16:creationId xmlns:a16="http://schemas.microsoft.com/office/drawing/2014/main" xmlns="" id="{E1AD9536-CEA7-484D-AFCD-5DA0A3132222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>
                  <a:extLst>
                    <a:ext uri="{FF2B5EF4-FFF2-40B4-BE49-F238E27FC236}">
                      <a16:creationId xmlns:a16="http://schemas.microsoft.com/office/drawing/2014/main" xmlns="" id="{57288091-D1FA-4374-8BE6-D7A65BEE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>
                  <a:extLst>
                    <a:ext uri="{FF2B5EF4-FFF2-40B4-BE49-F238E27FC236}">
                      <a16:creationId xmlns:a16="http://schemas.microsoft.com/office/drawing/2014/main" xmlns="" id="{EEB45F4C-4532-4E22-AF24-23FD86C3C464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xmlns="" id="{2EBAA1F1-973C-4775-9BBB-37144FED8E8E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>
                  <a:extLst>
                    <a:ext uri="{FF2B5EF4-FFF2-40B4-BE49-F238E27FC236}">
                      <a16:creationId xmlns:a16="http://schemas.microsoft.com/office/drawing/2014/main" xmlns="" id="{ABE792F0-02E3-4B2B-AC36-8B8FDDACD02A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>
                    <a:extLst>
                      <a:ext uri="{FF2B5EF4-FFF2-40B4-BE49-F238E27FC236}">
                        <a16:creationId xmlns:a16="http://schemas.microsoft.com/office/drawing/2014/main" xmlns="" id="{24654380-ED62-4840-A173-D939CED92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>
                    <a:extLst>
                      <a:ext uri="{FF2B5EF4-FFF2-40B4-BE49-F238E27FC236}">
                        <a16:creationId xmlns:a16="http://schemas.microsoft.com/office/drawing/2014/main" xmlns="" id="{A529F3EC-95AF-4FE1-9C25-BA4FD7E25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>
                    <a:extLst>
                      <a:ext uri="{FF2B5EF4-FFF2-40B4-BE49-F238E27FC236}">
                        <a16:creationId xmlns:a16="http://schemas.microsoft.com/office/drawing/2014/main" xmlns="" id="{1732DFD0-D55A-4F50-B361-118B86181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>
                    <a:extLst>
                      <a:ext uri="{FF2B5EF4-FFF2-40B4-BE49-F238E27FC236}">
                        <a16:creationId xmlns:a16="http://schemas.microsoft.com/office/drawing/2014/main" xmlns="" id="{A93BE567-5017-4001-8066-AF03197F4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>
                    <a:extLst>
                      <a:ext uri="{FF2B5EF4-FFF2-40B4-BE49-F238E27FC236}">
                        <a16:creationId xmlns:a16="http://schemas.microsoft.com/office/drawing/2014/main" xmlns="" id="{96EA14F8-F7D0-4F98-B5F8-66EBDE7DAA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>
                    <a:extLst>
                      <a:ext uri="{FF2B5EF4-FFF2-40B4-BE49-F238E27FC236}">
                        <a16:creationId xmlns:a16="http://schemas.microsoft.com/office/drawing/2014/main" xmlns="" id="{911AF3BE-A35D-4ADC-A19E-228B9942D9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>
                    <a:extLst>
                      <a:ext uri="{FF2B5EF4-FFF2-40B4-BE49-F238E27FC236}">
                        <a16:creationId xmlns:a16="http://schemas.microsoft.com/office/drawing/2014/main" xmlns="" id="{5BE368DD-366A-4765-9780-C43D316AE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>
                    <a:extLst>
                      <a:ext uri="{FF2B5EF4-FFF2-40B4-BE49-F238E27FC236}">
                        <a16:creationId xmlns:a16="http://schemas.microsoft.com/office/drawing/2014/main" xmlns="" id="{3A978225-460E-41BB-B001-EAEC6F04A1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>
                    <a:extLst>
                      <a:ext uri="{FF2B5EF4-FFF2-40B4-BE49-F238E27FC236}">
                        <a16:creationId xmlns:a16="http://schemas.microsoft.com/office/drawing/2014/main" xmlns="" id="{7EA46167-A168-4F25-B8E9-A2D4332E8D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>
                    <a:extLst>
                      <a:ext uri="{FF2B5EF4-FFF2-40B4-BE49-F238E27FC236}">
                        <a16:creationId xmlns:a16="http://schemas.microsoft.com/office/drawing/2014/main" xmlns="" id="{D46524A5-55EC-47B1-9D5C-F8F9E2DC8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>
                    <a:extLst>
                      <a:ext uri="{FF2B5EF4-FFF2-40B4-BE49-F238E27FC236}">
                        <a16:creationId xmlns:a16="http://schemas.microsoft.com/office/drawing/2014/main" xmlns="" id="{2C928D6A-2F90-4398-A178-ABC1A48F6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>
                    <a:extLst>
                      <a:ext uri="{FF2B5EF4-FFF2-40B4-BE49-F238E27FC236}">
                        <a16:creationId xmlns:a16="http://schemas.microsoft.com/office/drawing/2014/main" xmlns="" id="{57A24BE6-7177-4D96-AA43-EEAC496455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>
                    <a:extLst>
                      <a:ext uri="{FF2B5EF4-FFF2-40B4-BE49-F238E27FC236}">
                        <a16:creationId xmlns:a16="http://schemas.microsoft.com/office/drawing/2014/main" xmlns="" id="{4149A83B-EFE9-48C5-9B9D-442AEC8651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>
                    <a:extLst>
                      <a:ext uri="{FF2B5EF4-FFF2-40B4-BE49-F238E27FC236}">
                        <a16:creationId xmlns:a16="http://schemas.microsoft.com/office/drawing/2014/main" xmlns="" id="{202BA52D-5306-450D-96DF-72F1061B8A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>
                    <a:extLst>
                      <a:ext uri="{FF2B5EF4-FFF2-40B4-BE49-F238E27FC236}">
                        <a16:creationId xmlns:a16="http://schemas.microsoft.com/office/drawing/2014/main" xmlns="" id="{07A6BAD3-0894-41D9-BDD9-F4D077F81E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>
                    <a:extLst>
                      <a:ext uri="{FF2B5EF4-FFF2-40B4-BE49-F238E27FC236}">
                        <a16:creationId xmlns:a16="http://schemas.microsoft.com/office/drawing/2014/main" xmlns="" id="{BC77A0D9-3C14-4C98-AD66-1DC1765F5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>
                    <a:extLst>
                      <a:ext uri="{FF2B5EF4-FFF2-40B4-BE49-F238E27FC236}">
                        <a16:creationId xmlns:a16="http://schemas.microsoft.com/office/drawing/2014/main" xmlns="" id="{51FB128D-38E4-48F2-9361-643A31A850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>
                    <a:extLst>
                      <a:ext uri="{FF2B5EF4-FFF2-40B4-BE49-F238E27FC236}">
                        <a16:creationId xmlns:a16="http://schemas.microsoft.com/office/drawing/2014/main" xmlns="" id="{8B1B029C-62ED-4CC7-8C47-D39330230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>
                    <a:extLst>
                      <a:ext uri="{FF2B5EF4-FFF2-40B4-BE49-F238E27FC236}">
                        <a16:creationId xmlns:a16="http://schemas.microsoft.com/office/drawing/2014/main" xmlns="" id="{A19C046E-5340-4B8B-9C0D-2AEBD8AF4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>
                    <a:extLst>
                      <a:ext uri="{FF2B5EF4-FFF2-40B4-BE49-F238E27FC236}">
                        <a16:creationId xmlns:a16="http://schemas.microsoft.com/office/drawing/2014/main" xmlns="" id="{77990C19-F2B2-4845-A5A7-1E62B935E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>
                    <a:extLst>
                      <a:ext uri="{FF2B5EF4-FFF2-40B4-BE49-F238E27FC236}">
                        <a16:creationId xmlns:a16="http://schemas.microsoft.com/office/drawing/2014/main" xmlns="" id="{A4501E1E-421B-470A-A0D6-49FAA2620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>
                    <a:extLst>
                      <a:ext uri="{FF2B5EF4-FFF2-40B4-BE49-F238E27FC236}">
                        <a16:creationId xmlns:a16="http://schemas.microsoft.com/office/drawing/2014/main" xmlns="" id="{3173149B-5012-4D0D-8017-138F185736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>
                    <a:extLst>
                      <a:ext uri="{FF2B5EF4-FFF2-40B4-BE49-F238E27FC236}">
                        <a16:creationId xmlns:a16="http://schemas.microsoft.com/office/drawing/2014/main" xmlns="" id="{0A3DFB67-2647-4AFA-9E4A-68979ACE1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>
                    <a:extLst>
                      <a:ext uri="{FF2B5EF4-FFF2-40B4-BE49-F238E27FC236}">
                        <a16:creationId xmlns:a16="http://schemas.microsoft.com/office/drawing/2014/main" xmlns="" id="{A2869231-22FB-4B65-9653-D6A7C5BFE6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>
                    <a:extLst>
                      <a:ext uri="{FF2B5EF4-FFF2-40B4-BE49-F238E27FC236}">
                        <a16:creationId xmlns:a16="http://schemas.microsoft.com/office/drawing/2014/main" xmlns="" id="{FD6EA070-A547-45F7-9480-0E976B9A9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>
                    <a:extLst>
                      <a:ext uri="{FF2B5EF4-FFF2-40B4-BE49-F238E27FC236}">
                        <a16:creationId xmlns:a16="http://schemas.microsoft.com/office/drawing/2014/main" xmlns="" id="{A3A212E7-AD1C-4C34-A0AD-7C09E09357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>
                    <a:extLst>
                      <a:ext uri="{FF2B5EF4-FFF2-40B4-BE49-F238E27FC236}">
                        <a16:creationId xmlns:a16="http://schemas.microsoft.com/office/drawing/2014/main" xmlns="" id="{6713B1AD-EF30-459B-BD09-67DD2CAC0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>
                    <a:extLst>
                      <a:ext uri="{FF2B5EF4-FFF2-40B4-BE49-F238E27FC236}">
                        <a16:creationId xmlns:a16="http://schemas.microsoft.com/office/drawing/2014/main" xmlns="" id="{D66B41A7-5936-43AC-94CD-C699213784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>
                    <a:extLst>
                      <a:ext uri="{FF2B5EF4-FFF2-40B4-BE49-F238E27FC236}">
                        <a16:creationId xmlns:a16="http://schemas.microsoft.com/office/drawing/2014/main" xmlns="" id="{886D8368-C848-491F-8329-3A23F7D07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>
                    <a:extLst>
                      <a:ext uri="{FF2B5EF4-FFF2-40B4-BE49-F238E27FC236}">
                        <a16:creationId xmlns:a16="http://schemas.microsoft.com/office/drawing/2014/main" xmlns="" id="{20557E9C-F034-4F89-99E5-4150AE0A6A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>
                    <a:extLst>
                      <a:ext uri="{FF2B5EF4-FFF2-40B4-BE49-F238E27FC236}">
                        <a16:creationId xmlns:a16="http://schemas.microsoft.com/office/drawing/2014/main" xmlns="" id="{AC932BBC-626E-459A-BEF8-816E0A3B7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>
                    <a:extLst>
                      <a:ext uri="{FF2B5EF4-FFF2-40B4-BE49-F238E27FC236}">
                        <a16:creationId xmlns:a16="http://schemas.microsoft.com/office/drawing/2014/main" xmlns="" id="{75E45F86-B490-4DE3-AB0D-9574CB9E52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>
                    <a:extLst>
                      <a:ext uri="{FF2B5EF4-FFF2-40B4-BE49-F238E27FC236}">
                        <a16:creationId xmlns:a16="http://schemas.microsoft.com/office/drawing/2014/main" xmlns="" id="{2C6FD803-A1C5-4687-B636-568C03DE9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>
                    <a:extLst>
                      <a:ext uri="{FF2B5EF4-FFF2-40B4-BE49-F238E27FC236}">
                        <a16:creationId xmlns:a16="http://schemas.microsoft.com/office/drawing/2014/main" xmlns="" id="{736F0B2C-247C-4F06-80FC-3FB6CDF9AF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>
                    <a:extLst>
                      <a:ext uri="{FF2B5EF4-FFF2-40B4-BE49-F238E27FC236}">
                        <a16:creationId xmlns:a16="http://schemas.microsoft.com/office/drawing/2014/main" xmlns="" id="{211FFBA9-5F37-472C-8AA1-786D1F26B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>
                    <a:extLst>
                      <a:ext uri="{FF2B5EF4-FFF2-40B4-BE49-F238E27FC236}">
                        <a16:creationId xmlns:a16="http://schemas.microsoft.com/office/drawing/2014/main" xmlns="" id="{3335042F-D029-49A8-BC6A-E515B07E33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>
                    <a:extLst>
                      <a:ext uri="{FF2B5EF4-FFF2-40B4-BE49-F238E27FC236}">
                        <a16:creationId xmlns:a16="http://schemas.microsoft.com/office/drawing/2014/main" xmlns="" id="{7D417FBA-EA66-449D-ACAD-DBCA24FD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>
                    <a:extLst>
                      <a:ext uri="{FF2B5EF4-FFF2-40B4-BE49-F238E27FC236}">
                        <a16:creationId xmlns:a16="http://schemas.microsoft.com/office/drawing/2014/main" xmlns="" id="{E40E0C94-65D9-4E97-A76C-2B726669E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>
                    <a:extLst>
                      <a:ext uri="{FF2B5EF4-FFF2-40B4-BE49-F238E27FC236}">
                        <a16:creationId xmlns:a16="http://schemas.microsoft.com/office/drawing/2014/main" xmlns="" id="{BF6BAEF7-F73E-4AE4-92CF-C892198BA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>
                    <a:extLst>
                      <a:ext uri="{FF2B5EF4-FFF2-40B4-BE49-F238E27FC236}">
                        <a16:creationId xmlns:a16="http://schemas.microsoft.com/office/drawing/2014/main" xmlns="" id="{E8332861-0B5A-42EA-AA19-1207DBA729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>
                    <a:extLst>
                      <a:ext uri="{FF2B5EF4-FFF2-40B4-BE49-F238E27FC236}">
                        <a16:creationId xmlns:a16="http://schemas.microsoft.com/office/drawing/2014/main" xmlns="" id="{872687A7-7B99-4541-8155-E0F0FBA97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>
                    <a:extLst>
                      <a:ext uri="{FF2B5EF4-FFF2-40B4-BE49-F238E27FC236}">
                        <a16:creationId xmlns:a16="http://schemas.microsoft.com/office/drawing/2014/main" xmlns="" id="{F89C7A39-40AE-4716-BEF8-516347DFEC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>
                    <a:extLst>
                      <a:ext uri="{FF2B5EF4-FFF2-40B4-BE49-F238E27FC236}">
                        <a16:creationId xmlns:a16="http://schemas.microsoft.com/office/drawing/2014/main" xmlns="" id="{F3FA4AB4-E071-4CC0-9210-92C6A259B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>
                    <a:extLst>
                      <a:ext uri="{FF2B5EF4-FFF2-40B4-BE49-F238E27FC236}">
                        <a16:creationId xmlns:a16="http://schemas.microsoft.com/office/drawing/2014/main" xmlns="" id="{07272E64-F260-4AC4-836B-33FDDCE395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>
                    <a:extLst>
                      <a:ext uri="{FF2B5EF4-FFF2-40B4-BE49-F238E27FC236}">
                        <a16:creationId xmlns:a16="http://schemas.microsoft.com/office/drawing/2014/main" xmlns="" id="{98911015-9260-4440-BC4D-9A91FCC9B9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>
                    <a:extLst>
                      <a:ext uri="{FF2B5EF4-FFF2-40B4-BE49-F238E27FC236}">
                        <a16:creationId xmlns:a16="http://schemas.microsoft.com/office/drawing/2014/main" xmlns="" id="{92159B8E-828D-46A9-9FC6-12E998869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>
                    <a:extLst>
                      <a:ext uri="{FF2B5EF4-FFF2-40B4-BE49-F238E27FC236}">
                        <a16:creationId xmlns:a16="http://schemas.microsoft.com/office/drawing/2014/main" xmlns="" id="{CB938E20-2BAC-4D5C-A9D4-96B8BCAC4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>
                    <a:extLst>
                      <a:ext uri="{FF2B5EF4-FFF2-40B4-BE49-F238E27FC236}">
                        <a16:creationId xmlns:a16="http://schemas.microsoft.com/office/drawing/2014/main" xmlns="" id="{66A0E8A2-D383-4013-82B7-F0A8AD240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>
                    <a:extLst>
                      <a:ext uri="{FF2B5EF4-FFF2-40B4-BE49-F238E27FC236}">
                        <a16:creationId xmlns:a16="http://schemas.microsoft.com/office/drawing/2014/main" xmlns="" id="{B07E94E5-D77B-451B-9096-97D1E2145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>
                    <a:extLst>
                      <a:ext uri="{FF2B5EF4-FFF2-40B4-BE49-F238E27FC236}">
                        <a16:creationId xmlns:a16="http://schemas.microsoft.com/office/drawing/2014/main" xmlns="" id="{319A3784-BDD5-4594-B0C0-882F28BF2D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>
                    <a:extLst>
                      <a:ext uri="{FF2B5EF4-FFF2-40B4-BE49-F238E27FC236}">
                        <a16:creationId xmlns:a16="http://schemas.microsoft.com/office/drawing/2014/main" xmlns="" id="{2A80FDE6-3FA3-4406-94A4-93B11234C8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>
                    <a:extLst>
                      <a:ext uri="{FF2B5EF4-FFF2-40B4-BE49-F238E27FC236}">
                        <a16:creationId xmlns:a16="http://schemas.microsoft.com/office/drawing/2014/main" xmlns="" id="{13EB590F-CF81-4995-BF34-BEB2952E0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>
                    <a:extLst>
                      <a:ext uri="{FF2B5EF4-FFF2-40B4-BE49-F238E27FC236}">
                        <a16:creationId xmlns:a16="http://schemas.microsoft.com/office/drawing/2014/main" xmlns="" id="{7ED2C099-CF85-4004-8D5A-31B3FD910A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>
                    <a:extLst>
                      <a:ext uri="{FF2B5EF4-FFF2-40B4-BE49-F238E27FC236}">
                        <a16:creationId xmlns:a16="http://schemas.microsoft.com/office/drawing/2014/main" xmlns="" id="{AAE23CF5-E4BE-43C7-8A0D-A8089A621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>
                    <a:extLst>
                      <a:ext uri="{FF2B5EF4-FFF2-40B4-BE49-F238E27FC236}">
                        <a16:creationId xmlns:a16="http://schemas.microsoft.com/office/drawing/2014/main" xmlns="" id="{20AC1E73-5A68-4B92-8BEA-BE169A9189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>
                    <a:extLst>
                      <a:ext uri="{FF2B5EF4-FFF2-40B4-BE49-F238E27FC236}">
                        <a16:creationId xmlns:a16="http://schemas.microsoft.com/office/drawing/2014/main" xmlns="" id="{07C5E4F6-8885-4B99-8DBC-DFE83DFE44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>
                    <a:extLst>
                      <a:ext uri="{FF2B5EF4-FFF2-40B4-BE49-F238E27FC236}">
                        <a16:creationId xmlns:a16="http://schemas.microsoft.com/office/drawing/2014/main" xmlns="" id="{75ABBE52-1DFD-4B4A-AE48-E4EC4074C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>
                    <a:extLst>
                      <a:ext uri="{FF2B5EF4-FFF2-40B4-BE49-F238E27FC236}">
                        <a16:creationId xmlns:a16="http://schemas.microsoft.com/office/drawing/2014/main" xmlns="" id="{17D0AB22-5F84-496C-A419-87FF9ED633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>
                    <a:extLst>
                      <a:ext uri="{FF2B5EF4-FFF2-40B4-BE49-F238E27FC236}">
                        <a16:creationId xmlns:a16="http://schemas.microsoft.com/office/drawing/2014/main" xmlns="" id="{8AC6C3B6-C65E-4120-B5E0-90132453C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>
                    <a:extLst>
                      <a:ext uri="{FF2B5EF4-FFF2-40B4-BE49-F238E27FC236}">
                        <a16:creationId xmlns:a16="http://schemas.microsoft.com/office/drawing/2014/main" xmlns="" id="{E8F24C2D-7527-4F0B-9485-A9F4D4901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>
                    <a:extLst>
                      <a:ext uri="{FF2B5EF4-FFF2-40B4-BE49-F238E27FC236}">
                        <a16:creationId xmlns:a16="http://schemas.microsoft.com/office/drawing/2014/main" xmlns="" id="{5B5406FD-6DE9-4D14-B9A6-E553668A2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>
                    <a:extLst>
                      <a:ext uri="{FF2B5EF4-FFF2-40B4-BE49-F238E27FC236}">
                        <a16:creationId xmlns:a16="http://schemas.microsoft.com/office/drawing/2014/main" xmlns="" id="{3B7CD5B7-1AAD-4EE9-AC55-44B032E57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>
                    <a:extLst>
                      <a:ext uri="{FF2B5EF4-FFF2-40B4-BE49-F238E27FC236}">
                        <a16:creationId xmlns:a16="http://schemas.microsoft.com/office/drawing/2014/main" xmlns="" id="{A915A08F-0DC6-4BF3-9CD4-5083A57C1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>
                    <a:extLst>
                      <a:ext uri="{FF2B5EF4-FFF2-40B4-BE49-F238E27FC236}">
                        <a16:creationId xmlns:a16="http://schemas.microsoft.com/office/drawing/2014/main" xmlns="" id="{D4D471CD-FD89-4709-A0BE-EB2D42A649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>
                    <a:extLst>
                      <a:ext uri="{FF2B5EF4-FFF2-40B4-BE49-F238E27FC236}">
                        <a16:creationId xmlns:a16="http://schemas.microsoft.com/office/drawing/2014/main" xmlns="" id="{4BCD093A-9007-41C5-80A7-13D33A425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>
                    <a:extLst>
                      <a:ext uri="{FF2B5EF4-FFF2-40B4-BE49-F238E27FC236}">
                        <a16:creationId xmlns:a16="http://schemas.microsoft.com/office/drawing/2014/main" xmlns="" id="{47DC60A9-C9D9-4635-A611-7F43A6BBED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>
                    <a:extLst>
                      <a:ext uri="{FF2B5EF4-FFF2-40B4-BE49-F238E27FC236}">
                        <a16:creationId xmlns:a16="http://schemas.microsoft.com/office/drawing/2014/main" xmlns="" id="{D787A7A6-1BD3-44B5-8AFA-6286FEBA5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>
                    <a:extLst>
                      <a:ext uri="{FF2B5EF4-FFF2-40B4-BE49-F238E27FC236}">
                        <a16:creationId xmlns:a16="http://schemas.microsoft.com/office/drawing/2014/main" xmlns="" id="{37DA6BA5-FC01-4EE2-A068-3E56ACB7D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>
                    <a:extLst>
                      <a:ext uri="{FF2B5EF4-FFF2-40B4-BE49-F238E27FC236}">
                        <a16:creationId xmlns:a16="http://schemas.microsoft.com/office/drawing/2014/main" xmlns="" id="{4330BBB2-EC87-4CA1-AAA9-AA40EDD529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>
                    <a:extLst>
                      <a:ext uri="{FF2B5EF4-FFF2-40B4-BE49-F238E27FC236}">
                        <a16:creationId xmlns:a16="http://schemas.microsoft.com/office/drawing/2014/main" xmlns="" id="{BD79B981-57F0-4192-BB15-C968547AA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>
                    <a:extLst>
                      <a:ext uri="{FF2B5EF4-FFF2-40B4-BE49-F238E27FC236}">
                        <a16:creationId xmlns:a16="http://schemas.microsoft.com/office/drawing/2014/main" xmlns="" id="{2FF996A9-1A52-4A94-B2DE-846905C6C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>
                    <a:extLst>
                      <a:ext uri="{FF2B5EF4-FFF2-40B4-BE49-F238E27FC236}">
                        <a16:creationId xmlns:a16="http://schemas.microsoft.com/office/drawing/2014/main" xmlns="" id="{6F1D7B59-72FA-4492-BA33-2C0DBAA96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>
                    <a:extLst>
                      <a:ext uri="{FF2B5EF4-FFF2-40B4-BE49-F238E27FC236}">
                        <a16:creationId xmlns:a16="http://schemas.microsoft.com/office/drawing/2014/main" xmlns="" id="{6B50CFFA-B639-47A1-BBAA-A03CAA510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>
                    <a:extLst>
                      <a:ext uri="{FF2B5EF4-FFF2-40B4-BE49-F238E27FC236}">
                        <a16:creationId xmlns:a16="http://schemas.microsoft.com/office/drawing/2014/main" xmlns="" id="{DC278C7D-116F-4D96-8433-3B7698F26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>
                    <a:extLst>
                      <a:ext uri="{FF2B5EF4-FFF2-40B4-BE49-F238E27FC236}">
                        <a16:creationId xmlns:a16="http://schemas.microsoft.com/office/drawing/2014/main" xmlns="" id="{12C5DDB0-0915-4D24-AC45-31283D4E2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>
                    <a:extLst>
                      <a:ext uri="{FF2B5EF4-FFF2-40B4-BE49-F238E27FC236}">
                        <a16:creationId xmlns:a16="http://schemas.microsoft.com/office/drawing/2014/main" xmlns="" id="{BCE0A595-641C-4C3C-BD1F-2923EB5B8B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>
                    <a:extLst>
                      <a:ext uri="{FF2B5EF4-FFF2-40B4-BE49-F238E27FC236}">
                        <a16:creationId xmlns:a16="http://schemas.microsoft.com/office/drawing/2014/main" xmlns="" id="{95DF4624-EB89-476D-A0FA-894C634BFF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>
                    <a:extLst>
                      <a:ext uri="{FF2B5EF4-FFF2-40B4-BE49-F238E27FC236}">
                        <a16:creationId xmlns:a16="http://schemas.microsoft.com/office/drawing/2014/main" xmlns="" id="{8D307555-7114-4073-AA03-3A2B83A4B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>
                    <a:extLst>
                      <a:ext uri="{FF2B5EF4-FFF2-40B4-BE49-F238E27FC236}">
                        <a16:creationId xmlns:a16="http://schemas.microsoft.com/office/drawing/2014/main" xmlns="" id="{EE4B1C89-BFD6-4C0E-BF77-E21F4B8D3D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>
                    <a:extLst>
                      <a:ext uri="{FF2B5EF4-FFF2-40B4-BE49-F238E27FC236}">
                        <a16:creationId xmlns:a16="http://schemas.microsoft.com/office/drawing/2014/main" xmlns="" id="{D1B43CE6-0D81-460A-8CB1-C229AA148B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>
                    <a:extLst>
                      <a:ext uri="{FF2B5EF4-FFF2-40B4-BE49-F238E27FC236}">
                        <a16:creationId xmlns:a16="http://schemas.microsoft.com/office/drawing/2014/main" xmlns="" id="{6FCA9F11-9EE7-49F0-943F-F6682B558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>
                    <a:extLst>
                      <a:ext uri="{FF2B5EF4-FFF2-40B4-BE49-F238E27FC236}">
                        <a16:creationId xmlns:a16="http://schemas.microsoft.com/office/drawing/2014/main" xmlns="" id="{5B1E8F7D-FD6D-4CCE-925B-3699693C1C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>
                    <a:extLst>
                      <a:ext uri="{FF2B5EF4-FFF2-40B4-BE49-F238E27FC236}">
                        <a16:creationId xmlns:a16="http://schemas.microsoft.com/office/drawing/2014/main" xmlns="" id="{6C6463C6-F0BB-4CAB-AA6D-094CC60F4E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>
                    <a:extLst>
                      <a:ext uri="{FF2B5EF4-FFF2-40B4-BE49-F238E27FC236}">
                        <a16:creationId xmlns:a16="http://schemas.microsoft.com/office/drawing/2014/main" xmlns="" id="{B45910B0-6FC2-402D-B1AE-3420868D57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>
                    <a:extLst>
                      <a:ext uri="{FF2B5EF4-FFF2-40B4-BE49-F238E27FC236}">
                        <a16:creationId xmlns:a16="http://schemas.microsoft.com/office/drawing/2014/main" xmlns="" id="{E456B9BE-2068-46C9-B6E1-9383462C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>
                    <a:extLst>
                      <a:ext uri="{FF2B5EF4-FFF2-40B4-BE49-F238E27FC236}">
                        <a16:creationId xmlns:a16="http://schemas.microsoft.com/office/drawing/2014/main" xmlns="" id="{54D7B469-6196-47BA-81F5-C5BD6D8403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>
                    <a:extLst>
                      <a:ext uri="{FF2B5EF4-FFF2-40B4-BE49-F238E27FC236}">
                        <a16:creationId xmlns:a16="http://schemas.microsoft.com/office/drawing/2014/main" xmlns="" id="{3DB80A93-AAD1-4921-8FA1-F0C34AEFA9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>
                    <a:extLst>
                      <a:ext uri="{FF2B5EF4-FFF2-40B4-BE49-F238E27FC236}">
                        <a16:creationId xmlns:a16="http://schemas.microsoft.com/office/drawing/2014/main" xmlns="" id="{564D3DF8-4DE6-4FD2-A1C6-8840279ED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>
                    <a:extLst>
                      <a:ext uri="{FF2B5EF4-FFF2-40B4-BE49-F238E27FC236}">
                        <a16:creationId xmlns:a16="http://schemas.microsoft.com/office/drawing/2014/main" xmlns="" id="{8C996F34-2F56-4033-9858-696C65FB6F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>
                    <a:extLst>
                      <a:ext uri="{FF2B5EF4-FFF2-40B4-BE49-F238E27FC236}">
                        <a16:creationId xmlns:a16="http://schemas.microsoft.com/office/drawing/2014/main" xmlns="" id="{0BD0E318-DB1E-4071-83E3-52EF7A09BA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>
                    <a:extLst>
                      <a:ext uri="{FF2B5EF4-FFF2-40B4-BE49-F238E27FC236}">
                        <a16:creationId xmlns:a16="http://schemas.microsoft.com/office/drawing/2014/main" xmlns="" id="{B8B01287-8CA7-41D8-AC5E-BCAC0A429F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>
                    <a:extLst>
                      <a:ext uri="{FF2B5EF4-FFF2-40B4-BE49-F238E27FC236}">
                        <a16:creationId xmlns:a16="http://schemas.microsoft.com/office/drawing/2014/main" xmlns="" id="{A5A0BD2C-DD1D-47C6-B5F7-4861F795F7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>
                    <a:extLst>
                      <a:ext uri="{FF2B5EF4-FFF2-40B4-BE49-F238E27FC236}">
                        <a16:creationId xmlns:a16="http://schemas.microsoft.com/office/drawing/2014/main" xmlns="" id="{9CF47351-7AEA-411D-9A91-B8A43FF809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>
                    <a:extLst>
                      <a:ext uri="{FF2B5EF4-FFF2-40B4-BE49-F238E27FC236}">
                        <a16:creationId xmlns:a16="http://schemas.microsoft.com/office/drawing/2014/main" xmlns="" id="{C745B2C3-6B61-49E1-BF7D-53328BE313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>
                    <a:extLst>
                      <a:ext uri="{FF2B5EF4-FFF2-40B4-BE49-F238E27FC236}">
                        <a16:creationId xmlns:a16="http://schemas.microsoft.com/office/drawing/2014/main" xmlns="" id="{50773620-F0F7-4D2D-A8F9-113974D25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>
                    <a:extLst>
                      <a:ext uri="{FF2B5EF4-FFF2-40B4-BE49-F238E27FC236}">
                        <a16:creationId xmlns:a16="http://schemas.microsoft.com/office/drawing/2014/main" xmlns="" id="{89806986-A97B-4C1F-96A1-9404BC2F4D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>
                    <a:extLst>
                      <a:ext uri="{FF2B5EF4-FFF2-40B4-BE49-F238E27FC236}">
                        <a16:creationId xmlns:a16="http://schemas.microsoft.com/office/drawing/2014/main" xmlns="" id="{001A90BD-B523-4CA6-B933-CD9EB0489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>
                    <a:extLst>
                      <a:ext uri="{FF2B5EF4-FFF2-40B4-BE49-F238E27FC236}">
                        <a16:creationId xmlns:a16="http://schemas.microsoft.com/office/drawing/2014/main" xmlns="" id="{8B7E81E9-6C5F-4DAA-8A38-5DF616B5DC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>
                    <a:extLst>
                      <a:ext uri="{FF2B5EF4-FFF2-40B4-BE49-F238E27FC236}">
                        <a16:creationId xmlns:a16="http://schemas.microsoft.com/office/drawing/2014/main" xmlns="" id="{9ED9588F-1063-4337-AFBA-8162FB48E1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>
                    <a:extLst>
                      <a:ext uri="{FF2B5EF4-FFF2-40B4-BE49-F238E27FC236}">
                        <a16:creationId xmlns:a16="http://schemas.microsoft.com/office/drawing/2014/main" xmlns="" id="{5D30E59B-62D3-4139-8B77-1B4BEB112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>
                    <a:extLst>
                      <a:ext uri="{FF2B5EF4-FFF2-40B4-BE49-F238E27FC236}">
                        <a16:creationId xmlns:a16="http://schemas.microsoft.com/office/drawing/2014/main" xmlns="" id="{F5C3C605-605B-448B-83BC-38E8BEDC74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>
                    <a:extLst>
                      <a:ext uri="{FF2B5EF4-FFF2-40B4-BE49-F238E27FC236}">
                        <a16:creationId xmlns:a16="http://schemas.microsoft.com/office/drawing/2014/main" xmlns="" id="{BCD8D21F-8B9C-4A86-AAC3-6ED562641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>
                    <a:extLst>
                      <a:ext uri="{FF2B5EF4-FFF2-40B4-BE49-F238E27FC236}">
                        <a16:creationId xmlns:a16="http://schemas.microsoft.com/office/drawing/2014/main" xmlns="" id="{238D5711-40D4-4870-ADF2-8D6960D664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>
                    <a:extLst>
                      <a:ext uri="{FF2B5EF4-FFF2-40B4-BE49-F238E27FC236}">
                        <a16:creationId xmlns:a16="http://schemas.microsoft.com/office/drawing/2014/main" xmlns="" id="{EE6C68EC-327C-458E-ABF2-B88A93CAE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>
                    <a:extLst>
                      <a:ext uri="{FF2B5EF4-FFF2-40B4-BE49-F238E27FC236}">
                        <a16:creationId xmlns:a16="http://schemas.microsoft.com/office/drawing/2014/main" xmlns="" id="{C051708F-ECEC-429E-98B6-F2C337A186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>
                    <a:extLst>
                      <a:ext uri="{FF2B5EF4-FFF2-40B4-BE49-F238E27FC236}">
                        <a16:creationId xmlns:a16="http://schemas.microsoft.com/office/drawing/2014/main" xmlns="" id="{3F716795-5FD2-4F14-AD82-DFDDD7C9D3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>
                    <a:extLst>
                      <a:ext uri="{FF2B5EF4-FFF2-40B4-BE49-F238E27FC236}">
                        <a16:creationId xmlns:a16="http://schemas.microsoft.com/office/drawing/2014/main" xmlns="" id="{965056DC-63A6-4D75-B6DC-138CD7F1B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>
                    <a:extLst>
                      <a:ext uri="{FF2B5EF4-FFF2-40B4-BE49-F238E27FC236}">
                        <a16:creationId xmlns:a16="http://schemas.microsoft.com/office/drawing/2014/main" xmlns="" id="{0B0501B3-EB74-45B7-9A22-F2620A382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>
                    <a:extLst>
                      <a:ext uri="{FF2B5EF4-FFF2-40B4-BE49-F238E27FC236}">
                        <a16:creationId xmlns:a16="http://schemas.microsoft.com/office/drawing/2014/main" xmlns="" id="{4BFC9E07-6A48-408B-8EB5-36D12C5115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>
                    <a:extLst>
                      <a:ext uri="{FF2B5EF4-FFF2-40B4-BE49-F238E27FC236}">
                        <a16:creationId xmlns:a16="http://schemas.microsoft.com/office/drawing/2014/main" xmlns="" id="{23AB1991-143E-4A90-9011-C19ACF74AE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>
                    <a:extLst>
                      <a:ext uri="{FF2B5EF4-FFF2-40B4-BE49-F238E27FC236}">
                        <a16:creationId xmlns:a16="http://schemas.microsoft.com/office/drawing/2014/main" xmlns="" id="{76A34F65-5913-430A-986B-F36FDDD395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>
                    <a:extLst>
                      <a:ext uri="{FF2B5EF4-FFF2-40B4-BE49-F238E27FC236}">
                        <a16:creationId xmlns:a16="http://schemas.microsoft.com/office/drawing/2014/main" xmlns="" id="{F9C0E424-58AC-4F40-B325-EF082330B9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>
                    <a:extLst>
                      <a:ext uri="{FF2B5EF4-FFF2-40B4-BE49-F238E27FC236}">
                        <a16:creationId xmlns:a16="http://schemas.microsoft.com/office/drawing/2014/main" xmlns="" id="{2C58715F-90DC-4E4C-8C03-FF557F3DFD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>
                    <a:extLst>
                      <a:ext uri="{FF2B5EF4-FFF2-40B4-BE49-F238E27FC236}">
                        <a16:creationId xmlns:a16="http://schemas.microsoft.com/office/drawing/2014/main" xmlns="" id="{D461DCEA-2F06-49EB-9FA9-6A9DD84E25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>
                    <a:extLst>
                      <a:ext uri="{FF2B5EF4-FFF2-40B4-BE49-F238E27FC236}">
                        <a16:creationId xmlns:a16="http://schemas.microsoft.com/office/drawing/2014/main" xmlns="" id="{A0C54FF3-9D12-4597-93E1-9F84C7C8C1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>
                    <a:extLst>
                      <a:ext uri="{FF2B5EF4-FFF2-40B4-BE49-F238E27FC236}">
                        <a16:creationId xmlns:a16="http://schemas.microsoft.com/office/drawing/2014/main" xmlns="" id="{800076EC-89E2-4291-AF57-2B87BF0E91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>
                    <a:extLst>
                      <a:ext uri="{FF2B5EF4-FFF2-40B4-BE49-F238E27FC236}">
                        <a16:creationId xmlns:a16="http://schemas.microsoft.com/office/drawing/2014/main" xmlns="" id="{BE8E7352-37F9-4478-B363-2ED42B2451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>
                    <a:extLst>
                      <a:ext uri="{FF2B5EF4-FFF2-40B4-BE49-F238E27FC236}">
                        <a16:creationId xmlns:a16="http://schemas.microsoft.com/office/drawing/2014/main" xmlns="" id="{4BCCBA50-B061-4E29-A6EC-0CE9EA4A8D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>
                    <a:extLst>
                      <a:ext uri="{FF2B5EF4-FFF2-40B4-BE49-F238E27FC236}">
                        <a16:creationId xmlns:a16="http://schemas.microsoft.com/office/drawing/2014/main" xmlns="" id="{AC5B7A33-5D89-43B1-A0A9-A3FF8277D9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>
                    <a:extLst>
                      <a:ext uri="{FF2B5EF4-FFF2-40B4-BE49-F238E27FC236}">
                        <a16:creationId xmlns:a16="http://schemas.microsoft.com/office/drawing/2014/main" xmlns="" id="{D008F4F3-A538-485A-915B-F79D97DED1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>
                    <a:extLst>
                      <a:ext uri="{FF2B5EF4-FFF2-40B4-BE49-F238E27FC236}">
                        <a16:creationId xmlns:a16="http://schemas.microsoft.com/office/drawing/2014/main" xmlns="" id="{02FB487C-536A-43F3-87C1-24D79BD8E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>
                    <a:extLst>
                      <a:ext uri="{FF2B5EF4-FFF2-40B4-BE49-F238E27FC236}">
                        <a16:creationId xmlns:a16="http://schemas.microsoft.com/office/drawing/2014/main" xmlns="" id="{C310B08B-62AA-489D-8D71-821A7DD48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>
                    <a:extLst>
                      <a:ext uri="{FF2B5EF4-FFF2-40B4-BE49-F238E27FC236}">
                        <a16:creationId xmlns:a16="http://schemas.microsoft.com/office/drawing/2014/main" xmlns="" id="{4CD1D46A-52B4-4666-AE2F-3436D3550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>
                    <a:extLst>
                      <a:ext uri="{FF2B5EF4-FFF2-40B4-BE49-F238E27FC236}">
                        <a16:creationId xmlns:a16="http://schemas.microsoft.com/office/drawing/2014/main" xmlns="" id="{47F174D3-70D9-4B63-8C4A-69A7C0C172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>
                    <a:extLst>
                      <a:ext uri="{FF2B5EF4-FFF2-40B4-BE49-F238E27FC236}">
                        <a16:creationId xmlns:a16="http://schemas.microsoft.com/office/drawing/2014/main" xmlns="" id="{1B18C711-4D40-4562-8EB9-ED84FD65A3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>
                    <a:extLst>
                      <a:ext uri="{FF2B5EF4-FFF2-40B4-BE49-F238E27FC236}">
                        <a16:creationId xmlns:a16="http://schemas.microsoft.com/office/drawing/2014/main" xmlns="" id="{2255B68D-60E6-4925-BEE7-EFC8C2C02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>
                    <a:extLst>
                      <a:ext uri="{FF2B5EF4-FFF2-40B4-BE49-F238E27FC236}">
                        <a16:creationId xmlns:a16="http://schemas.microsoft.com/office/drawing/2014/main" xmlns="" id="{E0DBFD93-2196-4E64-9D47-E48BFF855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>
                    <a:extLst>
                      <a:ext uri="{FF2B5EF4-FFF2-40B4-BE49-F238E27FC236}">
                        <a16:creationId xmlns:a16="http://schemas.microsoft.com/office/drawing/2014/main" xmlns="" id="{86B6FDA5-A521-42E8-94DD-87C328F2B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>
                    <a:extLst>
                      <a:ext uri="{FF2B5EF4-FFF2-40B4-BE49-F238E27FC236}">
                        <a16:creationId xmlns:a16="http://schemas.microsoft.com/office/drawing/2014/main" xmlns="" id="{9A3AB133-D1EC-4507-9D0A-0F289CF680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>
                    <a:extLst>
                      <a:ext uri="{FF2B5EF4-FFF2-40B4-BE49-F238E27FC236}">
                        <a16:creationId xmlns:a16="http://schemas.microsoft.com/office/drawing/2014/main" xmlns="" id="{FDFE25FB-81B2-4566-AE03-0F49158D9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>
                    <a:extLst>
                      <a:ext uri="{FF2B5EF4-FFF2-40B4-BE49-F238E27FC236}">
                        <a16:creationId xmlns:a16="http://schemas.microsoft.com/office/drawing/2014/main" xmlns="" id="{1CB94A0C-F163-42AD-A6E5-85972E0A6C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>
                    <a:extLst>
                      <a:ext uri="{FF2B5EF4-FFF2-40B4-BE49-F238E27FC236}">
                        <a16:creationId xmlns:a16="http://schemas.microsoft.com/office/drawing/2014/main" xmlns="" id="{920AFA0D-E986-47E0-8FCA-25A203F94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>
                    <a:extLst>
                      <a:ext uri="{FF2B5EF4-FFF2-40B4-BE49-F238E27FC236}">
                        <a16:creationId xmlns:a16="http://schemas.microsoft.com/office/drawing/2014/main" xmlns="" id="{EFEF3D83-2926-4D42-A36E-E6764BC1E7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>
                    <a:extLst>
                      <a:ext uri="{FF2B5EF4-FFF2-40B4-BE49-F238E27FC236}">
                        <a16:creationId xmlns:a16="http://schemas.microsoft.com/office/drawing/2014/main" xmlns="" id="{4F158F15-D99B-4A29-BEA8-82B54E6C7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>
                    <a:extLst>
                      <a:ext uri="{FF2B5EF4-FFF2-40B4-BE49-F238E27FC236}">
                        <a16:creationId xmlns:a16="http://schemas.microsoft.com/office/drawing/2014/main" xmlns="" id="{A0CEE806-4C14-4B6F-B761-6DF7C6BCAA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>
                    <a:extLst>
                      <a:ext uri="{FF2B5EF4-FFF2-40B4-BE49-F238E27FC236}">
                        <a16:creationId xmlns:a16="http://schemas.microsoft.com/office/drawing/2014/main" xmlns="" id="{F5346EBB-F891-4B23-B206-1C65AFAB21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>
                    <a:extLst>
                      <a:ext uri="{FF2B5EF4-FFF2-40B4-BE49-F238E27FC236}">
                        <a16:creationId xmlns:a16="http://schemas.microsoft.com/office/drawing/2014/main" xmlns="" id="{722980B9-0097-45C0-8FC1-8CBDFB8AA7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>
                    <a:extLst>
                      <a:ext uri="{FF2B5EF4-FFF2-40B4-BE49-F238E27FC236}">
                        <a16:creationId xmlns:a16="http://schemas.microsoft.com/office/drawing/2014/main" xmlns="" id="{CC08C0B2-707C-4532-80FE-69440DF120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>
                    <a:extLst>
                      <a:ext uri="{FF2B5EF4-FFF2-40B4-BE49-F238E27FC236}">
                        <a16:creationId xmlns:a16="http://schemas.microsoft.com/office/drawing/2014/main" xmlns="" id="{8F680F7F-6892-444E-8071-0FF42EB05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>
                    <a:extLst>
                      <a:ext uri="{FF2B5EF4-FFF2-40B4-BE49-F238E27FC236}">
                        <a16:creationId xmlns:a16="http://schemas.microsoft.com/office/drawing/2014/main" xmlns="" id="{4973DD59-DE6B-4AAA-B9D3-F395F7C51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>
                    <a:extLst>
                      <a:ext uri="{FF2B5EF4-FFF2-40B4-BE49-F238E27FC236}">
                        <a16:creationId xmlns:a16="http://schemas.microsoft.com/office/drawing/2014/main" xmlns="" id="{BC7DFC03-ED0C-4214-BBCE-35B6BCE19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>
                    <a:extLst>
                      <a:ext uri="{FF2B5EF4-FFF2-40B4-BE49-F238E27FC236}">
                        <a16:creationId xmlns:a16="http://schemas.microsoft.com/office/drawing/2014/main" xmlns="" id="{A75755F3-516F-4D03-ADB2-5F99A66CCD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>
                    <a:extLst>
                      <a:ext uri="{FF2B5EF4-FFF2-40B4-BE49-F238E27FC236}">
                        <a16:creationId xmlns:a16="http://schemas.microsoft.com/office/drawing/2014/main" xmlns="" id="{190D81C0-73D9-415E-A056-842B3DBC1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>
                    <a:extLst>
                      <a:ext uri="{FF2B5EF4-FFF2-40B4-BE49-F238E27FC236}">
                        <a16:creationId xmlns:a16="http://schemas.microsoft.com/office/drawing/2014/main" xmlns="" id="{92740E98-5D5A-485B-9330-D00CFD081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>
                    <a:extLst>
                      <a:ext uri="{FF2B5EF4-FFF2-40B4-BE49-F238E27FC236}">
                        <a16:creationId xmlns:a16="http://schemas.microsoft.com/office/drawing/2014/main" xmlns="" id="{74557CE1-E8B9-4447-9CA9-EAD4C388D6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>
                    <a:extLst>
                      <a:ext uri="{FF2B5EF4-FFF2-40B4-BE49-F238E27FC236}">
                        <a16:creationId xmlns:a16="http://schemas.microsoft.com/office/drawing/2014/main" xmlns="" id="{A0C80370-A5FF-431C-BE4C-A37647C0F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>
                    <a:extLst>
                      <a:ext uri="{FF2B5EF4-FFF2-40B4-BE49-F238E27FC236}">
                        <a16:creationId xmlns:a16="http://schemas.microsoft.com/office/drawing/2014/main" xmlns="" id="{C3ECED68-866B-4E63-B843-41774D696E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>
                    <a:extLst>
                      <a:ext uri="{FF2B5EF4-FFF2-40B4-BE49-F238E27FC236}">
                        <a16:creationId xmlns:a16="http://schemas.microsoft.com/office/drawing/2014/main" xmlns="" id="{9E613725-4C92-4C6F-80E5-F8CAF0BB81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>
                    <a:extLst>
                      <a:ext uri="{FF2B5EF4-FFF2-40B4-BE49-F238E27FC236}">
                        <a16:creationId xmlns:a16="http://schemas.microsoft.com/office/drawing/2014/main" xmlns="" id="{B33B7401-3597-4EEA-B591-C95DDD5AC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>
                    <a:extLst>
                      <a:ext uri="{FF2B5EF4-FFF2-40B4-BE49-F238E27FC236}">
                        <a16:creationId xmlns:a16="http://schemas.microsoft.com/office/drawing/2014/main" xmlns="" id="{FBA5B1F5-A23F-4770-B93C-A9C97CD064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>
                    <a:extLst>
                      <a:ext uri="{FF2B5EF4-FFF2-40B4-BE49-F238E27FC236}">
                        <a16:creationId xmlns:a16="http://schemas.microsoft.com/office/drawing/2014/main" xmlns="" id="{032ECCD3-F60A-4BE6-9900-BBA4E50008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>
                    <a:extLst>
                      <a:ext uri="{FF2B5EF4-FFF2-40B4-BE49-F238E27FC236}">
                        <a16:creationId xmlns:a16="http://schemas.microsoft.com/office/drawing/2014/main" xmlns="" id="{75189624-56FA-44F2-B113-1C7F6B9CB2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>
                    <a:extLst>
                      <a:ext uri="{FF2B5EF4-FFF2-40B4-BE49-F238E27FC236}">
                        <a16:creationId xmlns:a16="http://schemas.microsoft.com/office/drawing/2014/main" xmlns="" id="{5428695E-1135-48B8-995E-A34FD80C1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>
                    <a:extLst>
                      <a:ext uri="{FF2B5EF4-FFF2-40B4-BE49-F238E27FC236}">
                        <a16:creationId xmlns:a16="http://schemas.microsoft.com/office/drawing/2014/main" xmlns="" id="{2E74AC95-8A8D-4D25-B06E-63A7FC763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>
                    <a:extLst>
                      <a:ext uri="{FF2B5EF4-FFF2-40B4-BE49-F238E27FC236}">
                        <a16:creationId xmlns:a16="http://schemas.microsoft.com/office/drawing/2014/main" xmlns="" id="{8563C6BF-B7FC-4BD1-A6F0-729A79264F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>
                    <a:extLst>
                      <a:ext uri="{FF2B5EF4-FFF2-40B4-BE49-F238E27FC236}">
                        <a16:creationId xmlns:a16="http://schemas.microsoft.com/office/drawing/2014/main" xmlns="" id="{E8C5C5B4-1DF3-4615-A649-1D3E83776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>
                    <a:extLst>
                      <a:ext uri="{FF2B5EF4-FFF2-40B4-BE49-F238E27FC236}">
                        <a16:creationId xmlns:a16="http://schemas.microsoft.com/office/drawing/2014/main" xmlns="" id="{576207FF-80F8-4C7A-9501-2F498DCEA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>
                    <a:extLst>
                      <a:ext uri="{FF2B5EF4-FFF2-40B4-BE49-F238E27FC236}">
                        <a16:creationId xmlns:a16="http://schemas.microsoft.com/office/drawing/2014/main" xmlns="" id="{7BAB82AC-E0E9-40F1-A88B-B377C32986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>
                    <a:extLst>
                      <a:ext uri="{FF2B5EF4-FFF2-40B4-BE49-F238E27FC236}">
                        <a16:creationId xmlns:a16="http://schemas.microsoft.com/office/drawing/2014/main" xmlns="" id="{3D2529EA-E5D8-45EE-94EF-DE240BA11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>
                    <a:extLst>
                      <a:ext uri="{FF2B5EF4-FFF2-40B4-BE49-F238E27FC236}">
                        <a16:creationId xmlns:a16="http://schemas.microsoft.com/office/drawing/2014/main" xmlns="" id="{6661662E-6226-43B1-A36F-E5CFB7B6C4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>
                    <a:extLst>
                      <a:ext uri="{FF2B5EF4-FFF2-40B4-BE49-F238E27FC236}">
                        <a16:creationId xmlns:a16="http://schemas.microsoft.com/office/drawing/2014/main" xmlns="" id="{D45654DB-BD8F-459A-A871-7D89866DC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>
                    <a:extLst>
                      <a:ext uri="{FF2B5EF4-FFF2-40B4-BE49-F238E27FC236}">
                        <a16:creationId xmlns:a16="http://schemas.microsoft.com/office/drawing/2014/main" xmlns="" id="{5AB1A716-C46A-420F-8E07-2EB42F71B7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>
                    <a:extLst>
                      <a:ext uri="{FF2B5EF4-FFF2-40B4-BE49-F238E27FC236}">
                        <a16:creationId xmlns:a16="http://schemas.microsoft.com/office/drawing/2014/main" xmlns="" id="{A14A7791-AC22-4EF9-AA53-09486A413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>
                    <a:extLst>
                      <a:ext uri="{FF2B5EF4-FFF2-40B4-BE49-F238E27FC236}">
                        <a16:creationId xmlns:a16="http://schemas.microsoft.com/office/drawing/2014/main" xmlns="" id="{939E2F49-A2BF-472A-A572-FFEC35C38A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>
                    <a:extLst>
                      <a:ext uri="{FF2B5EF4-FFF2-40B4-BE49-F238E27FC236}">
                        <a16:creationId xmlns:a16="http://schemas.microsoft.com/office/drawing/2014/main" xmlns="" id="{A73294F6-3334-41FF-B789-6760A39C4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>
                    <a:extLst>
                      <a:ext uri="{FF2B5EF4-FFF2-40B4-BE49-F238E27FC236}">
                        <a16:creationId xmlns:a16="http://schemas.microsoft.com/office/drawing/2014/main" xmlns="" id="{844B0642-4942-4688-A32F-0B41452A35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>
                    <a:extLst>
                      <a:ext uri="{FF2B5EF4-FFF2-40B4-BE49-F238E27FC236}">
                        <a16:creationId xmlns:a16="http://schemas.microsoft.com/office/drawing/2014/main" xmlns="" id="{8BA031AA-63C7-451F-9EFC-486B295B8A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>
                    <a:extLst>
                      <a:ext uri="{FF2B5EF4-FFF2-40B4-BE49-F238E27FC236}">
                        <a16:creationId xmlns:a16="http://schemas.microsoft.com/office/drawing/2014/main" xmlns="" id="{A0353CD3-B735-436E-BC91-B1D1C78EE4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>
                    <a:extLst>
                      <a:ext uri="{FF2B5EF4-FFF2-40B4-BE49-F238E27FC236}">
                        <a16:creationId xmlns:a16="http://schemas.microsoft.com/office/drawing/2014/main" xmlns="" id="{2163C390-8F8D-466D-A08B-63F28CF0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>
                    <a:extLst>
                      <a:ext uri="{FF2B5EF4-FFF2-40B4-BE49-F238E27FC236}">
                        <a16:creationId xmlns:a16="http://schemas.microsoft.com/office/drawing/2014/main" xmlns="" id="{901365EA-9B0F-4344-AAE7-49A5C50838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>
                    <a:extLst>
                      <a:ext uri="{FF2B5EF4-FFF2-40B4-BE49-F238E27FC236}">
                        <a16:creationId xmlns:a16="http://schemas.microsoft.com/office/drawing/2014/main" xmlns="" id="{B39A4DC9-AACA-4B2F-A323-13715DA456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>
                    <a:extLst>
                      <a:ext uri="{FF2B5EF4-FFF2-40B4-BE49-F238E27FC236}">
                        <a16:creationId xmlns:a16="http://schemas.microsoft.com/office/drawing/2014/main" xmlns="" id="{3FF5E762-A42B-4A41-ACCB-4252C68FDB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>
                    <a:extLst>
                      <a:ext uri="{FF2B5EF4-FFF2-40B4-BE49-F238E27FC236}">
                        <a16:creationId xmlns:a16="http://schemas.microsoft.com/office/drawing/2014/main" xmlns="" id="{E51BD1DB-DBE4-4355-B1C2-943B2A7A18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>
                    <a:extLst>
                      <a:ext uri="{FF2B5EF4-FFF2-40B4-BE49-F238E27FC236}">
                        <a16:creationId xmlns:a16="http://schemas.microsoft.com/office/drawing/2014/main" xmlns="" id="{31CD8AF5-87A2-4F1F-AF66-E3DC2C957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>
                    <a:extLst>
                      <a:ext uri="{FF2B5EF4-FFF2-40B4-BE49-F238E27FC236}">
                        <a16:creationId xmlns:a16="http://schemas.microsoft.com/office/drawing/2014/main" xmlns="" id="{5230C933-15AC-45C9-AC9A-0910631105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>
                    <a:extLst>
                      <a:ext uri="{FF2B5EF4-FFF2-40B4-BE49-F238E27FC236}">
                        <a16:creationId xmlns:a16="http://schemas.microsoft.com/office/drawing/2014/main" xmlns="" id="{DF308FA9-028B-42AA-A55A-7A7C12B1BB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>
                    <a:extLst>
                      <a:ext uri="{FF2B5EF4-FFF2-40B4-BE49-F238E27FC236}">
                        <a16:creationId xmlns:a16="http://schemas.microsoft.com/office/drawing/2014/main" xmlns="" id="{2DB9FC49-544A-4EBE-AEC8-A758142EE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>
                    <a:extLst>
                      <a:ext uri="{FF2B5EF4-FFF2-40B4-BE49-F238E27FC236}">
                        <a16:creationId xmlns:a16="http://schemas.microsoft.com/office/drawing/2014/main" xmlns="" id="{DE3A5ADF-D0A9-404C-928A-8F716F0A6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>
                    <a:extLst>
                      <a:ext uri="{FF2B5EF4-FFF2-40B4-BE49-F238E27FC236}">
                        <a16:creationId xmlns:a16="http://schemas.microsoft.com/office/drawing/2014/main" xmlns="" id="{2881400D-8C50-47C2-9CE0-8A33C46CB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>
                    <a:extLst>
                      <a:ext uri="{FF2B5EF4-FFF2-40B4-BE49-F238E27FC236}">
                        <a16:creationId xmlns:a16="http://schemas.microsoft.com/office/drawing/2014/main" xmlns="" id="{23763BF9-25E2-412B-A0C8-D219313AE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>
                    <a:extLst>
                      <a:ext uri="{FF2B5EF4-FFF2-40B4-BE49-F238E27FC236}">
                        <a16:creationId xmlns:a16="http://schemas.microsoft.com/office/drawing/2014/main" xmlns="" id="{4EA2B217-8C07-47CB-B93C-F05F5D7E0B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>
                    <a:extLst>
                      <a:ext uri="{FF2B5EF4-FFF2-40B4-BE49-F238E27FC236}">
                        <a16:creationId xmlns:a16="http://schemas.microsoft.com/office/drawing/2014/main" xmlns="" id="{5558FFEC-561E-481C-9C39-6F7AFFFBE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>
                    <a:extLst>
                      <a:ext uri="{FF2B5EF4-FFF2-40B4-BE49-F238E27FC236}">
                        <a16:creationId xmlns:a16="http://schemas.microsoft.com/office/drawing/2014/main" xmlns="" id="{4958451F-FC9C-44BE-B683-0B74C94D37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>
                    <a:extLst>
                      <a:ext uri="{FF2B5EF4-FFF2-40B4-BE49-F238E27FC236}">
                        <a16:creationId xmlns:a16="http://schemas.microsoft.com/office/drawing/2014/main" xmlns="" id="{7A56113E-F76A-4704-A15F-E699E736A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>
                    <a:extLst>
                      <a:ext uri="{FF2B5EF4-FFF2-40B4-BE49-F238E27FC236}">
                        <a16:creationId xmlns:a16="http://schemas.microsoft.com/office/drawing/2014/main" xmlns="" id="{A3B4288A-4502-4DA8-894E-B3E43EBC2B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>
                    <a:extLst>
                      <a:ext uri="{FF2B5EF4-FFF2-40B4-BE49-F238E27FC236}">
                        <a16:creationId xmlns:a16="http://schemas.microsoft.com/office/drawing/2014/main" xmlns="" id="{B9F1E1FD-497F-4344-AFEE-2595AE9AD9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>
                    <a:extLst>
                      <a:ext uri="{FF2B5EF4-FFF2-40B4-BE49-F238E27FC236}">
                        <a16:creationId xmlns:a16="http://schemas.microsoft.com/office/drawing/2014/main" xmlns="" id="{E330A19C-A224-4340-BAE2-B794174ADD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>
                    <a:extLst>
                      <a:ext uri="{FF2B5EF4-FFF2-40B4-BE49-F238E27FC236}">
                        <a16:creationId xmlns:a16="http://schemas.microsoft.com/office/drawing/2014/main" xmlns="" id="{3DADEEE9-8624-4376-A7F1-A42E4C99E2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>
                    <a:extLst>
                      <a:ext uri="{FF2B5EF4-FFF2-40B4-BE49-F238E27FC236}">
                        <a16:creationId xmlns:a16="http://schemas.microsoft.com/office/drawing/2014/main" xmlns="" id="{F09D594E-69B6-4550-8FBC-53467D420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>
                    <a:extLst>
                      <a:ext uri="{FF2B5EF4-FFF2-40B4-BE49-F238E27FC236}">
                        <a16:creationId xmlns:a16="http://schemas.microsoft.com/office/drawing/2014/main" xmlns="" id="{48F15E44-EFAE-4BBD-9114-DDF89102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>
                    <a:extLst>
                      <a:ext uri="{FF2B5EF4-FFF2-40B4-BE49-F238E27FC236}">
                        <a16:creationId xmlns:a16="http://schemas.microsoft.com/office/drawing/2014/main" xmlns="" id="{E114CFF4-3478-446E-87B2-7CCE03319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>
                    <a:extLst>
                      <a:ext uri="{FF2B5EF4-FFF2-40B4-BE49-F238E27FC236}">
                        <a16:creationId xmlns:a16="http://schemas.microsoft.com/office/drawing/2014/main" xmlns="" id="{7B50248F-10D2-481F-8A2E-2BAA61A6A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>
                    <a:extLst>
                      <a:ext uri="{FF2B5EF4-FFF2-40B4-BE49-F238E27FC236}">
                        <a16:creationId xmlns:a16="http://schemas.microsoft.com/office/drawing/2014/main" xmlns="" id="{F82769A2-893B-48E2-A87C-D1014F838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>
                    <a:extLst>
                      <a:ext uri="{FF2B5EF4-FFF2-40B4-BE49-F238E27FC236}">
                        <a16:creationId xmlns:a16="http://schemas.microsoft.com/office/drawing/2014/main" xmlns="" id="{71566851-6605-4F54-9C2E-161FA39746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>
                    <a:extLst>
                      <a:ext uri="{FF2B5EF4-FFF2-40B4-BE49-F238E27FC236}">
                        <a16:creationId xmlns:a16="http://schemas.microsoft.com/office/drawing/2014/main" xmlns="" id="{6FF61E09-1E42-4742-BCB4-8844458CA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>
                    <a:extLst>
                      <a:ext uri="{FF2B5EF4-FFF2-40B4-BE49-F238E27FC236}">
                        <a16:creationId xmlns:a16="http://schemas.microsoft.com/office/drawing/2014/main" xmlns="" id="{73EAFA29-3DB1-4657-83C9-C516BF21B8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>
                    <a:extLst>
                      <a:ext uri="{FF2B5EF4-FFF2-40B4-BE49-F238E27FC236}">
                        <a16:creationId xmlns:a16="http://schemas.microsoft.com/office/drawing/2014/main" xmlns="" id="{F060BB6B-2411-4AAD-958C-0A27D7680B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>
                    <a:extLst>
                      <a:ext uri="{FF2B5EF4-FFF2-40B4-BE49-F238E27FC236}">
                        <a16:creationId xmlns:a16="http://schemas.microsoft.com/office/drawing/2014/main" xmlns="" id="{F0AD915F-8766-43E2-AFBF-BCA095D4E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>
                    <a:extLst>
                      <a:ext uri="{FF2B5EF4-FFF2-40B4-BE49-F238E27FC236}">
                        <a16:creationId xmlns:a16="http://schemas.microsoft.com/office/drawing/2014/main" xmlns="" id="{5F6B70A7-45B2-4F1B-A523-19612B21D6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>
                    <a:extLst>
                      <a:ext uri="{FF2B5EF4-FFF2-40B4-BE49-F238E27FC236}">
                        <a16:creationId xmlns:a16="http://schemas.microsoft.com/office/drawing/2014/main" xmlns="" id="{5E831ACD-3890-42A4-B49D-7CCAD2930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xmlns="" id="{8495F6D4-A6CA-47BA-89C9-4CD753E8D02A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>
                    <a:extLst>
                      <a:ext uri="{FF2B5EF4-FFF2-40B4-BE49-F238E27FC236}">
                        <a16:creationId xmlns:a16="http://schemas.microsoft.com/office/drawing/2014/main" xmlns="" id="{F25591EB-3B74-4813-9ED8-9197DF8A70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>
                    <a:extLst>
                      <a:ext uri="{FF2B5EF4-FFF2-40B4-BE49-F238E27FC236}">
                        <a16:creationId xmlns:a16="http://schemas.microsoft.com/office/drawing/2014/main" xmlns="" id="{4D60B801-B9E0-41C4-8973-9F2B36C11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>
                    <a:extLst>
                      <a:ext uri="{FF2B5EF4-FFF2-40B4-BE49-F238E27FC236}">
                        <a16:creationId xmlns:a16="http://schemas.microsoft.com/office/drawing/2014/main" xmlns="" id="{6CDDB012-2C74-4D6C-91CD-51F8CB2322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>
                    <a:extLst>
                      <a:ext uri="{FF2B5EF4-FFF2-40B4-BE49-F238E27FC236}">
                        <a16:creationId xmlns:a16="http://schemas.microsoft.com/office/drawing/2014/main" xmlns="" id="{50DE2ABC-037B-47A6-9ECE-88B5DD58FD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>
                    <a:extLst>
                      <a:ext uri="{FF2B5EF4-FFF2-40B4-BE49-F238E27FC236}">
                        <a16:creationId xmlns:a16="http://schemas.microsoft.com/office/drawing/2014/main" xmlns="" id="{D42B1236-6C92-4815-BF8A-CFFA36D941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>
                    <a:extLst>
                      <a:ext uri="{FF2B5EF4-FFF2-40B4-BE49-F238E27FC236}">
                        <a16:creationId xmlns:a16="http://schemas.microsoft.com/office/drawing/2014/main" xmlns="" id="{6B9378A7-0380-41EF-9642-6285F686B8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>
                    <a:extLst>
                      <a:ext uri="{FF2B5EF4-FFF2-40B4-BE49-F238E27FC236}">
                        <a16:creationId xmlns:a16="http://schemas.microsoft.com/office/drawing/2014/main" xmlns="" id="{C66BA5CD-8300-4BC4-AB39-3D5C9587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>
                    <a:extLst>
                      <a:ext uri="{FF2B5EF4-FFF2-40B4-BE49-F238E27FC236}">
                        <a16:creationId xmlns:a16="http://schemas.microsoft.com/office/drawing/2014/main" xmlns="" id="{4EB9F6A7-FCDA-4E46-9E59-3C0E1DFBD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>
                    <a:extLst>
                      <a:ext uri="{FF2B5EF4-FFF2-40B4-BE49-F238E27FC236}">
                        <a16:creationId xmlns:a16="http://schemas.microsoft.com/office/drawing/2014/main" xmlns="" id="{FA37F53F-FB90-4684-9FBD-CBFD9551E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>
                    <a:extLst>
                      <a:ext uri="{FF2B5EF4-FFF2-40B4-BE49-F238E27FC236}">
                        <a16:creationId xmlns:a16="http://schemas.microsoft.com/office/drawing/2014/main" xmlns="" id="{5B69DF53-D3A6-4C12-8F2E-21BF0B6E9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>
                    <a:extLst>
                      <a:ext uri="{FF2B5EF4-FFF2-40B4-BE49-F238E27FC236}">
                        <a16:creationId xmlns:a16="http://schemas.microsoft.com/office/drawing/2014/main" xmlns="" id="{2ABF31B6-6C5B-4A15-B55D-3DC8FBB0DC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>
                    <a:extLst>
                      <a:ext uri="{FF2B5EF4-FFF2-40B4-BE49-F238E27FC236}">
                        <a16:creationId xmlns:a16="http://schemas.microsoft.com/office/drawing/2014/main" xmlns="" id="{5B9A36F3-2335-43E2-BB25-E19387569B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>
                    <a:extLst>
                      <a:ext uri="{FF2B5EF4-FFF2-40B4-BE49-F238E27FC236}">
                        <a16:creationId xmlns:a16="http://schemas.microsoft.com/office/drawing/2014/main" xmlns="" id="{CA18E58F-BA45-43B5-9C1C-32F77114F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>
                    <a:extLst>
                      <a:ext uri="{FF2B5EF4-FFF2-40B4-BE49-F238E27FC236}">
                        <a16:creationId xmlns:a16="http://schemas.microsoft.com/office/drawing/2014/main" xmlns="" id="{6E4C2E03-1291-4172-86C2-85C299646E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>
                    <a:extLst>
                      <a:ext uri="{FF2B5EF4-FFF2-40B4-BE49-F238E27FC236}">
                        <a16:creationId xmlns:a16="http://schemas.microsoft.com/office/drawing/2014/main" xmlns="" id="{C463CA4B-47DF-41DE-B402-24BA51E0B5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>
                    <a:extLst>
                      <a:ext uri="{FF2B5EF4-FFF2-40B4-BE49-F238E27FC236}">
                        <a16:creationId xmlns:a16="http://schemas.microsoft.com/office/drawing/2014/main" xmlns="" id="{506DBF50-9BCC-472C-AEE2-6802318FC1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>
                    <a:extLst>
                      <a:ext uri="{FF2B5EF4-FFF2-40B4-BE49-F238E27FC236}">
                        <a16:creationId xmlns:a16="http://schemas.microsoft.com/office/drawing/2014/main" xmlns="" id="{229169BC-A1AD-4D96-AE69-9ACEE02988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>
                    <a:extLst>
                      <a:ext uri="{FF2B5EF4-FFF2-40B4-BE49-F238E27FC236}">
                        <a16:creationId xmlns:a16="http://schemas.microsoft.com/office/drawing/2014/main" xmlns="" id="{CE748EC4-9550-4D4E-B17D-0646964B4A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>
                    <a:extLst>
                      <a:ext uri="{FF2B5EF4-FFF2-40B4-BE49-F238E27FC236}">
                        <a16:creationId xmlns:a16="http://schemas.microsoft.com/office/drawing/2014/main" xmlns="" id="{A3EA6F8E-D9E2-44B8-9F66-3274146258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>
                    <a:extLst>
                      <a:ext uri="{FF2B5EF4-FFF2-40B4-BE49-F238E27FC236}">
                        <a16:creationId xmlns:a16="http://schemas.microsoft.com/office/drawing/2014/main" xmlns="" id="{558E097A-4837-4814-B15C-3C907C03E1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>
                    <a:extLst>
                      <a:ext uri="{FF2B5EF4-FFF2-40B4-BE49-F238E27FC236}">
                        <a16:creationId xmlns:a16="http://schemas.microsoft.com/office/drawing/2014/main" xmlns="" id="{66B3B68B-4273-44E2-AB49-08EF7C7B39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>
                    <a:extLst>
                      <a:ext uri="{FF2B5EF4-FFF2-40B4-BE49-F238E27FC236}">
                        <a16:creationId xmlns:a16="http://schemas.microsoft.com/office/drawing/2014/main" xmlns="" id="{B57BC8A5-C323-41A5-84C9-7B31BC7516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>
                    <a:extLst>
                      <a:ext uri="{FF2B5EF4-FFF2-40B4-BE49-F238E27FC236}">
                        <a16:creationId xmlns:a16="http://schemas.microsoft.com/office/drawing/2014/main" xmlns="" id="{D7054912-A8B1-4EA5-BF16-75CF82A1F8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>
                    <a:extLst>
                      <a:ext uri="{FF2B5EF4-FFF2-40B4-BE49-F238E27FC236}">
                        <a16:creationId xmlns:a16="http://schemas.microsoft.com/office/drawing/2014/main" xmlns="" id="{022DC961-2565-430C-99FE-D221F48A5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>
                    <a:extLst>
                      <a:ext uri="{FF2B5EF4-FFF2-40B4-BE49-F238E27FC236}">
                        <a16:creationId xmlns:a16="http://schemas.microsoft.com/office/drawing/2014/main" xmlns="" id="{A0D73947-8B6D-4B08-89D8-C089DB4A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>
                    <a:extLst>
                      <a:ext uri="{FF2B5EF4-FFF2-40B4-BE49-F238E27FC236}">
                        <a16:creationId xmlns:a16="http://schemas.microsoft.com/office/drawing/2014/main" xmlns="" id="{DDAD0EA5-8115-4506-9911-C72673470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>
                    <a:extLst>
                      <a:ext uri="{FF2B5EF4-FFF2-40B4-BE49-F238E27FC236}">
                        <a16:creationId xmlns:a16="http://schemas.microsoft.com/office/drawing/2014/main" xmlns="" id="{802D2715-4930-4B3D-9FED-77720B128B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>
                    <a:extLst>
                      <a:ext uri="{FF2B5EF4-FFF2-40B4-BE49-F238E27FC236}">
                        <a16:creationId xmlns:a16="http://schemas.microsoft.com/office/drawing/2014/main" xmlns="" id="{F0B4557E-1584-430E-80A5-ECFFAE49EE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>
                    <a:extLst>
                      <a:ext uri="{FF2B5EF4-FFF2-40B4-BE49-F238E27FC236}">
                        <a16:creationId xmlns:a16="http://schemas.microsoft.com/office/drawing/2014/main" xmlns="" id="{1BFABA4C-930B-42B1-9EC9-CB8FB0A6C2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>
                    <a:extLst>
                      <a:ext uri="{FF2B5EF4-FFF2-40B4-BE49-F238E27FC236}">
                        <a16:creationId xmlns:a16="http://schemas.microsoft.com/office/drawing/2014/main" xmlns="" id="{A59F2B77-B1D7-4424-81F0-F9ABACBA23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>
                    <a:extLst>
                      <a:ext uri="{FF2B5EF4-FFF2-40B4-BE49-F238E27FC236}">
                        <a16:creationId xmlns:a16="http://schemas.microsoft.com/office/drawing/2014/main" xmlns="" id="{32233584-896D-4071-9D4F-D2C371B78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>
                    <a:extLst>
                      <a:ext uri="{FF2B5EF4-FFF2-40B4-BE49-F238E27FC236}">
                        <a16:creationId xmlns:a16="http://schemas.microsoft.com/office/drawing/2014/main" xmlns="" id="{4B137316-5F96-4398-8CD3-B79BDF9FB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>
                    <a:extLst>
                      <a:ext uri="{FF2B5EF4-FFF2-40B4-BE49-F238E27FC236}">
                        <a16:creationId xmlns:a16="http://schemas.microsoft.com/office/drawing/2014/main" xmlns="" id="{B6774147-6D61-45CB-B8AF-D7F591F01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>
                    <a:extLst>
                      <a:ext uri="{FF2B5EF4-FFF2-40B4-BE49-F238E27FC236}">
                        <a16:creationId xmlns:a16="http://schemas.microsoft.com/office/drawing/2014/main" xmlns="" id="{F67C13F6-FE13-46F9-919B-7CE9661D25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>
                    <a:extLst>
                      <a:ext uri="{FF2B5EF4-FFF2-40B4-BE49-F238E27FC236}">
                        <a16:creationId xmlns:a16="http://schemas.microsoft.com/office/drawing/2014/main" xmlns="" id="{481D4957-C15D-4C2D-A461-47207DAB6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>
                    <a:extLst>
                      <a:ext uri="{FF2B5EF4-FFF2-40B4-BE49-F238E27FC236}">
                        <a16:creationId xmlns:a16="http://schemas.microsoft.com/office/drawing/2014/main" xmlns="" id="{2EC06B92-F9C9-4BA2-9859-85F09CBE10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>
                    <a:extLst>
                      <a:ext uri="{FF2B5EF4-FFF2-40B4-BE49-F238E27FC236}">
                        <a16:creationId xmlns:a16="http://schemas.microsoft.com/office/drawing/2014/main" xmlns="" id="{AA544241-83D7-43F5-8745-F2CBC4046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>
                    <a:extLst>
                      <a:ext uri="{FF2B5EF4-FFF2-40B4-BE49-F238E27FC236}">
                        <a16:creationId xmlns:a16="http://schemas.microsoft.com/office/drawing/2014/main" xmlns="" id="{3344437A-6126-4E35-843E-EC4200456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>
                    <a:extLst>
                      <a:ext uri="{FF2B5EF4-FFF2-40B4-BE49-F238E27FC236}">
                        <a16:creationId xmlns:a16="http://schemas.microsoft.com/office/drawing/2014/main" xmlns="" id="{ED1148F9-973E-4D68-8BED-86AAD49CBB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>
                    <a:extLst>
                      <a:ext uri="{FF2B5EF4-FFF2-40B4-BE49-F238E27FC236}">
                        <a16:creationId xmlns:a16="http://schemas.microsoft.com/office/drawing/2014/main" xmlns="" id="{6D91F612-72BD-4884-AE05-A4A5CC1AC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>
                    <a:extLst>
                      <a:ext uri="{FF2B5EF4-FFF2-40B4-BE49-F238E27FC236}">
                        <a16:creationId xmlns:a16="http://schemas.microsoft.com/office/drawing/2014/main" xmlns="" id="{D96D81F5-A29A-4FCA-B1EB-53689C5035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>
                    <a:extLst>
                      <a:ext uri="{FF2B5EF4-FFF2-40B4-BE49-F238E27FC236}">
                        <a16:creationId xmlns:a16="http://schemas.microsoft.com/office/drawing/2014/main" xmlns="" id="{D5063200-F589-41F5-882E-C4BEA99D19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>
                    <a:extLst>
                      <a:ext uri="{FF2B5EF4-FFF2-40B4-BE49-F238E27FC236}">
                        <a16:creationId xmlns:a16="http://schemas.microsoft.com/office/drawing/2014/main" xmlns="" id="{9168AE44-E1CE-403E-A9AA-B7C8F22B66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>
                    <a:extLst>
                      <a:ext uri="{FF2B5EF4-FFF2-40B4-BE49-F238E27FC236}">
                        <a16:creationId xmlns:a16="http://schemas.microsoft.com/office/drawing/2014/main" xmlns="" id="{F5056618-FBA0-4F79-9D22-3FCCAC17EA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>
                    <a:extLst>
                      <a:ext uri="{FF2B5EF4-FFF2-40B4-BE49-F238E27FC236}">
                        <a16:creationId xmlns:a16="http://schemas.microsoft.com/office/drawing/2014/main" xmlns="" id="{2FF5B01F-E2F6-4F23-A42D-024D000AF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>
                    <a:extLst>
                      <a:ext uri="{FF2B5EF4-FFF2-40B4-BE49-F238E27FC236}">
                        <a16:creationId xmlns:a16="http://schemas.microsoft.com/office/drawing/2014/main" xmlns="" id="{5258EB20-27C2-4A84-9757-77970B306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>
                    <a:extLst>
                      <a:ext uri="{FF2B5EF4-FFF2-40B4-BE49-F238E27FC236}">
                        <a16:creationId xmlns:a16="http://schemas.microsoft.com/office/drawing/2014/main" xmlns="" id="{0A5CC714-193F-4A7C-8FE5-B0571375BC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>
                    <a:extLst>
                      <a:ext uri="{FF2B5EF4-FFF2-40B4-BE49-F238E27FC236}">
                        <a16:creationId xmlns:a16="http://schemas.microsoft.com/office/drawing/2014/main" xmlns="" id="{7B5B7C7F-9D26-42EA-9B4D-2489C9EA5A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>
                    <a:extLst>
                      <a:ext uri="{FF2B5EF4-FFF2-40B4-BE49-F238E27FC236}">
                        <a16:creationId xmlns:a16="http://schemas.microsoft.com/office/drawing/2014/main" xmlns="" id="{9F3EAD40-A30A-4402-B431-B5FF267257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>
                    <a:extLst>
                      <a:ext uri="{FF2B5EF4-FFF2-40B4-BE49-F238E27FC236}">
                        <a16:creationId xmlns:a16="http://schemas.microsoft.com/office/drawing/2014/main" xmlns="" id="{513B83D3-1166-4EC5-BBA5-B6C45C475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>
                    <a:extLst>
                      <a:ext uri="{FF2B5EF4-FFF2-40B4-BE49-F238E27FC236}">
                        <a16:creationId xmlns:a16="http://schemas.microsoft.com/office/drawing/2014/main" xmlns="" id="{06070C2D-650A-4B04-8353-E0D6EB3771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>
                    <a:extLst>
                      <a:ext uri="{FF2B5EF4-FFF2-40B4-BE49-F238E27FC236}">
                        <a16:creationId xmlns:a16="http://schemas.microsoft.com/office/drawing/2014/main" xmlns="" id="{B050C5D5-7406-43B0-80D3-68EF84D689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>
                    <a:extLst>
                      <a:ext uri="{FF2B5EF4-FFF2-40B4-BE49-F238E27FC236}">
                        <a16:creationId xmlns:a16="http://schemas.microsoft.com/office/drawing/2014/main" xmlns="" id="{64C41222-8470-4EB8-A18A-51BCAD0341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>
                    <a:extLst>
                      <a:ext uri="{FF2B5EF4-FFF2-40B4-BE49-F238E27FC236}">
                        <a16:creationId xmlns:a16="http://schemas.microsoft.com/office/drawing/2014/main" xmlns="" id="{BF02424E-AA6B-4C5C-A70E-C1ED2BB5D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>
                    <a:extLst>
                      <a:ext uri="{FF2B5EF4-FFF2-40B4-BE49-F238E27FC236}">
                        <a16:creationId xmlns:a16="http://schemas.microsoft.com/office/drawing/2014/main" xmlns="" id="{8EEDEC5D-7D64-44C9-B027-C8DC83C04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>
                    <a:extLst>
                      <a:ext uri="{FF2B5EF4-FFF2-40B4-BE49-F238E27FC236}">
                        <a16:creationId xmlns:a16="http://schemas.microsoft.com/office/drawing/2014/main" xmlns="" id="{F53549AC-F7F6-4459-B2A1-9B673F077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>
                    <a:extLst>
                      <a:ext uri="{FF2B5EF4-FFF2-40B4-BE49-F238E27FC236}">
                        <a16:creationId xmlns:a16="http://schemas.microsoft.com/office/drawing/2014/main" xmlns="" id="{DD0087E3-6182-4DAE-A1FD-8549EE776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>
                    <a:extLst>
                      <a:ext uri="{FF2B5EF4-FFF2-40B4-BE49-F238E27FC236}">
                        <a16:creationId xmlns:a16="http://schemas.microsoft.com/office/drawing/2014/main" xmlns="" id="{8B569ABD-2E23-4971-9C2D-75FD0A8A09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>
                    <a:extLst>
                      <a:ext uri="{FF2B5EF4-FFF2-40B4-BE49-F238E27FC236}">
                        <a16:creationId xmlns:a16="http://schemas.microsoft.com/office/drawing/2014/main" xmlns="" id="{C7B74AF7-9EE8-4926-8481-561DEF0BF1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>
                    <a:extLst>
                      <a:ext uri="{FF2B5EF4-FFF2-40B4-BE49-F238E27FC236}">
                        <a16:creationId xmlns:a16="http://schemas.microsoft.com/office/drawing/2014/main" xmlns="" id="{49A6390F-4DC7-4C99-A89B-A6CAF4493E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>
                    <a:extLst>
                      <a:ext uri="{FF2B5EF4-FFF2-40B4-BE49-F238E27FC236}">
                        <a16:creationId xmlns:a16="http://schemas.microsoft.com/office/drawing/2014/main" xmlns="" id="{DF101B42-11F0-4F44-809C-98E1130CD7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>
                    <a:extLst>
                      <a:ext uri="{FF2B5EF4-FFF2-40B4-BE49-F238E27FC236}">
                        <a16:creationId xmlns:a16="http://schemas.microsoft.com/office/drawing/2014/main" xmlns="" id="{0DD90F97-2CC9-4166-90CC-87891669C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>
                    <a:extLst>
                      <a:ext uri="{FF2B5EF4-FFF2-40B4-BE49-F238E27FC236}">
                        <a16:creationId xmlns:a16="http://schemas.microsoft.com/office/drawing/2014/main" xmlns="" id="{14A463DD-D815-4B2B-B7C2-42C007BCB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>
                    <a:extLst>
                      <a:ext uri="{FF2B5EF4-FFF2-40B4-BE49-F238E27FC236}">
                        <a16:creationId xmlns:a16="http://schemas.microsoft.com/office/drawing/2014/main" xmlns="" id="{D8C7E34E-0BF6-4B62-B509-6E9E48B6C0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>
                    <a:extLst>
                      <a:ext uri="{FF2B5EF4-FFF2-40B4-BE49-F238E27FC236}">
                        <a16:creationId xmlns:a16="http://schemas.microsoft.com/office/drawing/2014/main" xmlns="" id="{46EEE190-6467-46B1-818E-1EC913CCB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>
                    <a:extLst>
                      <a:ext uri="{FF2B5EF4-FFF2-40B4-BE49-F238E27FC236}">
                        <a16:creationId xmlns:a16="http://schemas.microsoft.com/office/drawing/2014/main" xmlns="" id="{5BFB31E7-5029-4C47-8E05-31DD2471D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>
                    <a:extLst>
                      <a:ext uri="{FF2B5EF4-FFF2-40B4-BE49-F238E27FC236}">
                        <a16:creationId xmlns:a16="http://schemas.microsoft.com/office/drawing/2014/main" xmlns="" id="{150C5052-1D3D-43A5-8C04-A33202CD4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>
                    <a:extLst>
                      <a:ext uri="{FF2B5EF4-FFF2-40B4-BE49-F238E27FC236}">
                        <a16:creationId xmlns:a16="http://schemas.microsoft.com/office/drawing/2014/main" xmlns="" id="{93563A69-A239-492B-83A7-65991EC8B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>
                    <a:extLst>
                      <a:ext uri="{FF2B5EF4-FFF2-40B4-BE49-F238E27FC236}">
                        <a16:creationId xmlns:a16="http://schemas.microsoft.com/office/drawing/2014/main" xmlns="" id="{66C74AEC-2AE9-4B91-AEAC-A2BDB44C8D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>
                    <a:extLst>
                      <a:ext uri="{FF2B5EF4-FFF2-40B4-BE49-F238E27FC236}">
                        <a16:creationId xmlns:a16="http://schemas.microsoft.com/office/drawing/2014/main" xmlns="" id="{05D604E8-B5AE-48B2-8357-DD5195F3A6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>
                    <a:extLst>
                      <a:ext uri="{FF2B5EF4-FFF2-40B4-BE49-F238E27FC236}">
                        <a16:creationId xmlns:a16="http://schemas.microsoft.com/office/drawing/2014/main" xmlns="" id="{2C19409B-3283-4567-B56C-805AA0C87E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>
                    <a:extLst>
                      <a:ext uri="{FF2B5EF4-FFF2-40B4-BE49-F238E27FC236}">
                        <a16:creationId xmlns:a16="http://schemas.microsoft.com/office/drawing/2014/main" xmlns="" id="{0A5B9B41-2B6B-4CFD-8E08-0691F4C40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>
                    <a:extLst>
                      <a:ext uri="{FF2B5EF4-FFF2-40B4-BE49-F238E27FC236}">
                        <a16:creationId xmlns:a16="http://schemas.microsoft.com/office/drawing/2014/main" xmlns="" id="{046372FB-5490-429A-AF66-E0936839B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>
                    <a:extLst>
                      <a:ext uri="{FF2B5EF4-FFF2-40B4-BE49-F238E27FC236}">
                        <a16:creationId xmlns:a16="http://schemas.microsoft.com/office/drawing/2014/main" xmlns="" id="{C1A1F9E2-F432-465F-A6AC-94FBA0F4CC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>
                    <a:extLst>
                      <a:ext uri="{FF2B5EF4-FFF2-40B4-BE49-F238E27FC236}">
                        <a16:creationId xmlns:a16="http://schemas.microsoft.com/office/drawing/2014/main" xmlns="" id="{81EE2010-F050-42F6-92C7-253FFDE54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>
                    <a:extLst>
                      <a:ext uri="{FF2B5EF4-FFF2-40B4-BE49-F238E27FC236}">
                        <a16:creationId xmlns:a16="http://schemas.microsoft.com/office/drawing/2014/main" xmlns="" id="{B0898D51-403B-4567-A0BF-C4F430AE78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>
                    <a:extLst>
                      <a:ext uri="{FF2B5EF4-FFF2-40B4-BE49-F238E27FC236}">
                        <a16:creationId xmlns:a16="http://schemas.microsoft.com/office/drawing/2014/main" xmlns="" id="{7FB51BEC-3AFE-4A5D-B736-F0D15ED637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>
                    <a:extLst>
                      <a:ext uri="{FF2B5EF4-FFF2-40B4-BE49-F238E27FC236}">
                        <a16:creationId xmlns:a16="http://schemas.microsoft.com/office/drawing/2014/main" xmlns="" id="{32EBBEC9-FBCA-43AC-9B2E-0E65B3150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>
                    <a:extLst>
                      <a:ext uri="{FF2B5EF4-FFF2-40B4-BE49-F238E27FC236}">
                        <a16:creationId xmlns:a16="http://schemas.microsoft.com/office/drawing/2014/main" xmlns="" id="{B3BB8EDC-E06E-4E50-BA13-39AC811D3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>
                    <a:extLst>
                      <a:ext uri="{FF2B5EF4-FFF2-40B4-BE49-F238E27FC236}">
                        <a16:creationId xmlns:a16="http://schemas.microsoft.com/office/drawing/2014/main" xmlns="" id="{82E0EFB4-5D2D-43EC-9466-F8E716117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>
                    <a:extLst>
                      <a:ext uri="{FF2B5EF4-FFF2-40B4-BE49-F238E27FC236}">
                        <a16:creationId xmlns:a16="http://schemas.microsoft.com/office/drawing/2014/main" xmlns="" id="{72AD7B90-5259-4549-AD4A-180B329E1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>
                    <a:extLst>
                      <a:ext uri="{FF2B5EF4-FFF2-40B4-BE49-F238E27FC236}">
                        <a16:creationId xmlns:a16="http://schemas.microsoft.com/office/drawing/2014/main" xmlns="" id="{38E1DAF3-37C9-49A7-B871-30FF5EB75A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>
                    <a:extLst>
                      <a:ext uri="{FF2B5EF4-FFF2-40B4-BE49-F238E27FC236}">
                        <a16:creationId xmlns:a16="http://schemas.microsoft.com/office/drawing/2014/main" xmlns="" id="{56653CEB-7573-4C6C-A704-863A83B92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>
                    <a:extLst>
                      <a:ext uri="{FF2B5EF4-FFF2-40B4-BE49-F238E27FC236}">
                        <a16:creationId xmlns:a16="http://schemas.microsoft.com/office/drawing/2014/main" xmlns="" id="{46FAA15F-6BAD-4D8F-B38C-CE588ABF5F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>
                    <a:extLst>
                      <a:ext uri="{FF2B5EF4-FFF2-40B4-BE49-F238E27FC236}">
                        <a16:creationId xmlns:a16="http://schemas.microsoft.com/office/drawing/2014/main" xmlns="" id="{ADA4F56B-6DD9-4860-AB17-6E855045E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>
                    <a:extLst>
                      <a:ext uri="{FF2B5EF4-FFF2-40B4-BE49-F238E27FC236}">
                        <a16:creationId xmlns:a16="http://schemas.microsoft.com/office/drawing/2014/main" xmlns="" id="{C74CB4FF-C5F8-44C8-B0CD-DE0D1B38B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>
                    <a:extLst>
                      <a:ext uri="{FF2B5EF4-FFF2-40B4-BE49-F238E27FC236}">
                        <a16:creationId xmlns:a16="http://schemas.microsoft.com/office/drawing/2014/main" xmlns="" id="{48CBCA81-86C6-4E6C-9A24-D5E3B089B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>
                    <a:extLst>
                      <a:ext uri="{FF2B5EF4-FFF2-40B4-BE49-F238E27FC236}">
                        <a16:creationId xmlns:a16="http://schemas.microsoft.com/office/drawing/2014/main" xmlns="" id="{9F4838CF-5FDA-4126-A663-C1BC9BCE1D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>
                    <a:extLst>
                      <a:ext uri="{FF2B5EF4-FFF2-40B4-BE49-F238E27FC236}">
                        <a16:creationId xmlns:a16="http://schemas.microsoft.com/office/drawing/2014/main" xmlns="" id="{54926C37-CA51-4691-AAC7-10FD5EF54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>
                    <a:extLst>
                      <a:ext uri="{FF2B5EF4-FFF2-40B4-BE49-F238E27FC236}">
                        <a16:creationId xmlns:a16="http://schemas.microsoft.com/office/drawing/2014/main" xmlns="" id="{842EC0FA-E6C6-4605-9935-965562632B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>
                    <a:extLst>
                      <a:ext uri="{FF2B5EF4-FFF2-40B4-BE49-F238E27FC236}">
                        <a16:creationId xmlns:a16="http://schemas.microsoft.com/office/drawing/2014/main" xmlns="" id="{08BFE442-2E91-4F11-8434-8516CE510A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>
                    <a:extLst>
                      <a:ext uri="{FF2B5EF4-FFF2-40B4-BE49-F238E27FC236}">
                        <a16:creationId xmlns:a16="http://schemas.microsoft.com/office/drawing/2014/main" xmlns="" id="{CA80E0CB-5737-4F4E-96F0-F2B3561F9D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>
                    <a:extLst>
                      <a:ext uri="{FF2B5EF4-FFF2-40B4-BE49-F238E27FC236}">
                        <a16:creationId xmlns:a16="http://schemas.microsoft.com/office/drawing/2014/main" xmlns="" id="{1FCEAC77-4251-4B60-B8C4-C1E3B4ABD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>
                    <a:extLst>
                      <a:ext uri="{FF2B5EF4-FFF2-40B4-BE49-F238E27FC236}">
                        <a16:creationId xmlns:a16="http://schemas.microsoft.com/office/drawing/2014/main" xmlns="" id="{94439B99-C895-438D-9B4A-7FB6753490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>
                    <a:extLst>
                      <a:ext uri="{FF2B5EF4-FFF2-40B4-BE49-F238E27FC236}">
                        <a16:creationId xmlns:a16="http://schemas.microsoft.com/office/drawing/2014/main" xmlns="" id="{980D2F75-FFD3-40CA-B466-6D97715BF6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>
                    <a:extLst>
                      <a:ext uri="{FF2B5EF4-FFF2-40B4-BE49-F238E27FC236}">
                        <a16:creationId xmlns:a16="http://schemas.microsoft.com/office/drawing/2014/main" xmlns="" id="{F0DF2EB3-B3F5-48B6-A33A-BFB6991AAF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>
                    <a:extLst>
                      <a:ext uri="{FF2B5EF4-FFF2-40B4-BE49-F238E27FC236}">
                        <a16:creationId xmlns:a16="http://schemas.microsoft.com/office/drawing/2014/main" xmlns="" id="{B411F00A-9F6D-4BF4-B4FF-DE580C0374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>
                    <a:extLst>
                      <a:ext uri="{FF2B5EF4-FFF2-40B4-BE49-F238E27FC236}">
                        <a16:creationId xmlns:a16="http://schemas.microsoft.com/office/drawing/2014/main" xmlns="" id="{26F7E172-15B2-4CAD-9C33-446166C15A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>
                    <a:extLst>
                      <a:ext uri="{FF2B5EF4-FFF2-40B4-BE49-F238E27FC236}">
                        <a16:creationId xmlns:a16="http://schemas.microsoft.com/office/drawing/2014/main" xmlns="" id="{F00CE50D-DC38-43E4-AC57-0D4BD635AC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>
                    <a:extLst>
                      <a:ext uri="{FF2B5EF4-FFF2-40B4-BE49-F238E27FC236}">
                        <a16:creationId xmlns:a16="http://schemas.microsoft.com/office/drawing/2014/main" xmlns="" id="{EF34C2FD-ACFE-4DB8-BDC9-ED8BE712651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>
                    <a:extLst>
                      <a:ext uri="{FF2B5EF4-FFF2-40B4-BE49-F238E27FC236}">
                        <a16:creationId xmlns:a16="http://schemas.microsoft.com/office/drawing/2014/main" xmlns="" id="{371B9AE0-EC0C-4AAF-8BD1-04BFB8AD05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>
                    <a:extLst>
                      <a:ext uri="{FF2B5EF4-FFF2-40B4-BE49-F238E27FC236}">
                        <a16:creationId xmlns:a16="http://schemas.microsoft.com/office/drawing/2014/main" xmlns="" id="{FCDF5363-9FBB-4529-947B-2412C5558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>
                    <a:extLst>
                      <a:ext uri="{FF2B5EF4-FFF2-40B4-BE49-F238E27FC236}">
                        <a16:creationId xmlns:a16="http://schemas.microsoft.com/office/drawing/2014/main" xmlns="" id="{2933E83B-6F30-4094-ABD3-0C3F6BAA3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>
                    <a:extLst>
                      <a:ext uri="{FF2B5EF4-FFF2-40B4-BE49-F238E27FC236}">
                        <a16:creationId xmlns:a16="http://schemas.microsoft.com/office/drawing/2014/main" xmlns="" id="{0D47A71E-3EF1-4A3B-8DBD-ADA5D72871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>
                    <a:extLst>
                      <a:ext uri="{FF2B5EF4-FFF2-40B4-BE49-F238E27FC236}">
                        <a16:creationId xmlns:a16="http://schemas.microsoft.com/office/drawing/2014/main" xmlns="" id="{E326FC0D-5601-43E2-A3D1-E74DAFB8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>
                    <a:extLst>
                      <a:ext uri="{FF2B5EF4-FFF2-40B4-BE49-F238E27FC236}">
                        <a16:creationId xmlns:a16="http://schemas.microsoft.com/office/drawing/2014/main" xmlns="" id="{1B84D353-7B30-43CB-9C76-B5B2AE4C4DE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>
                    <a:extLst>
                      <a:ext uri="{FF2B5EF4-FFF2-40B4-BE49-F238E27FC236}">
                        <a16:creationId xmlns:a16="http://schemas.microsoft.com/office/drawing/2014/main" xmlns="" id="{0AB652F7-0D75-48D0-A1C9-6AE611CF73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>
                    <a:extLst>
                      <a:ext uri="{FF2B5EF4-FFF2-40B4-BE49-F238E27FC236}">
                        <a16:creationId xmlns:a16="http://schemas.microsoft.com/office/drawing/2014/main" xmlns="" id="{EDA2882F-A43D-491F-BDCB-92B7BA3194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>
                    <a:extLst>
                      <a:ext uri="{FF2B5EF4-FFF2-40B4-BE49-F238E27FC236}">
                        <a16:creationId xmlns:a16="http://schemas.microsoft.com/office/drawing/2014/main" xmlns="" id="{1EEDE684-0FDC-48A8-93C6-E1C9387BC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>
                    <a:extLst>
                      <a:ext uri="{FF2B5EF4-FFF2-40B4-BE49-F238E27FC236}">
                        <a16:creationId xmlns:a16="http://schemas.microsoft.com/office/drawing/2014/main" xmlns="" id="{5EB93047-BA99-4D83-8781-B10BD08006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>
                    <a:extLst>
                      <a:ext uri="{FF2B5EF4-FFF2-40B4-BE49-F238E27FC236}">
                        <a16:creationId xmlns:a16="http://schemas.microsoft.com/office/drawing/2014/main" xmlns="" id="{B371E545-2C8F-4E98-B042-DD0E55D035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>
                    <a:extLst>
                      <a:ext uri="{FF2B5EF4-FFF2-40B4-BE49-F238E27FC236}">
                        <a16:creationId xmlns:a16="http://schemas.microsoft.com/office/drawing/2014/main" xmlns="" id="{1E9CF4A6-7461-45B6-BF5E-AC1519BDF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>
                    <a:extLst>
                      <a:ext uri="{FF2B5EF4-FFF2-40B4-BE49-F238E27FC236}">
                        <a16:creationId xmlns:a16="http://schemas.microsoft.com/office/drawing/2014/main" xmlns="" id="{C15854FB-815A-4B7D-9B4B-47F4FDBA8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>
                    <a:extLst>
                      <a:ext uri="{FF2B5EF4-FFF2-40B4-BE49-F238E27FC236}">
                        <a16:creationId xmlns:a16="http://schemas.microsoft.com/office/drawing/2014/main" xmlns="" id="{C7C91F01-5E5B-495C-88CE-66C371C3F9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>
                    <a:extLst>
                      <a:ext uri="{FF2B5EF4-FFF2-40B4-BE49-F238E27FC236}">
                        <a16:creationId xmlns:a16="http://schemas.microsoft.com/office/drawing/2014/main" xmlns="" id="{E438F06C-8FFE-4BA7-A655-677C887C7CF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>
                    <a:extLst>
                      <a:ext uri="{FF2B5EF4-FFF2-40B4-BE49-F238E27FC236}">
                        <a16:creationId xmlns:a16="http://schemas.microsoft.com/office/drawing/2014/main" xmlns="" id="{651A76CB-0195-4FB7-8ABC-72141A045E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>
                    <a:extLst>
                      <a:ext uri="{FF2B5EF4-FFF2-40B4-BE49-F238E27FC236}">
                        <a16:creationId xmlns:a16="http://schemas.microsoft.com/office/drawing/2014/main" xmlns="" id="{C756DC89-1051-46A2-8D58-71BF541B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>
                    <a:extLst>
                      <a:ext uri="{FF2B5EF4-FFF2-40B4-BE49-F238E27FC236}">
                        <a16:creationId xmlns:a16="http://schemas.microsoft.com/office/drawing/2014/main" xmlns="" id="{DC4765AC-4E8F-44B1-AA9C-2C8CB69CF2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>
                    <a:extLst>
                      <a:ext uri="{FF2B5EF4-FFF2-40B4-BE49-F238E27FC236}">
                        <a16:creationId xmlns:a16="http://schemas.microsoft.com/office/drawing/2014/main" xmlns="" id="{93F4208F-2EEE-4447-A3B1-BC50B1FF94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>
                    <a:extLst>
                      <a:ext uri="{FF2B5EF4-FFF2-40B4-BE49-F238E27FC236}">
                        <a16:creationId xmlns:a16="http://schemas.microsoft.com/office/drawing/2014/main" xmlns="" id="{EC3BBC9A-00F1-45DA-A044-031587D9036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>
                    <a:extLst>
                      <a:ext uri="{FF2B5EF4-FFF2-40B4-BE49-F238E27FC236}">
                        <a16:creationId xmlns:a16="http://schemas.microsoft.com/office/drawing/2014/main" xmlns="" id="{52624E75-6540-4AA9-A3E6-04E73D9FC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>
            <a:extLst>
              <a:ext uri="{FF2B5EF4-FFF2-40B4-BE49-F238E27FC236}">
                <a16:creationId xmlns:a16="http://schemas.microsoft.com/office/drawing/2014/main" xmlns="" id="{31E949A4-F844-491D-96CF-ACAD02DF691B}"/>
              </a:ext>
            </a:extLst>
          </p:cNvPr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>
              <a:extLst>
                <a:ext uri="{FF2B5EF4-FFF2-40B4-BE49-F238E27FC236}">
                  <a16:creationId xmlns:a16="http://schemas.microsoft.com/office/drawing/2014/main" xmlns="" id="{1D87D23C-56D8-41A7-89BD-2179CF69E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>
              <a:extLst>
                <a:ext uri="{FF2B5EF4-FFF2-40B4-BE49-F238E27FC236}">
                  <a16:creationId xmlns:a16="http://schemas.microsoft.com/office/drawing/2014/main" xmlns="" id="{42333111-5B84-4D81-965E-ED947C76E8D1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:a16="http://schemas.microsoft.com/office/drawing/2014/main" xmlns="" id="{FB9AF8A2-29C3-4FCE-8AD8-2CE6A410B7A5}"/>
              </a:ext>
            </a:extLst>
          </p:cNvPr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>
              <a:extLst>
                <a:ext uri="{FF2B5EF4-FFF2-40B4-BE49-F238E27FC236}">
                  <a16:creationId xmlns:a16="http://schemas.microsoft.com/office/drawing/2014/main" xmlns="" id="{05DE6C77-4AA0-4803-9B0C-6F9F4C8F0EC2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>
              <a:extLst>
                <a:ext uri="{FF2B5EF4-FFF2-40B4-BE49-F238E27FC236}">
                  <a16:creationId xmlns:a16="http://schemas.microsoft.com/office/drawing/2014/main" xmlns="" id="{CD1FDA19-C7EE-412A-A072-8F3848AC03F0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>
              <a:extLst>
                <a:ext uri="{FF2B5EF4-FFF2-40B4-BE49-F238E27FC236}">
                  <a16:creationId xmlns:a16="http://schemas.microsoft.com/office/drawing/2014/main" xmlns="" id="{0E88D34D-042F-43BD-9C9A-4FAE36F1B0F5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B4F5973-91E4-4A54-9842-40E43232D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3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520"/>
            <a:ext cx="8229600" cy="3640275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个人经历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技术成长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一些建议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776251"/>
      </p:ext>
    </p:extLst>
  </p:cSld>
  <p:clrMapOvr>
    <a:masterClrMapping/>
  </p:clrMapOvr>
  <p:transition spd="med" advClick="0" advTm="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个人经历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063557"/>
            <a:ext cx="8229600" cy="3820296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2007 - 2010</a:t>
            </a:r>
          </a:p>
          <a:p>
            <a:pPr lvl="1"/>
            <a:r>
              <a:rPr lang="zh-CN" altLang="en-US" sz="2400" dirty="0" smtClean="0"/>
              <a:t>戏剧性入职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中国没有高级程序员？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内斗无国界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放弃考研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为什么选择离开？</a:t>
            </a:r>
            <a:endParaRPr lang="en-US" altLang="zh-CN" sz="2400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524901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个人经历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063557"/>
            <a:ext cx="8229600" cy="3820296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2010 - </a:t>
            </a:r>
          </a:p>
          <a:p>
            <a:pPr lvl="1"/>
            <a:r>
              <a:rPr lang="zh-CN" altLang="en-US" sz="2400" dirty="0" smtClean="0"/>
              <a:t>面试官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两个 </a:t>
            </a:r>
            <a:r>
              <a:rPr lang="en-US" altLang="zh-CN" sz="2400" dirty="0" smtClean="0"/>
              <a:t>Offer </a:t>
            </a:r>
            <a:r>
              <a:rPr lang="zh-CN" altLang="en-US" sz="2400" dirty="0" smtClean="0"/>
              <a:t>选择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寻找自我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年二七，始发奋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金钱和理想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1399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技术成长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063557"/>
            <a:ext cx="8229600" cy="3820296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态度</a:t>
            </a:r>
            <a:r>
              <a:rPr lang="en-US" altLang="zh-CN" sz="2800" dirty="0" smtClean="0"/>
              <a:t> </a:t>
            </a:r>
          </a:p>
          <a:p>
            <a:pPr lvl="1"/>
            <a:r>
              <a:rPr lang="zh-CN" altLang="en-US" sz="2400" dirty="0"/>
              <a:t>多闻阙疑，慎言</a:t>
            </a:r>
            <a:r>
              <a:rPr lang="zh-CN" altLang="en-US" sz="2400" dirty="0" smtClean="0"/>
              <a:t>其余</a:t>
            </a:r>
            <a:r>
              <a:rPr lang="zh-CN" altLang="en-US" sz="2400" dirty="0"/>
              <a:t>；</a:t>
            </a:r>
            <a:r>
              <a:rPr lang="zh-CN" altLang="en-US" sz="2400" dirty="0" smtClean="0"/>
              <a:t>多</a:t>
            </a:r>
            <a:r>
              <a:rPr lang="zh-CN" altLang="en-US" sz="2400" dirty="0"/>
              <a:t>见阙殆，慎行</a:t>
            </a:r>
            <a:r>
              <a:rPr lang="zh-CN" altLang="en-US" sz="2400" dirty="0" smtClean="0"/>
              <a:t>其余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独立思考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/>
              <a:t>三人行</a:t>
            </a:r>
            <a:r>
              <a:rPr lang="zh-CN" altLang="en-US" sz="2400" dirty="0" smtClean="0"/>
              <a:t>必有我师焉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千里之行，始于足下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0555745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技术成长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063557"/>
            <a:ext cx="8229600" cy="3820296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学习</a:t>
            </a:r>
            <a:r>
              <a:rPr lang="en-US" altLang="zh-CN" sz="2800" dirty="0" smtClean="0"/>
              <a:t> </a:t>
            </a:r>
          </a:p>
          <a:p>
            <a:pPr lvl="1"/>
            <a:r>
              <a:rPr lang="zh-CN" altLang="en-US" sz="2400" dirty="0" smtClean="0"/>
              <a:t>启发式学习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对比</a:t>
            </a:r>
            <a:r>
              <a:rPr lang="zh-CN" altLang="en-US" sz="2400" dirty="0"/>
              <a:t>式</a:t>
            </a:r>
            <a:r>
              <a:rPr lang="zh-CN" altLang="en-US" sz="2400" dirty="0" smtClean="0"/>
              <a:t>学习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逆向式学习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无功利性学习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36455152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技术成长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063557"/>
            <a:ext cx="8229600" cy="38202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800" dirty="0" smtClean="0"/>
              <a:t>实践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学习</a:t>
            </a:r>
            <a:r>
              <a:rPr lang="zh-CN" altLang="en-US" sz="2400" dirty="0" smtClean="0"/>
              <a:t>优秀开源项目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JDK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Spring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Log4j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Guava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Velocity</a:t>
            </a:r>
          </a:p>
          <a:p>
            <a:pPr lvl="2"/>
            <a:r>
              <a:rPr lang="en-US" altLang="zh-CN" sz="2000" dirty="0" smtClean="0"/>
              <a:t>Apache Commons</a:t>
            </a:r>
          </a:p>
          <a:p>
            <a:pPr lvl="2"/>
            <a:r>
              <a:rPr lang="en-US" altLang="zh-CN" sz="2000" dirty="0" smtClean="0"/>
              <a:t>Apache Tomcat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sz="2400" dirty="0" smtClean="0"/>
          </a:p>
          <a:p>
            <a:pPr lvl="1"/>
            <a:r>
              <a:rPr lang="zh-CN" altLang="en-US" sz="2400" dirty="0" smtClean="0"/>
              <a:t>仿照名家写法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多方位实现需求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 smtClean="0"/>
              <a:t>深度思考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7650862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一些建议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063557"/>
            <a:ext cx="8229600" cy="38202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800" dirty="0" smtClean="0"/>
              <a:t>放弃完美主义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唾面自干的胸襟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包容他人的气度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低调做人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坚持不懈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93470580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>
            <a:extLst>
              <a:ext uri="{FF2B5EF4-FFF2-40B4-BE49-F238E27FC236}">
                <a16:creationId xmlns:a16="http://schemas.microsoft.com/office/drawing/2014/main" xmlns="" id="{8EEA5026-6F7A-4F36-958B-6B07B9C73CA2}"/>
              </a:ext>
            </a:extLst>
          </p:cNvPr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4A92480B-5338-4119-90A1-5FAB358F8F16}"/>
              </a:ext>
            </a:extLst>
          </p:cNvPr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BC54B040-5E91-4FA0-A50F-EE5486A61950}"/>
              </a:ext>
            </a:extLst>
          </p:cNvPr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ECBDCD6-11B6-45AE-B064-AEDB896AD7D2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>
                <a:extLst>
                  <a:ext uri="{FF2B5EF4-FFF2-40B4-BE49-F238E27FC236}">
                    <a16:creationId xmlns:a16="http://schemas.microsoft.com/office/drawing/2014/main" xmlns="" id="{AF63D348-4B38-46C1-814F-2BB06256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>
                <a:extLst>
                  <a:ext uri="{FF2B5EF4-FFF2-40B4-BE49-F238E27FC236}">
                    <a16:creationId xmlns:a16="http://schemas.microsoft.com/office/drawing/2014/main" xmlns="" id="{AC0B92CA-A9B3-46BC-96BF-03BE9D121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>
                <a:extLst>
                  <a:ext uri="{FF2B5EF4-FFF2-40B4-BE49-F238E27FC236}">
                    <a16:creationId xmlns:a16="http://schemas.microsoft.com/office/drawing/2014/main" xmlns="" id="{F400C4B6-ACAA-449F-98C6-7611F6B06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>
                <a:extLst>
                  <a:ext uri="{FF2B5EF4-FFF2-40B4-BE49-F238E27FC236}">
                    <a16:creationId xmlns:a16="http://schemas.microsoft.com/office/drawing/2014/main" xmlns="" id="{6F671AB6-1B7B-4B1B-9B3C-02D6EBED0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>
                <a:extLst>
                  <a:ext uri="{FF2B5EF4-FFF2-40B4-BE49-F238E27FC236}">
                    <a16:creationId xmlns:a16="http://schemas.microsoft.com/office/drawing/2014/main" xmlns="" id="{E41EB393-A21E-4074-875B-FE363B169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>
                <a:extLst>
                  <a:ext uri="{FF2B5EF4-FFF2-40B4-BE49-F238E27FC236}">
                    <a16:creationId xmlns:a16="http://schemas.microsoft.com/office/drawing/2014/main" xmlns="" id="{D88445DA-FE77-4A97-BA42-134CB1125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>
                <a:extLst>
                  <a:ext uri="{FF2B5EF4-FFF2-40B4-BE49-F238E27FC236}">
                    <a16:creationId xmlns:a16="http://schemas.microsoft.com/office/drawing/2014/main" xmlns="" id="{09E4A14C-F9DD-42CE-A837-822D3E839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>
                <a:extLst>
                  <a:ext uri="{FF2B5EF4-FFF2-40B4-BE49-F238E27FC236}">
                    <a16:creationId xmlns:a16="http://schemas.microsoft.com/office/drawing/2014/main" xmlns="" id="{5E54C1AF-0FC8-471F-8F6F-C3A2FF1B65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>
                <a:extLst>
                  <a:ext uri="{FF2B5EF4-FFF2-40B4-BE49-F238E27FC236}">
                    <a16:creationId xmlns:a16="http://schemas.microsoft.com/office/drawing/2014/main" xmlns="" id="{777A0091-E91F-4AE7-A57B-DF012F5D1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>
                <a:extLst>
                  <a:ext uri="{FF2B5EF4-FFF2-40B4-BE49-F238E27FC236}">
                    <a16:creationId xmlns:a16="http://schemas.microsoft.com/office/drawing/2014/main" xmlns="" id="{04BDBC33-85D5-416C-A9C3-D4CDD5AD2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>
                <a:extLst>
                  <a:ext uri="{FF2B5EF4-FFF2-40B4-BE49-F238E27FC236}">
                    <a16:creationId xmlns:a16="http://schemas.microsoft.com/office/drawing/2014/main" xmlns="" id="{A2CA61DE-5642-4645-B4B4-0600973FF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>
                <a:extLst>
                  <a:ext uri="{FF2B5EF4-FFF2-40B4-BE49-F238E27FC236}">
                    <a16:creationId xmlns:a16="http://schemas.microsoft.com/office/drawing/2014/main" xmlns="" id="{A0D5343B-A3F8-4610-BA3A-27D2D1E262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>
                <a:extLst>
                  <a:ext uri="{FF2B5EF4-FFF2-40B4-BE49-F238E27FC236}">
                    <a16:creationId xmlns:a16="http://schemas.microsoft.com/office/drawing/2014/main" xmlns="" id="{B4544B3A-1413-4755-B286-261DAA626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>
                <a:extLst>
                  <a:ext uri="{FF2B5EF4-FFF2-40B4-BE49-F238E27FC236}">
                    <a16:creationId xmlns:a16="http://schemas.microsoft.com/office/drawing/2014/main" xmlns="" id="{032F8D88-F9A5-4057-84DB-430A8B1C4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>
                <a:extLst>
                  <a:ext uri="{FF2B5EF4-FFF2-40B4-BE49-F238E27FC236}">
                    <a16:creationId xmlns:a16="http://schemas.microsoft.com/office/drawing/2014/main" xmlns="" id="{B9388CBC-2E9A-4556-8107-CB3799C54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>
                <a:extLst>
                  <a:ext uri="{FF2B5EF4-FFF2-40B4-BE49-F238E27FC236}">
                    <a16:creationId xmlns:a16="http://schemas.microsoft.com/office/drawing/2014/main" xmlns="" id="{D55975EA-85A6-43A1-B5A9-ADF36AFC6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>
                <a:extLst>
                  <a:ext uri="{FF2B5EF4-FFF2-40B4-BE49-F238E27FC236}">
                    <a16:creationId xmlns:a16="http://schemas.microsoft.com/office/drawing/2014/main" xmlns="" id="{4CA90F5C-5177-48D1-AA39-CB396794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>
                <a:extLst>
                  <a:ext uri="{FF2B5EF4-FFF2-40B4-BE49-F238E27FC236}">
                    <a16:creationId xmlns:a16="http://schemas.microsoft.com/office/drawing/2014/main" xmlns="" id="{E5647816-C70C-4AB2-B58F-457BC71920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>
                <a:extLst>
                  <a:ext uri="{FF2B5EF4-FFF2-40B4-BE49-F238E27FC236}">
                    <a16:creationId xmlns:a16="http://schemas.microsoft.com/office/drawing/2014/main" xmlns="" id="{0D767D20-B2DA-4F0B-A178-059DD51E3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>
                <a:extLst>
                  <a:ext uri="{FF2B5EF4-FFF2-40B4-BE49-F238E27FC236}">
                    <a16:creationId xmlns:a16="http://schemas.microsoft.com/office/drawing/2014/main" xmlns="" id="{C5CBD7C9-DF9E-407C-AD7F-CB7F796664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>
                <a:extLst>
                  <a:ext uri="{FF2B5EF4-FFF2-40B4-BE49-F238E27FC236}">
                    <a16:creationId xmlns:a16="http://schemas.microsoft.com/office/drawing/2014/main" xmlns="" id="{2366AA07-935D-4F81-8FFF-E294A05C9E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>
                <a:extLst>
                  <a:ext uri="{FF2B5EF4-FFF2-40B4-BE49-F238E27FC236}">
                    <a16:creationId xmlns:a16="http://schemas.microsoft.com/office/drawing/2014/main" xmlns="" id="{1916CA01-0F38-4AF6-8AAF-917EFC278DC1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>
                <a:extLst>
                  <a:ext uri="{FF2B5EF4-FFF2-40B4-BE49-F238E27FC236}">
                    <a16:creationId xmlns:a16="http://schemas.microsoft.com/office/drawing/2014/main" xmlns="" id="{9D2A97FE-3167-4B3B-887C-4AA19FD53980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>
                <a:extLst>
                  <a:ext uri="{FF2B5EF4-FFF2-40B4-BE49-F238E27FC236}">
                    <a16:creationId xmlns:a16="http://schemas.microsoft.com/office/drawing/2014/main" xmlns="" id="{0378DEC2-723B-4E72-AD48-A56ACC501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>
                <a:extLst>
                  <a:ext uri="{FF2B5EF4-FFF2-40B4-BE49-F238E27FC236}">
                    <a16:creationId xmlns:a16="http://schemas.microsoft.com/office/drawing/2014/main" xmlns="" id="{7E6E9041-A152-4A8D-9244-96759AC68B83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>
                <a:extLst>
                  <a:ext uri="{FF2B5EF4-FFF2-40B4-BE49-F238E27FC236}">
                    <a16:creationId xmlns:a16="http://schemas.microsoft.com/office/drawing/2014/main" xmlns="" id="{B1A785B6-C660-46A4-9875-186DFD6638A4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>
                <a:extLst>
                  <a:ext uri="{FF2B5EF4-FFF2-40B4-BE49-F238E27FC236}">
                    <a16:creationId xmlns:a16="http://schemas.microsoft.com/office/drawing/2014/main" xmlns="" id="{71FBEE34-DEF0-4737-9F5E-129E1D2F6A94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>
                <a:extLst>
                  <a:ext uri="{FF2B5EF4-FFF2-40B4-BE49-F238E27FC236}">
                    <a16:creationId xmlns:a16="http://schemas.microsoft.com/office/drawing/2014/main" xmlns="" id="{6898FBC9-E452-4D1A-BAC2-A4286DC80C0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>
                <a:extLst>
                  <a:ext uri="{FF2B5EF4-FFF2-40B4-BE49-F238E27FC236}">
                    <a16:creationId xmlns:a16="http://schemas.microsoft.com/office/drawing/2014/main" xmlns="" id="{37892821-84BA-48DD-97B3-286F10CB5C5E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>
                <a:extLst>
                  <a:ext uri="{FF2B5EF4-FFF2-40B4-BE49-F238E27FC236}">
                    <a16:creationId xmlns:a16="http://schemas.microsoft.com/office/drawing/2014/main" xmlns="" id="{4CFD2F75-181C-4B77-ACDF-BF5DCECFAD15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>
                <a:extLst>
                  <a:ext uri="{FF2B5EF4-FFF2-40B4-BE49-F238E27FC236}">
                    <a16:creationId xmlns:a16="http://schemas.microsoft.com/office/drawing/2014/main" xmlns="" id="{406A21EB-7926-4F63-B8F0-56537CE01B3F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>
                <a:extLst>
                  <a:ext uri="{FF2B5EF4-FFF2-40B4-BE49-F238E27FC236}">
                    <a16:creationId xmlns:a16="http://schemas.microsoft.com/office/drawing/2014/main" xmlns="" id="{27A6055A-D27F-4823-B8E7-3820D1E633A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>
                <a:extLst>
                  <a:ext uri="{FF2B5EF4-FFF2-40B4-BE49-F238E27FC236}">
                    <a16:creationId xmlns:a16="http://schemas.microsoft.com/office/drawing/2014/main" xmlns="" id="{4FA807BA-0494-405A-B583-EFA24A87DF9F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>
                <a:extLst>
                  <a:ext uri="{FF2B5EF4-FFF2-40B4-BE49-F238E27FC236}">
                    <a16:creationId xmlns:a16="http://schemas.microsoft.com/office/drawing/2014/main" xmlns="" id="{0EF8BBEE-EA33-48BD-94AE-83B3B5FA9E82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>
                <a:extLst>
                  <a:ext uri="{FF2B5EF4-FFF2-40B4-BE49-F238E27FC236}">
                    <a16:creationId xmlns:a16="http://schemas.microsoft.com/office/drawing/2014/main" xmlns="" id="{D585BBBC-95A6-4752-B056-F1E9310E9073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>
                <a:extLst>
                  <a:ext uri="{FF2B5EF4-FFF2-40B4-BE49-F238E27FC236}">
                    <a16:creationId xmlns:a16="http://schemas.microsoft.com/office/drawing/2014/main" xmlns="" id="{BFAB3A31-59AF-4F57-A0B5-4605A21A6FE6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>
                <a:extLst>
                  <a:ext uri="{FF2B5EF4-FFF2-40B4-BE49-F238E27FC236}">
                    <a16:creationId xmlns:a16="http://schemas.microsoft.com/office/drawing/2014/main" xmlns="" id="{61B26DE3-B006-445F-B26D-146DA229C826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>
                <a:extLst>
                  <a:ext uri="{FF2B5EF4-FFF2-40B4-BE49-F238E27FC236}">
                    <a16:creationId xmlns:a16="http://schemas.microsoft.com/office/drawing/2014/main" xmlns="" id="{B8A9247F-2DB7-4A57-BA91-D04DC5A9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>
                <a:extLst>
                  <a:ext uri="{FF2B5EF4-FFF2-40B4-BE49-F238E27FC236}">
                    <a16:creationId xmlns:a16="http://schemas.microsoft.com/office/drawing/2014/main" xmlns="" id="{835C5A3A-DE49-49B1-A618-9753BE8A6FF2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>
                <a:extLst>
                  <a:ext uri="{FF2B5EF4-FFF2-40B4-BE49-F238E27FC236}">
                    <a16:creationId xmlns:a16="http://schemas.microsoft.com/office/drawing/2014/main" xmlns="" id="{6998BCB1-49B8-416A-9DD8-D18C122FE534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>
                <a:extLst>
                  <a:ext uri="{FF2B5EF4-FFF2-40B4-BE49-F238E27FC236}">
                    <a16:creationId xmlns:a16="http://schemas.microsoft.com/office/drawing/2014/main" xmlns="" id="{30D75235-C9D1-4A73-9671-CE0955424377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>
                <a:extLst>
                  <a:ext uri="{FF2B5EF4-FFF2-40B4-BE49-F238E27FC236}">
                    <a16:creationId xmlns:a16="http://schemas.microsoft.com/office/drawing/2014/main" xmlns="" id="{C3BC78BA-E754-4FB2-A297-1F7AF7B253EB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>
                <a:extLst>
                  <a:ext uri="{FF2B5EF4-FFF2-40B4-BE49-F238E27FC236}">
                    <a16:creationId xmlns:a16="http://schemas.microsoft.com/office/drawing/2014/main" xmlns="" id="{475A2126-19AA-4BB0-9943-D60FAF08A5FA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>
                <a:extLst>
                  <a:ext uri="{FF2B5EF4-FFF2-40B4-BE49-F238E27FC236}">
                    <a16:creationId xmlns:a16="http://schemas.microsoft.com/office/drawing/2014/main" xmlns="" id="{21B35C39-88EE-4000-808F-BDBD9B24EC37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>
                <a:extLst>
                  <a:ext uri="{FF2B5EF4-FFF2-40B4-BE49-F238E27FC236}">
                    <a16:creationId xmlns:a16="http://schemas.microsoft.com/office/drawing/2014/main" xmlns="" id="{2EBB17D3-27A1-4958-8E8F-80773CE2C54E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>
                <a:extLst>
                  <a:ext uri="{FF2B5EF4-FFF2-40B4-BE49-F238E27FC236}">
                    <a16:creationId xmlns:a16="http://schemas.microsoft.com/office/drawing/2014/main" xmlns="" id="{3ABD4E88-EAA2-4181-8373-9E793CF6CD57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>
                <a:extLst>
                  <a:ext uri="{FF2B5EF4-FFF2-40B4-BE49-F238E27FC236}">
                    <a16:creationId xmlns:a16="http://schemas.microsoft.com/office/drawing/2014/main" xmlns="" id="{E8DBE987-CB65-4149-9285-D4C72AECAD7F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>
                <a:extLst>
                  <a:ext uri="{FF2B5EF4-FFF2-40B4-BE49-F238E27FC236}">
                    <a16:creationId xmlns:a16="http://schemas.microsoft.com/office/drawing/2014/main" xmlns="" id="{18A26F4F-8B5A-48F9-9EA0-48FF762BCE05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>
                <a:extLst>
                  <a:ext uri="{FF2B5EF4-FFF2-40B4-BE49-F238E27FC236}">
                    <a16:creationId xmlns:a16="http://schemas.microsoft.com/office/drawing/2014/main" xmlns="" id="{38EFCF6A-1A51-48BD-ACC3-AF3E11090DA0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>
                <a:extLst>
                  <a:ext uri="{FF2B5EF4-FFF2-40B4-BE49-F238E27FC236}">
                    <a16:creationId xmlns:a16="http://schemas.microsoft.com/office/drawing/2014/main" xmlns="" id="{2D7043D4-4573-4C43-9E8C-4D13D9AE8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>
                <a:extLst>
                  <a:ext uri="{FF2B5EF4-FFF2-40B4-BE49-F238E27FC236}">
                    <a16:creationId xmlns:a16="http://schemas.microsoft.com/office/drawing/2014/main" xmlns="" id="{EFCA422A-0A98-484C-B49D-55436EA9B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>
                <a:extLst>
                  <a:ext uri="{FF2B5EF4-FFF2-40B4-BE49-F238E27FC236}">
                    <a16:creationId xmlns:a16="http://schemas.microsoft.com/office/drawing/2014/main" xmlns="" id="{468C5C75-B031-4191-B388-2BF523C4D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>
                <a:extLst>
                  <a:ext uri="{FF2B5EF4-FFF2-40B4-BE49-F238E27FC236}">
                    <a16:creationId xmlns:a16="http://schemas.microsoft.com/office/drawing/2014/main" xmlns="" id="{1CD064EA-4D27-4A90-863A-DA0F7057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>
                <a:extLst>
                  <a:ext uri="{FF2B5EF4-FFF2-40B4-BE49-F238E27FC236}">
                    <a16:creationId xmlns:a16="http://schemas.microsoft.com/office/drawing/2014/main" xmlns="" id="{999E221A-74C4-4614-A3C9-29D9BB552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>
                <a:extLst>
                  <a:ext uri="{FF2B5EF4-FFF2-40B4-BE49-F238E27FC236}">
                    <a16:creationId xmlns:a16="http://schemas.microsoft.com/office/drawing/2014/main" xmlns="" id="{41B735B6-DAE6-4985-9DCB-98B4168066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>
                <a:extLst>
                  <a:ext uri="{FF2B5EF4-FFF2-40B4-BE49-F238E27FC236}">
                    <a16:creationId xmlns:a16="http://schemas.microsoft.com/office/drawing/2014/main" xmlns="" id="{A511D39B-FCB3-4664-9555-DB22ABB61274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>
                <a:extLst>
                  <a:ext uri="{FF2B5EF4-FFF2-40B4-BE49-F238E27FC236}">
                    <a16:creationId xmlns:a16="http://schemas.microsoft.com/office/drawing/2014/main" xmlns="" id="{A749A79E-6E2D-45F3-A711-843A790A9AE0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>
                <a:extLst>
                  <a:ext uri="{FF2B5EF4-FFF2-40B4-BE49-F238E27FC236}">
                    <a16:creationId xmlns:a16="http://schemas.microsoft.com/office/drawing/2014/main" xmlns="" id="{C02FCA53-DCF5-4F15-B2B4-562E75A20845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>
                <a:extLst>
                  <a:ext uri="{FF2B5EF4-FFF2-40B4-BE49-F238E27FC236}">
                    <a16:creationId xmlns:a16="http://schemas.microsoft.com/office/drawing/2014/main" xmlns="" id="{569A332C-F4D9-4EE7-99FC-AE82E98EA9E0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>
                <a:extLst>
                  <a:ext uri="{FF2B5EF4-FFF2-40B4-BE49-F238E27FC236}">
                    <a16:creationId xmlns:a16="http://schemas.microsoft.com/office/drawing/2014/main" xmlns="" id="{5B555BFA-956D-4A3B-BFBB-916FBEBAA9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0DAB8EF-C87E-469A-9EB4-043C70079DA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xmlns="" id="{5962D256-DCBB-4C80-B799-201C3DB0FD78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>
                  <a:extLst>
                    <a:ext uri="{FF2B5EF4-FFF2-40B4-BE49-F238E27FC236}">
                      <a16:creationId xmlns:a16="http://schemas.microsoft.com/office/drawing/2014/main" xmlns="" id="{0A3E904E-B088-4221-9747-00E71BEBE4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>
                  <a:extLst>
                    <a:ext uri="{FF2B5EF4-FFF2-40B4-BE49-F238E27FC236}">
                      <a16:creationId xmlns:a16="http://schemas.microsoft.com/office/drawing/2014/main" xmlns="" id="{F184D135-71C7-427D-A445-089EF45629A7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>
                  <a:extLst>
                    <a:ext uri="{FF2B5EF4-FFF2-40B4-BE49-F238E27FC236}">
                      <a16:creationId xmlns:a16="http://schemas.microsoft.com/office/drawing/2014/main" xmlns="" id="{C139F4B9-8615-496C-B0B4-F3E1F8A85638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>
                  <a:extLst>
                    <a:ext uri="{FF2B5EF4-FFF2-40B4-BE49-F238E27FC236}">
                      <a16:creationId xmlns:a16="http://schemas.microsoft.com/office/drawing/2014/main" xmlns="" id="{5E29EF22-001D-484B-BC14-BA5802B9D59C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>
                  <a:extLst>
                    <a:ext uri="{FF2B5EF4-FFF2-40B4-BE49-F238E27FC236}">
                      <a16:creationId xmlns:a16="http://schemas.microsoft.com/office/drawing/2014/main" xmlns="" id="{39EB83EA-171E-4F66-9B35-61B4A6FA8049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>
                  <a:extLst>
                    <a:ext uri="{FF2B5EF4-FFF2-40B4-BE49-F238E27FC236}">
                      <a16:creationId xmlns:a16="http://schemas.microsoft.com/office/drawing/2014/main" xmlns="" id="{17EE6E5F-6820-4DBF-AC9A-C18E1BAE3A43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>
                  <a:extLst>
                    <a:ext uri="{FF2B5EF4-FFF2-40B4-BE49-F238E27FC236}">
                      <a16:creationId xmlns:a16="http://schemas.microsoft.com/office/drawing/2014/main" xmlns="" id="{C8906C32-4165-478A-A97E-43461BB308DE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>
                  <a:extLst>
                    <a:ext uri="{FF2B5EF4-FFF2-40B4-BE49-F238E27FC236}">
                      <a16:creationId xmlns:a16="http://schemas.microsoft.com/office/drawing/2014/main" xmlns="" id="{6B5536A8-FFFB-4FDA-A611-AFD15D55C179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>
                  <a:extLst>
                    <a:ext uri="{FF2B5EF4-FFF2-40B4-BE49-F238E27FC236}">
                      <a16:creationId xmlns:a16="http://schemas.microsoft.com/office/drawing/2014/main" xmlns="" id="{FF38D693-ADCA-4027-9133-8D9DFE346FD3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>
                  <a:extLst>
                    <a:ext uri="{FF2B5EF4-FFF2-40B4-BE49-F238E27FC236}">
                      <a16:creationId xmlns:a16="http://schemas.microsoft.com/office/drawing/2014/main" xmlns="" id="{DF3693C3-EA5E-425B-AC48-A2F99CC0D9A7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>
                  <a:extLst>
                    <a:ext uri="{FF2B5EF4-FFF2-40B4-BE49-F238E27FC236}">
                      <a16:creationId xmlns:a16="http://schemas.microsoft.com/office/drawing/2014/main" xmlns="" id="{F15C454C-72B1-4588-9BFE-02FC5097040A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>
                  <a:extLst>
                    <a:ext uri="{FF2B5EF4-FFF2-40B4-BE49-F238E27FC236}">
                      <a16:creationId xmlns:a16="http://schemas.microsoft.com/office/drawing/2014/main" xmlns="" id="{CEFCABDE-D73D-4B74-83CB-A76D4F746E05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>
                  <a:extLst>
                    <a:ext uri="{FF2B5EF4-FFF2-40B4-BE49-F238E27FC236}">
                      <a16:creationId xmlns:a16="http://schemas.microsoft.com/office/drawing/2014/main" xmlns="" id="{F2975CE4-56C3-4980-8F91-8BA91E414385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>
                  <a:extLst>
                    <a:ext uri="{FF2B5EF4-FFF2-40B4-BE49-F238E27FC236}">
                      <a16:creationId xmlns:a16="http://schemas.microsoft.com/office/drawing/2014/main" xmlns="" id="{AD22D5B0-8CC8-4508-BC01-B7A0234B13C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>
                  <a:extLst>
                    <a:ext uri="{FF2B5EF4-FFF2-40B4-BE49-F238E27FC236}">
                      <a16:creationId xmlns:a16="http://schemas.microsoft.com/office/drawing/2014/main" xmlns="" id="{3EAF2984-CEEE-456D-87EA-31F93528EE8B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>
                  <a:extLst>
                    <a:ext uri="{FF2B5EF4-FFF2-40B4-BE49-F238E27FC236}">
                      <a16:creationId xmlns:a16="http://schemas.microsoft.com/office/drawing/2014/main" xmlns="" id="{EDC0525D-5831-4187-8E9D-B725C0E850E2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>
                  <a:extLst>
                    <a:ext uri="{FF2B5EF4-FFF2-40B4-BE49-F238E27FC236}">
                      <a16:creationId xmlns:a16="http://schemas.microsoft.com/office/drawing/2014/main" xmlns="" id="{8D3419FC-69E5-4842-AB09-7840FB1FC9F2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>
                  <a:extLst>
                    <a:ext uri="{FF2B5EF4-FFF2-40B4-BE49-F238E27FC236}">
                      <a16:creationId xmlns:a16="http://schemas.microsoft.com/office/drawing/2014/main" xmlns="" id="{889E31FB-5235-424E-AEE2-372FBE43BACA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>
                  <a:extLst>
                    <a:ext uri="{FF2B5EF4-FFF2-40B4-BE49-F238E27FC236}">
                      <a16:creationId xmlns:a16="http://schemas.microsoft.com/office/drawing/2014/main" xmlns="" id="{0DCCBF23-4621-4F2B-A835-DCD34F8E5A1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>
                  <a:extLst>
                    <a:ext uri="{FF2B5EF4-FFF2-40B4-BE49-F238E27FC236}">
                      <a16:creationId xmlns:a16="http://schemas.microsoft.com/office/drawing/2014/main" xmlns="" id="{5ACFDEB7-DC45-4AF2-B9CD-38C9F57304D8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>
                  <a:extLst>
                    <a:ext uri="{FF2B5EF4-FFF2-40B4-BE49-F238E27FC236}">
                      <a16:creationId xmlns:a16="http://schemas.microsoft.com/office/drawing/2014/main" xmlns="" id="{7452F84A-1C64-41B0-8263-C41D1F6102D4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>
                  <a:extLst>
                    <a:ext uri="{FF2B5EF4-FFF2-40B4-BE49-F238E27FC236}">
                      <a16:creationId xmlns:a16="http://schemas.microsoft.com/office/drawing/2014/main" xmlns="" id="{E118A3EA-C61C-472F-9DB1-4D82EA8DAEA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>
                  <a:extLst>
                    <a:ext uri="{FF2B5EF4-FFF2-40B4-BE49-F238E27FC236}">
                      <a16:creationId xmlns:a16="http://schemas.microsoft.com/office/drawing/2014/main" xmlns="" id="{39105E52-778B-410B-9116-5D453C47B235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>
                  <a:extLst>
                    <a:ext uri="{FF2B5EF4-FFF2-40B4-BE49-F238E27FC236}">
                      <a16:creationId xmlns:a16="http://schemas.microsoft.com/office/drawing/2014/main" xmlns="" id="{47198237-CB30-4203-AE76-B2477F2EB38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>
                  <a:extLst>
                    <a:ext uri="{FF2B5EF4-FFF2-40B4-BE49-F238E27FC236}">
                      <a16:creationId xmlns:a16="http://schemas.microsoft.com/office/drawing/2014/main" xmlns="" id="{D5FEC27C-81C0-490D-AD9B-1C0BE20697A7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>
                  <a:extLst>
                    <a:ext uri="{FF2B5EF4-FFF2-40B4-BE49-F238E27FC236}">
                      <a16:creationId xmlns:a16="http://schemas.microsoft.com/office/drawing/2014/main" xmlns="" id="{999349D8-C91B-495E-B7CC-3BB6FF896E94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>
                  <a:extLst>
                    <a:ext uri="{FF2B5EF4-FFF2-40B4-BE49-F238E27FC236}">
                      <a16:creationId xmlns:a16="http://schemas.microsoft.com/office/drawing/2014/main" xmlns="" id="{F2CB7F58-0431-4D4A-944F-699E617AF3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>
                  <a:extLst>
                    <a:ext uri="{FF2B5EF4-FFF2-40B4-BE49-F238E27FC236}">
                      <a16:creationId xmlns:a16="http://schemas.microsoft.com/office/drawing/2014/main" xmlns="" id="{4A00DDC3-B00E-48F1-A656-69757066F26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>
                  <a:extLst>
                    <a:ext uri="{FF2B5EF4-FFF2-40B4-BE49-F238E27FC236}">
                      <a16:creationId xmlns:a16="http://schemas.microsoft.com/office/drawing/2014/main" xmlns="" id="{E254F362-9F44-4C1C-963F-4E0571B90F03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>
                  <a:extLst>
                    <a:ext uri="{FF2B5EF4-FFF2-40B4-BE49-F238E27FC236}">
                      <a16:creationId xmlns:a16="http://schemas.microsoft.com/office/drawing/2014/main" xmlns="" id="{EF54968F-F41A-482C-AD82-5D53205265C5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>
                  <a:extLst>
                    <a:ext uri="{FF2B5EF4-FFF2-40B4-BE49-F238E27FC236}">
                      <a16:creationId xmlns:a16="http://schemas.microsoft.com/office/drawing/2014/main" xmlns="" id="{5861BC3A-2FFA-47C3-AB52-910C707F15B8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>
                  <a:extLst>
                    <a:ext uri="{FF2B5EF4-FFF2-40B4-BE49-F238E27FC236}">
                      <a16:creationId xmlns:a16="http://schemas.microsoft.com/office/drawing/2014/main" xmlns="" id="{8411D5A8-8DBE-40C1-A27E-6DD6B0887473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>
                  <a:extLst>
                    <a:ext uri="{FF2B5EF4-FFF2-40B4-BE49-F238E27FC236}">
                      <a16:creationId xmlns:a16="http://schemas.microsoft.com/office/drawing/2014/main" xmlns="" id="{E8BEFCD5-E7EB-49D2-AEB7-9D8B953EF336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>
                  <a:extLst>
                    <a:ext uri="{FF2B5EF4-FFF2-40B4-BE49-F238E27FC236}">
                      <a16:creationId xmlns:a16="http://schemas.microsoft.com/office/drawing/2014/main" xmlns="" id="{653B709F-1E56-4FF0-B836-8433EB7EF6AB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>
                  <a:extLst>
                    <a:ext uri="{FF2B5EF4-FFF2-40B4-BE49-F238E27FC236}">
                      <a16:creationId xmlns:a16="http://schemas.microsoft.com/office/drawing/2014/main" xmlns="" id="{2E940D6C-E615-409A-B0C8-B42F85E65236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>
                  <a:extLst>
                    <a:ext uri="{FF2B5EF4-FFF2-40B4-BE49-F238E27FC236}">
                      <a16:creationId xmlns:a16="http://schemas.microsoft.com/office/drawing/2014/main" xmlns="" id="{6C765E5D-7521-489A-A922-CF92E92EA6B6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>
                  <a:extLst>
                    <a:ext uri="{FF2B5EF4-FFF2-40B4-BE49-F238E27FC236}">
                      <a16:creationId xmlns:a16="http://schemas.microsoft.com/office/drawing/2014/main" xmlns="" id="{A55F496B-2A63-4DFA-9C97-C03756D3F6BA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>
                  <a:extLst>
                    <a:ext uri="{FF2B5EF4-FFF2-40B4-BE49-F238E27FC236}">
                      <a16:creationId xmlns:a16="http://schemas.microsoft.com/office/drawing/2014/main" xmlns="" id="{B3452FE6-BE29-4A02-B5BD-0B491DE1C3B2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xmlns="" id="{C3B8295B-7FB0-40F7-A1F9-CCFCE85DDC68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>
                  <a:extLst>
                    <a:ext uri="{FF2B5EF4-FFF2-40B4-BE49-F238E27FC236}">
                      <a16:creationId xmlns:a16="http://schemas.microsoft.com/office/drawing/2014/main" xmlns="" id="{8CE6C64C-EA26-4C5C-B213-693281373720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>
                  <a:extLst>
                    <a:ext uri="{FF2B5EF4-FFF2-40B4-BE49-F238E27FC236}">
                      <a16:creationId xmlns:a16="http://schemas.microsoft.com/office/drawing/2014/main" xmlns="" id="{7BA483A5-C76A-4A54-9ED9-277A5F5AA68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>
                  <a:extLst>
                    <a:ext uri="{FF2B5EF4-FFF2-40B4-BE49-F238E27FC236}">
                      <a16:creationId xmlns:a16="http://schemas.microsoft.com/office/drawing/2014/main" xmlns="" id="{E7ABD83C-764B-4B56-AF50-36E7D043FF83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>
                  <a:extLst>
                    <a:ext uri="{FF2B5EF4-FFF2-40B4-BE49-F238E27FC236}">
                      <a16:creationId xmlns:a16="http://schemas.microsoft.com/office/drawing/2014/main" xmlns="" id="{C672166D-F43E-435B-BF00-65C29E60A2F4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>
                  <a:extLst>
                    <a:ext uri="{FF2B5EF4-FFF2-40B4-BE49-F238E27FC236}">
                      <a16:creationId xmlns:a16="http://schemas.microsoft.com/office/drawing/2014/main" xmlns="" id="{31EA85AB-1E6D-4551-A046-0ABC5ED848ED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>
                  <a:extLst>
                    <a:ext uri="{FF2B5EF4-FFF2-40B4-BE49-F238E27FC236}">
                      <a16:creationId xmlns:a16="http://schemas.microsoft.com/office/drawing/2014/main" xmlns="" id="{69C06EC9-2917-4665-B40D-C2B330F91595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>
                  <a:extLst>
                    <a:ext uri="{FF2B5EF4-FFF2-40B4-BE49-F238E27FC236}">
                      <a16:creationId xmlns:a16="http://schemas.microsoft.com/office/drawing/2014/main" xmlns="" id="{F16D9DA8-DC36-4286-B037-09943B861070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>
                  <a:extLst>
                    <a:ext uri="{FF2B5EF4-FFF2-40B4-BE49-F238E27FC236}">
                      <a16:creationId xmlns:a16="http://schemas.microsoft.com/office/drawing/2014/main" xmlns="" id="{9E1C02DE-FB2E-4494-8CB3-AE9233A47A36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>
                  <a:extLst>
                    <a:ext uri="{FF2B5EF4-FFF2-40B4-BE49-F238E27FC236}">
                      <a16:creationId xmlns:a16="http://schemas.microsoft.com/office/drawing/2014/main" xmlns="" id="{1CCF29ED-01F1-4D0F-B59F-D9E5164B613F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>
                  <a:extLst>
                    <a:ext uri="{FF2B5EF4-FFF2-40B4-BE49-F238E27FC236}">
                      <a16:creationId xmlns:a16="http://schemas.microsoft.com/office/drawing/2014/main" xmlns="" id="{F39869E1-98BA-4121-88EA-0086087BA6E5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>
                  <a:extLst>
                    <a:ext uri="{FF2B5EF4-FFF2-40B4-BE49-F238E27FC236}">
                      <a16:creationId xmlns:a16="http://schemas.microsoft.com/office/drawing/2014/main" xmlns="" id="{0FCBDE6E-3F01-4F0C-9AC5-6AFA8834EB56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>
                  <a:extLst>
                    <a:ext uri="{FF2B5EF4-FFF2-40B4-BE49-F238E27FC236}">
                      <a16:creationId xmlns:a16="http://schemas.microsoft.com/office/drawing/2014/main" xmlns="" id="{F77E3321-7F0D-4445-AF16-72BF0E9F2127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>
                  <a:extLst>
                    <a:ext uri="{FF2B5EF4-FFF2-40B4-BE49-F238E27FC236}">
                      <a16:creationId xmlns:a16="http://schemas.microsoft.com/office/drawing/2014/main" xmlns="" id="{82A45F7D-8132-4A7C-BC31-28EC414B73B6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>
                  <a:extLst>
                    <a:ext uri="{FF2B5EF4-FFF2-40B4-BE49-F238E27FC236}">
                      <a16:creationId xmlns:a16="http://schemas.microsoft.com/office/drawing/2014/main" xmlns="" id="{B5CF76F8-75EA-4205-9134-FB9B6CABA144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>
                  <a:extLst>
                    <a:ext uri="{FF2B5EF4-FFF2-40B4-BE49-F238E27FC236}">
                      <a16:creationId xmlns:a16="http://schemas.microsoft.com/office/drawing/2014/main" xmlns="" id="{C5CB61A6-53B8-4E32-882A-BAA48E30B302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>
                  <a:extLst>
                    <a:ext uri="{FF2B5EF4-FFF2-40B4-BE49-F238E27FC236}">
                      <a16:creationId xmlns:a16="http://schemas.microsoft.com/office/drawing/2014/main" xmlns="" id="{72EF4016-B11E-4421-B988-48805C749515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>
                  <a:extLst>
                    <a:ext uri="{FF2B5EF4-FFF2-40B4-BE49-F238E27FC236}">
                      <a16:creationId xmlns:a16="http://schemas.microsoft.com/office/drawing/2014/main" xmlns="" id="{440D9EF0-FF8D-47C2-9298-5A6EF01D0AD8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>
                  <a:extLst>
                    <a:ext uri="{FF2B5EF4-FFF2-40B4-BE49-F238E27FC236}">
                      <a16:creationId xmlns:a16="http://schemas.microsoft.com/office/drawing/2014/main" xmlns="" id="{024F49FB-9959-4374-A2D5-7D23657119C6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>
                  <a:extLst>
                    <a:ext uri="{FF2B5EF4-FFF2-40B4-BE49-F238E27FC236}">
                      <a16:creationId xmlns:a16="http://schemas.microsoft.com/office/drawing/2014/main" xmlns="" id="{F6725230-AEB1-4D0D-AB32-798649354B4C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>
                  <a:extLst>
                    <a:ext uri="{FF2B5EF4-FFF2-40B4-BE49-F238E27FC236}">
                      <a16:creationId xmlns:a16="http://schemas.microsoft.com/office/drawing/2014/main" xmlns="" id="{A7E909D4-BB98-4754-8BA4-0D7F6AF18E35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>
                  <a:extLst>
                    <a:ext uri="{FF2B5EF4-FFF2-40B4-BE49-F238E27FC236}">
                      <a16:creationId xmlns:a16="http://schemas.microsoft.com/office/drawing/2014/main" xmlns="" id="{38BC4BF9-70AE-45C7-B602-B7F79D60FEA8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>
                  <a:extLst>
                    <a:ext uri="{FF2B5EF4-FFF2-40B4-BE49-F238E27FC236}">
                      <a16:creationId xmlns:a16="http://schemas.microsoft.com/office/drawing/2014/main" xmlns="" id="{EBCF76A0-657D-4EB8-8932-C0DF59863834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>
                  <a:extLst>
                    <a:ext uri="{FF2B5EF4-FFF2-40B4-BE49-F238E27FC236}">
                      <a16:creationId xmlns:a16="http://schemas.microsoft.com/office/drawing/2014/main" xmlns="" id="{DA674EFF-9B72-4B9A-8BDF-0FBF810CEA31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>
                  <a:extLst>
                    <a:ext uri="{FF2B5EF4-FFF2-40B4-BE49-F238E27FC236}">
                      <a16:creationId xmlns:a16="http://schemas.microsoft.com/office/drawing/2014/main" xmlns="" id="{D4AEE65C-BDFD-44C0-AB8E-7E09F52EA6DF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>
                  <a:extLst>
                    <a:ext uri="{FF2B5EF4-FFF2-40B4-BE49-F238E27FC236}">
                      <a16:creationId xmlns:a16="http://schemas.microsoft.com/office/drawing/2014/main" xmlns="" id="{9E11AEB7-242E-41F1-B6CB-4CB9E2870D0E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>
                  <a:extLst>
                    <a:ext uri="{FF2B5EF4-FFF2-40B4-BE49-F238E27FC236}">
                      <a16:creationId xmlns:a16="http://schemas.microsoft.com/office/drawing/2014/main" xmlns="" id="{FDCDBB66-8EEE-4F17-9C80-2098025B7BBE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>
                  <a:extLst>
                    <a:ext uri="{FF2B5EF4-FFF2-40B4-BE49-F238E27FC236}">
                      <a16:creationId xmlns:a16="http://schemas.microsoft.com/office/drawing/2014/main" xmlns="" id="{EF41D11C-3DAD-4031-9BD0-40B9388E1BD6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>
                  <a:extLst>
                    <a:ext uri="{FF2B5EF4-FFF2-40B4-BE49-F238E27FC236}">
                      <a16:creationId xmlns:a16="http://schemas.microsoft.com/office/drawing/2014/main" xmlns="" id="{8169A7B9-A429-4F93-A09D-6C9921833AF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>
                  <a:extLst>
                    <a:ext uri="{FF2B5EF4-FFF2-40B4-BE49-F238E27FC236}">
                      <a16:creationId xmlns:a16="http://schemas.microsoft.com/office/drawing/2014/main" xmlns="" id="{B371DEA1-5EF7-4A0D-8E7B-1D9063413C53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>
                  <a:extLst>
                    <a:ext uri="{FF2B5EF4-FFF2-40B4-BE49-F238E27FC236}">
                      <a16:creationId xmlns:a16="http://schemas.microsoft.com/office/drawing/2014/main" xmlns="" id="{835BE632-FE93-4773-B6B1-7B7F9208ED96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>
                  <a:extLst>
                    <a:ext uri="{FF2B5EF4-FFF2-40B4-BE49-F238E27FC236}">
                      <a16:creationId xmlns:a16="http://schemas.microsoft.com/office/drawing/2014/main" xmlns="" id="{647AD6A7-917C-4FD8-82EB-2BA94CBBD0A0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>
                  <a:extLst>
                    <a:ext uri="{FF2B5EF4-FFF2-40B4-BE49-F238E27FC236}">
                      <a16:creationId xmlns:a16="http://schemas.microsoft.com/office/drawing/2014/main" xmlns="" id="{88EEB62B-5320-494C-9AB7-1DC323026211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>
                  <a:extLst>
                    <a:ext uri="{FF2B5EF4-FFF2-40B4-BE49-F238E27FC236}">
                      <a16:creationId xmlns:a16="http://schemas.microsoft.com/office/drawing/2014/main" xmlns="" id="{E26EDCFB-2CDA-4BC0-B362-22198D2C2ACA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>
                  <a:extLst>
                    <a:ext uri="{FF2B5EF4-FFF2-40B4-BE49-F238E27FC236}">
                      <a16:creationId xmlns:a16="http://schemas.microsoft.com/office/drawing/2014/main" xmlns="" id="{76988BE4-AA04-4DCC-97BE-67A595F253C7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>
                  <a:extLst>
                    <a:ext uri="{FF2B5EF4-FFF2-40B4-BE49-F238E27FC236}">
                      <a16:creationId xmlns:a16="http://schemas.microsoft.com/office/drawing/2014/main" xmlns="" id="{45B69AAA-53F0-4CCD-B4EC-0362C14EBF02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>
                  <a:extLst>
                    <a:ext uri="{FF2B5EF4-FFF2-40B4-BE49-F238E27FC236}">
                      <a16:creationId xmlns:a16="http://schemas.microsoft.com/office/drawing/2014/main" xmlns="" id="{0422DDDE-D03E-4E0F-BB2A-78F36181049A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>
                  <a:extLst>
                    <a:ext uri="{FF2B5EF4-FFF2-40B4-BE49-F238E27FC236}">
                      <a16:creationId xmlns:a16="http://schemas.microsoft.com/office/drawing/2014/main" xmlns="" id="{9411142E-12DE-4E43-84AC-5BD39E99A89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>
                  <a:extLst>
                    <a:ext uri="{FF2B5EF4-FFF2-40B4-BE49-F238E27FC236}">
                      <a16:creationId xmlns:a16="http://schemas.microsoft.com/office/drawing/2014/main" xmlns="" id="{C233B16F-7053-460F-8477-12CD9CE61229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>
                  <a:extLst>
                    <a:ext uri="{FF2B5EF4-FFF2-40B4-BE49-F238E27FC236}">
                      <a16:creationId xmlns:a16="http://schemas.microsoft.com/office/drawing/2014/main" xmlns="" id="{0B80F159-A69B-40A6-80E4-EB6CB923D863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>
                  <a:extLst>
                    <a:ext uri="{FF2B5EF4-FFF2-40B4-BE49-F238E27FC236}">
                      <a16:creationId xmlns:a16="http://schemas.microsoft.com/office/drawing/2014/main" xmlns="" id="{A210A19A-4471-4545-BB45-1349738C26E1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>
                  <a:extLst>
                    <a:ext uri="{FF2B5EF4-FFF2-40B4-BE49-F238E27FC236}">
                      <a16:creationId xmlns:a16="http://schemas.microsoft.com/office/drawing/2014/main" xmlns="" id="{D9173116-8F51-46BF-BB61-F0759837DE0A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>
                  <a:extLst>
                    <a:ext uri="{FF2B5EF4-FFF2-40B4-BE49-F238E27FC236}">
                      <a16:creationId xmlns:a16="http://schemas.microsoft.com/office/drawing/2014/main" xmlns="" id="{DA6C0C2D-23FC-40A8-ABFF-CCB775C3F9FA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>
                  <a:extLst>
                    <a:ext uri="{FF2B5EF4-FFF2-40B4-BE49-F238E27FC236}">
                      <a16:creationId xmlns:a16="http://schemas.microsoft.com/office/drawing/2014/main" xmlns="" id="{A802FC19-ECAF-435F-AA25-EE87C4025872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>
                  <a:extLst>
                    <a:ext uri="{FF2B5EF4-FFF2-40B4-BE49-F238E27FC236}">
                      <a16:creationId xmlns:a16="http://schemas.microsoft.com/office/drawing/2014/main" xmlns="" id="{171D0085-BA65-4587-8FD0-C539C174007C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>
                  <a:extLst>
                    <a:ext uri="{FF2B5EF4-FFF2-40B4-BE49-F238E27FC236}">
                      <a16:creationId xmlns:a16="http://schemas.microsoft.com/office/drawing/2014/main" xmlns="" id="{4E4C7FD9-3293-4214-8BA1-662630455F75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>
                  <a:extLst>
                    <a:ext uri="{FF2B5EF4-FFF2-40B4-BE49-F238E27FC236}">
                      <a16:creationId xmlns:a16="http://schemas.microsoft.com/office/drawing/2014/main" xmlns="" id="{C203217D-7207-4BFA-A768-8EFEF53C1D2E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>
                  <a:extLst>
                    <a:ext uri="{FF2B5EF4-FFF2-40B4-BE49-F238E27FC236}">
                      <a16:creationId xmlns:a16="http://schemas.microsoft.com/office/drawing/2014/main" xmlns="" id="{F19991DB-73BD-46D9-9C89-FF474464F26D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>
                  <a:extLst>
                    <a:ext uri="{FF2B5EF4-FFF2-40B4-BE49-F238E27FC236}">
                      <a16:creationId xmlns:a16="http://schemas.microsoft.com/office/drawing/2014/main" xmlns="" id="{406117AA-3B26-4624-91AF-9EFF0318E22A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>
                  <a:extLst>
                    <a:ext uri="{FF2B5EF4-FFF2-40B4-BE49-F238E27FC236}">
                      <a16:creationId xmlns:a16="http://schemas.microsoft.com/office/drawing/2014/main" xmlns="" id="{C8B57D54-0F68-4A4B-8B79-E10E26FC33BE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>
                  <a:extLst>
                    <a:ext uri="{FF2B5EF4-FFF2-40B4-BE49-F238E27FC236}">
                      <a16:creationId xmlns:a16="http://schemas.microsoft.com/office/drawing/2014/main" xmlns="" id="{84CBB69F-4D57-430E-9AF4-6507E8ED9E74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>
                  <a:extLst>
                    <a:ext uri="{FF2B5EF4-FFF2-40B4-BE49-F238E27FC236}">
                      <a16:creationId xmlns:a16="http://schemas.microsoft.com/office/drawing/2014/main" xmlns="" id="{4E1E0BBB-3D9B-4AA2-AC1C-09B2193FA230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>
                  <a:extLst>
                    <a:ext uri="{FF2B5EF4-FFF2-40B4-BE49-F238E27FC236}">
                      <a16:creationId xmlns:a16="http://schemas.microsoft.com/office/drawing/2014/main" xmlns="" id="{F7C20861-7B19-46B0-8509-03E6E6D501AE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>
                  <a:extLst>
                    <a:ext uri="{FF2B5EF4-FFF2-40B4-BE49-F238E27FC236}">
                      <a16:creationId xmlns:a16="http://schemas.microsoft.com/office/drawing/2014/main" xmlns="" id="{1406B547-7CC9-4C8C-B7DD-EF920E1AA51E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>
                  <a:extLst>
                    <a:ext uri="{FF2B5EF4-FFF2-40B4-BE49-F238E27FC236}">
                      <a16:creationId xmlns:a16="http://schemas.microsoft.com/office/drawing/2014/main" xmlns="" id="{5CAEEC7C-5FE6-4D81-9DFD-1F90EAD5DF27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>
                  <a:extLst>
                    <a:ext uri="{FF2B5EF4-FFF2-40B4-BE49-F238E27FC236}">
                      <a16:creationId xmlns:a16="http://schemas.microsoft.com/office/drawing/2014/main" xmlns="" id="{ADB8165F-F320-48B7-9A18-82EFC32E5B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>
                  <a:extLst>
                    <a:ext uri="{FF2B5EF4-FFF2-40B4-BE49-F238E27FC236}">
                      <a16:creationId xmlns:a16="http://schemas.microsoft.com/office/drawing/2014/main" xmlns="" id="{80DF5D12-E4EF-49C9-958A-1F82E5781ED7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>
                  <a:extLst>
                    <a:ext uri="{FF2B5EF4-FFF2-40B4-BE49-F238E27FC236}">
                      <a16:creationId xmlns:a16="http://schemas.microsoft.com/office/drawing/2014/main" xmlns="" id="{F921AC5F-07CA-479A-9778-318736534BF9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>
                  <a:extLst>
                    <a:ext uri="{FF2B5EF4-FFF2-40B4-BE49-F238E27FC236}">
                      <a16:creationId xmlns:a16="http://schemas.microsoft.com/office/drawing/2014/main" xmlns="" id="{A41F16F4-ACEC-4443-9E06-0149FBEC4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>
                  <a:extLst>
                    <a:ext uri="{FF2B5EF4-FFF2-40B4-BE49-F238E27FC236}">
                      <a16:creationId xmlns:a16="http://schemas.microsoft.com/office/drawing/2014/main" xmlns="" id="{92FDFF94-D1D5-411B-A6F5-FE6A101889BE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>
                  <a:extLst>
                    <a:ext uri="{FF2B5EF4-FFF2-40B4-BE49-F238E27FC236}">
                      <a16:creationId xmlns:a16="http://schemas.microsoft.com/office/drawing/2014/main" xmlns="" id="{427285B9-454D-4F89-A370-884E99E0AA2B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>
                  <a:extLst>
                    <a:ext uri="{FF2B5EF4-FFF2-40B4-BE49-F238E27FC236}">
                      <a16:creationId xmlns:a16="http://schemas.microsoft.com/office/drawing/2014/main" xmlns="" id="{74333DA9-FFF8-4166-8367-0EE53940516C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>
                  <a:extLst>
                    <a:ext uri="{FF2B5EF4-FFF2-40B4-BE49-F238E27FC236}">
                      <a16:creationId xmlns:a16="http://schemas.microsoft.com/office/drawing/2014/main" xmlns="" id="{99F52393-106E-4AAB-9196-243254C35076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>
                  <a:extLst>
                    <a:ext uri="{FF2B5EF4-FFF2-40B4-BE49-F238E27FC236}">
                      <a16:creationId xmlns:a16="http://schemas.microsoft.com/office/drawing/2014/main" xmlns="" id="{93CD51C8-ED53-4886-8EB2-306B0E63F67C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>
                  <a:extLst>
                    <a:ext uri="{FF2B5EF4-FFF2-40B4-BE49-F238E27FC236}">
                      <a16:creationId xmlns:a16="http://schemas.microsoft.com/office/drawing/2014/main" xmlns="" id="{EB90BD3F-8ACD-4747-8F6E-1114BCBF67CD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>
                  <a:extLst>
                    <a:ext uri="{FF2B5EF4-FFF2-40B4-BE49-F238E27FC236}">
                      <a16:creationId xmlns:a16="http://schemas.microsoft.com/office/drawing/2014/main" xmlns="" id="{2573493B-BADA-4D53-94C3-F7EC9EAFD3DB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>
                  <a:extLst>
                    <a:ext uri="{FF2B5EF4-FFF2-40B4-BE49-F238E27FC236}">
                      <a16:creationId xmlns:a16="http://schemas.microsoft.com/office/drawing/2014/main" xmlns="" id="{813B7CD0-C115-48F5-8C47-E13C90714006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>
                  <a:extLst>
                    <a:ext uri="{FF2B5EF4-FFF2-40B4-BE49-F238E27FC236}">
                      <a16:creationId xmlns:a16="http://schemas.microsoft.com/office/drawing/2014/main" xmlns="" id="{9FEB0248-B824-4A9A-9FED-770E759DE80C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>
                  <a:extLst>
                    <a:ext uri="{FF2B5EF4-FFF2-40B4-BE49-F238E27FC236}">
                      <a16:creationId xmlns:a16="http://schemas.microsoft.com/office/drawing/2014/main" xmlns="" id="{3BA85B4B-3648-4C93-A640-74789487F175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>
                  <a:extLst>
                    <a:ext uri="{FF2B5EF4-FFF2-40B4-BE49-F238E27FC236}">
                      <a16:creationId xmlns:a16="http://schemas.microsoft.com/office/drawing/2014/main" xmlns="" id="{3392A892-5049-490C-93CD-E1C052FD63A3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>
                  <a:extLst>
                    <a:ext uri="{FF2B5EF4-FFF2-40B4-BE49-F238E27FC236}">
                      <a16:creationId xmlns:a16="http://schemas.microsoft.com/office/drawing/2014/main" xmlns="" id="{F8AADB8D-AE5B-44F1-9DCA-C9969F62EF91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>
                  <a:extLst>
                    <a:ext uri="{FF2B5EF4-FFF2-40B4-BE49-F238E27FC236}">
                      <a16:creationId xmlns:a16="http://schemas.microsoft.com/office/drawing/2014/main" xmlns="" id="{6047DBEA-3AC9-41E2-AAE6-FE7B8D69FEC6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>
                  <a:extLst>
                    <a:ext uri="{FF2B5EF4-FFF2-40B4-BE49-F238E27FC236}">
                      <a16:creationId xmlns:a16="http://schemas.microsoft.com/office/drawing/2014/main" xmlns="" id="{C069B360-570A-40F9-9234-95748D91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>
                  <a:extLst>
                    <a:ext uri="{FF2B5EF4-FFF2-40B4-BE49-F238E27FC236}">
                      <a16:creationId xmlns:a16="http://schemas.microsoft.com/office/drawing/2014/main" xmlns="" id="{C63FB5C7-1BEE-4EAB-964E-6923DDC1337F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xmlns="" id="{C1AE1007-CD30-420A-849F-95C301DF877D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>
                  <a:extLst>
                    <a:ext uri="{FF2B5EF4-FFF2-40B4-BE49-F238E27FC236}">
                      <a16:creationId xmlns:a16="http://schemas.microsoft.com/office/drawing/2014/main" xmlns="" id="{5A00F123-4A73-40AD-A77B-1C5D055B9A7F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>
                    <a:extLst>
                      <a:ext uri="{FF2B5EF4-FFF2-40B4-BE49-F238E27FC236}">
                        <a16:creationId xmlns:a16="http://schemas.microsoft.com/office/drawing/2014/main" xmlns="" id="{24360133-46AB-422B-8438-6C8B3AA24E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>
                    <a:extLst>
                      <a:ext uri="{FF2B5EF4-FFF2-40B4-BE49-F238E27FC236}">
                        <a16:creationId xmlns:a16="http://schemas.microsoft.com/office/drawing/2014/main" xmlns="" id="{2E2A7DC8-1A9B-486C-B68A-AB36903F2C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>
                    <a:extLst>
                      <a:ext uri="{FF2B5EF4-FFF2-40B4-BE49-F238E27FC236}">
                        <a16:creationId xmlns:a16="http://schemas.microsoft.com/office/drawing/2014/main" xmlns="" id="{642F2C26-85E7-46F4-9738-C615DD709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>
                    <a:extLst>
                      <a:ext uri="{FF2B5EF4-FFF2-40B4-BE49-F238E27FC236}">
                        <a16:creationId xmlns:a16="http://schemas.microsoft.com/office/drawing/2014/main" xmlns="" id="{A563C02E-FE74-4FFF-AFFD-DB015EC5FD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>
                    <a:extLst>
                      <a:ext uri="{FF2B5EF4-FFF2-40B4-BE49-F238E27FC236}">
                        <a16:creationId xmlns:a16="http://schemas.microsoft.com/office/drawing/2014/main" xmlns="" id="{B09B7429-752C-4342-8D51-79B3442F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>
                    <a:extLst>
                      <a:ext uri="{FF2B5EF4-FFF2-40B4-BE49-F238E27FC236}">
                        <a16:creationId xmlns:a16="http://schemas.microsoft.com/office/drawing/2014/main" xmlns="" id="{9ED93336-AF02-435D-A7A9-530AEF824D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>
                    <a:extLst>
                      <a:ext uri="{FF2B5EF4-FFF2-40B4-BE49-F238E27FC236}">
                        <a16:creationId xmlns:a16="http://schemas.microsoft.com/office/drawing/2014/main" xmlns="" id="{5F7FCE2B-F72D-4979-9CAC-584115524E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>
                    <a:extLst>
                      <a:ext uri="{FF2B5EF4-FFF2-40B4-BE49-F238E27FC236}">
                        <a16:creationId xmlns:a16="http://schemas.microsoft.com/office/drawing/2014/main" xmlns="" id="{FD385577-E1FF-4722-BF4C-404404D01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>
                    <a:extLst>
                      <a:ext uri="{FF2B5EF4-FFF2-40B4-BE49-F238E27FC236}">
                        <a16:creationId xmlns:a16="http://schemas.microsoft.com/office/drawing/2014/main" xmlns="" id="{0EE49721-89B1-4689-A5E1-7A8796AF9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>
                    <a:extLst>
                      <a:ext uri="{FF2B5EF4-FFF2-40B4-BE49-F238E27FC236}">
                        <a16:creationId xmlns:a16="http://schemas.microsoft.com/office/drawing/2014/main" xmlns="" id="{F5DE2016-8CAA-496A-AE03-E6630C7B0E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>
                    <a:extLst>
                      <a:ext uri="{FF2B5EF4-FFF2-40B4-BE49-F238E27FC236}">
                        <a16:creationId xmlns:a16="http://schemas.microsoft.com/office/drawing/2014/main" xmlns="" id="{7F615A7B-4AD0-4A52-AAB3-ED8C051C25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>
                    <a:extLst>
                      <a:ext uri="{FF2B5EF4-FFF2-40B4-BE49-F238E27FC236}">
                        <a16:creationId xmlns:a16="http://schemas.microsoft.com/office/drawing/2014/main" xmlns="" id="{2C0C06AA-7FFC-4AAA-87A8-C5D398152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>
                    <a:extLst>
                      <a:ext uri="{FF2B5EF4-FFF2-40B4-BE49-F238E27FC236}">
                        <a16:creationId xmlns:a16="http://schemas.microsoft.com/office/drawing/2014/main" xmlns="" id="{50FBDD3E-395B-4F49-B733-A0342DC4A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>
                    <a:extLst>
                      <a:ext uri="{FF2B5EF4-FFF2-40B4-BE49-F238E27FC236}">
                        <a16:creationId xmlns:a16="http://schemas.microsoft.com/office/drawing/2014/main" xmlns="" id="{B7D30B0E-7AEA-477A-BCCC-878517544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>
                    <a:extLst>
                      <a:ext uri="{FF2B5EF4-FFF2-40B4-BE49-F238E27FC236}">
                        <a16:creationId xmlns:a16="http://schemas.microsoft.com/office/drawing/2014/main" xmlns="" id="{2AEB1FE7-224A-4B0A-924E-51276D0C78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>
                    <a:extLst>
                      <a:ext uri="{FF2B5EF4-FFF2-40B4-BE49-F238E27FC236}">
                        <a16:creationId xmlns:a16="http://schemas.microsoft.com/office/drawing/2014/main" xmlns="" id="{2D45B484-BC7E-4BD6-9E43-4F38FB0518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>
                    <a:extLst>
                      <a:ext uri="{FF2B5EF4-FFF2-40B4-BE49-F238E27FC236}">
                        <a16:creationId xmlns:a16="http://schemas.microsoft.com/office/drawing/2014/main" xmlns="" id="{82AC34D9-58D7-4882-A6B3-546AC85C14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>
                    <a:extLst>
                      <a:ext uri="{FF2B5EF4-FFF2-40B4-BE49-F238E27FC236}">
                        <a16:creationId xmlns:a16="http://schemas.microsoft.com/office/drawing/2014/main" xmlns="" id="{844C43E8-B0DA-4193-98AB-1D09BFDE5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>
                    <a:extLst>
                      <a:ext uri="{FF2B5EF4-FFF2-40B4-BE49-F238E27FC236}">
                        <a16:creationId xmlns:a16="http://schemas.microsoft.com/office/drawing/2014/main" xmlns="" id="{B9A36384-3D50-47E7-8020-566ACBB200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>
                    <a:extLst>
                      <a:ext uri="{FF2B5EF4-FFF2-40B4-BE49-F238E27FC236}">
                        <a16:creationId xmlns:a16="http://schemas.microsoft.com/office/drawing/2014/main" xmlns="" id="{D5EE57D5-EBB4-414B-9EA8-BA9BC1FC2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>
                    <a:extLst>
                      <a:ext uri="{FF2B5EF4-FFF2-40B4-BE49-F238E27FC236}">
                        <a16:creationId xmlns:a16="http://schemas.microsoft.com/office/drawing/2014/main" xmlns="" id="{2B347E32-89B6-4E73-957E-27F54E0253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>
                    <a:extLst>
                      <a:ext uri="{FF2B5EF4-FFF2-40B4-BE49-F238E27FC236}">
                        <a16:creationId xmlns:a16="http://schemas.microsoft.com/office/drawing/2014/main" xmlns="" id="{B6525211-5323-422E-AD46-232E305BB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>
                    <a:extLst>
                      <a:ext uri="{FF2B5EF4-FFF2-40B4-BE49-F238E27FC236}">
                        <a16:creationId xmlns:a16="http://schemas.microsoft.com/office/drawing/2014/main" xmlns="" id="{7C3A534A-DD52-4E80-9058-64FF1BE089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>
                    <a:extLst>
                      <a:ext uri="{FF2B5EF4-FFF2-40B4-BE49-F238E27FC236}">
                        <a16:creationId xmlns:a16="http://schemas.microsoft.com/office/drawing/2014/main" xmlns="" id="{3DCC2D2E-8DAD-4848-ADB4-5511E480D7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>
                    <a:extLst>
                      <a:ext uri="{FF2B5EF4-FFF2-40B4-BE49-F238E27FC236}">
                        <a16:creationId xmlns:a16="http://schemas.microsoft.com/office/drawing/2014/main" xmlns="" id="{B2EFEB2D-263E-40D6-9276-B7A1E2B7C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>
                    <a:extLst>
                      <a:ext uri="{FF2B5EF4-FFF2-40B4-BE49-F238E27FC236}">
                        <a16:creationId xmlns:a16="http://schemas.microsoft.com/office/drawing/2014/main" xmlns="" id="{AFA2A8EC-B0CE-449B-9FA3-4E5B753842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>
                    <a:extLst>
                      <a:ext uri="{FF2B5EF4-FFF2-40B4-BE49-F238E27FC236}">
                        <a16:creationId xmlns:a16="http://schemas.microsoft.com/office/drawing/2014/main" xmlns="" id="{A14F83BD-7BF6-4581-BC01-EBC53542F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>
                    <a:extLst>
                      <a:ext uri="{FF2B5EF4-FFF2-40B4-BE49-F238E27FC236}">
                        <a16:creationId xmlns:a16="http://schemas.microsoft.com/office/drawing/2014/main" xmlns="" id="{BA7FF734-C4C4-4CB2-AA5E-EF041FD74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>
                    <a:extLst>
                      <a:ext uri="{FF2B5EF4-FFF2-40B4-BE49-F238E27FC236}">
                        <a16:creationId xmlns:a16="http://schemas.microsoft.com/office/drawing/2014/main" xmlns="" id="{3FC56B32-D68A-4B57-934B-0D0CD7B86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>
                    <a:extLst>
                      <a:ext uri="{FF2B5EF4-FFF2-40B4-BE49-F238E27FC236}">
                        <a16:creationId xmlns:a16="http://schemas.microsoft.com/office/drawing/2014/main" xmlns="" id="{B2574BEC-6843-4DDA-B652-B8C32ACF6B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>
                    <a:extLst>
                      <a:ext uri="{FF2B5EF4-FFF2-40B4-BE49-F238E27FC236}">
                        <a16:creationId xmlns:a16="http://schemas.microsoft.com/office/drawing/2014/main" xmlns="" id="{C28E1AC9-7764-420C-ACCC-0978663F85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>
                    <a:extLst>
                      <a:ext uri="{FF2B5EF4-FFF2-40B4-BE49-F238E27FC236}">
                        <a16:creationId xmlns:a16="http://schemas.microsoft.com/office/drawing/2014/main" xmlns="" id="{8F5C3E51-1D05-441C-9028-D9370F401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>
                    <a:extLst>
                      <a:ext uri="{FF2B5EF4-FFF2-40B4-BE49-F238E27FC236}">
                        <a16:creationId xmlns:a16="http://schemas.microsoft.com/office/drawing/2014/main" xmlns="" id="{D1EF437D-36B8-49D8-829E-1A556208F2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>
                    <a:extLst>
                      <a:ext uri="{FF2B5EF4-FFF2-40B4-BE49-F238E27FC236}">
                        <a16:creationId xmlns:a16="http://schemas.microsoft.com/office/drawing/2014/main" xmlns="" id="{9885024A-48EA-4775-B118-4A0D2BC57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>
                    <a:extLst>
                      <a:ext uri="{FF2B5EF4-FFF2-40B4-BE49-F238E27FC236}">
                        <a16:creationId xmlns:a16="http://schemas.microsoft.com/office/drawing/2014/main" xmlns="" id="{46214714-DE4E-4DBE-8CAE-8CEE8FE30D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>
                    <a:extLst>
                      <a:ext uri="{FF2B5EF4-FFF2-40B4-BE49-F238E27FC236}">
                        <a16:creationId xmlns:a16="http://schemas.microsoft.com/office/drawing/2014/main" xmlns="" id="{6F08EC10-D96F-4BF6-BDB8-1B58A98337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>
                    <a:extLst>
                      <a:ext uri="{FF2B5EF4-FFF2-40B4-BE49-F238E27FC236}">
                        <a16:creationId xmlns:a16="http://schemas.microsoft.com/office/drawing/2014/main" xmlns="" id="{8F0CB204-D0F8-4896-AA2C-0367DE0FBD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>
                    <a:extLst>
                      <a:ext uri="{FF2B5EF4-FFF2-40B4-BE49-F238E27FC236}">
                        <a16:creationId xmlns:a16="http://schemas.microsoft.com/office/drawing/2014/main" xmlns="" id="{EC863DB2-8F2E-48E2-B307-9D2D01A157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>
                    <a:extLst>
                      <a:ext uri="{FF2B5EF4-FFF2-40B4-BE49-F238E27FC236}">
                        <a16:creationId xmlns:a16="http://schemas.microsoft.com/office/drawing/2014/main" xmlns="" id="{BB94525E-7CDA-4476-ABDE-9F549BC253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>
                    <a:extLst>
                      <a:ext uri="{FF2B5EF4-FFF2-40B4-BE49-F238E27FC236}">
                        <a16:creationId xmlns:a16="http://schemas.microsoft.com/office/drawing/2014/main" xmlns="" id="{AAF3C322-CE52-4163-81F3-0D6DCE2817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>
                    <a:extLst>
                      <a:ext uri="{FF2B5EF4-FFF2-40B4-BE49-F238E27FC236}">
                        <a16:creationId xmlns:a16="http://schemas.microsoft.com/office/drawing/2014/main" xmlns="" id="{8B63CCD8-AA1D-43A4-AFDF-6EC1F48593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>
                    <a:extLst>
                      <a:ext uri="{FF2B5EF4-FFF2-40B4-BE49-F238E27FC236}">
                        <a16:creationId xmlns:a16="http://schemas.microsoft.com/office/drawing/2014/main" xmlns="" id="{3597010B-ED4C-4644-925D-63C1A7F3D9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>
                    <a:extLst>
                      <a:ext uri="{FF2B5EF4-FFF2-40B4-BE49-F238E27FC236}">
                        <a16:creationId xmlns:a16="http://schemas.microsoft.com/office/drawing/2014/main" xmlns="" id="{A576E7BD-91E0-42DB-9DB2-D425E7FE50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>
                    <a:extLst>
                      <a:ext uri="{FF2B5EF4-FFF2-40B4-BE49-F238E27FC236}">
                        <a16:creationId xmlns:a16="http://schemas.microsoft.com/office/drawing/2014/main" xmlns="" id="{C790B5AD-5182-4AF8-B760-19C6283D4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>
                    <a:extLst>
                      <a:ext uri="{FF2B5EF4-FFF2-40B4-BE49-F238E27FC236}">
                        <a16:creationId xmlns:a16="http://schemas.microsoft.com/office/drawing/2014/main" xmlns="" id="{28F517D9-C7B2-44A0-8229-CC16E786F0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>
                    <a:extLst>
                      <a:ext uri="{FF2B5EF4-FFF2-40B4-BE49-F238E27FC236}">
                        <a16:creationId xmlns:a16="http://schemas.microsoft.com/office/drawing/2014/main" xmlns="" id="{F9C397E8-1B30-4146-9649-9B7BECC43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>
                    <a:extLst>
                      <a:ext uri="{FF2B5EF4-FFF2-40B4-BE49-F238E27FC236}">
                        <a16:creationId xmlns:a16="http://schemas.microsoft.com/office/drawing/2014/main" xmlns="" id="{BC81CEDB-CA67-43A2-B2F4-7016520446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>
                    <a:extLst>
                      <a:ext uri="{FF2B5EF4-FFF2-40B4-BE49-F238E27FC236}">
                        <a16:creationId xmlns:a16="http://schemas.microsoft.com/office/drawing/2014/main" xmlns="" id="{A9433451-D225-48AC-BA75-A7ECDB63B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>
                    <a:extLst>
                      <a:ext uri="{FF2B5EF4-FFF2-40B4-BE49-F238E27FC236}">
                        <a16:creationId xmlns:a16="http://schemas.microsoft.com/office/drawing/2014/main" xmlns="" id="{0DCA8EF0-80C9-4F3D-9FCB-13C5FC2B62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>
                    <a:extLst>
                      <a:ext uri="{FF2B5EF4-FFF2-40B4-BE49-F238E27FC236}">
                        <a16:creationId xmlns:a16="http://schemas.microsoft.com/office/drawing/2014/main" xmlns="" id="{A02D4115-B8FB-4142-8438-3132B6079D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>
                    <a:extLst>
                      <a:ext uri="{FF2B5EF4-FFF2-40B4-BE49-F238E27FC236}">
                        <a16:creationId xmlns:a16="http://schemas.microsoft.com/office/drawing/2014/main" xmlns="" id="{D5BAECAA-AE41-426B-A6B2-EEC47E3BD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>
                    <a:extLst>
                      <a:ext uri="{FF2B5EF4-FFF2-40B4-BE49-F238E27FC236}">
                        <a16:creationId xmlns:a16="http://schemas.microsoft.com/office/drawing/2014/main" xmlns="" id="{CF4B475C-F091-44AD-A57C-5194AE325B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>
                    <a:extLst>
                      <a:ext uri="{FF2B5EF4-FFF2-40B4-BE49-F238E27FC236}">
                        <a16:creationId xmlns:a16="http://schemas.microsoft.com/office/drawing/2014/main" xmlns="" id="{8FAF9D60-FCF3-4748-93FF-2D02FC5A79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>
                    <a:extLst>
                      <a:ext uri="{FF2B5EF4-FFF2-40B4-BE49-F238E27FC236}">
                        <a16:creationId xmlns:a16="http://schemas.microsoft.com/office/drawing/2014/main" xmlns="" id="{F7B9755C-EC78-44E3-B9CF-28BEECFC3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>
                    <a:extLst>
                      <a:ext uri="{FF2B5EF4-FFF2-40B4-BE49-F238E27FC236}">
                        <a16:creationId xmlns:a16="http://schemas.microsoft.com/office/drawing/2014/main" xmlns="" id="{ED03FFFA-9A3E-4D95-A7EF-B5D03ED80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>
                    <a:extLst>
                      <a:ext uri="{FF2B5EF4-FFF2-40B4-BE49-F238E27FC236}">
                        <a16:creationId xmlns:a16="http://schemas.microsoft.com/office/drawing/2014/main" xmlns="" id="{24101069-298C-4BE2-9105-D8E6A2971E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>
                    <a:extLst>
                      <a:ext uri="{FF2B5EF4-FFF2-40B4-BE49-F238E27FC236}">
                        <a16:creationId xmlns:a16="http://schemas.microsoft.com/office/drawing/2014/main" xmlns="" id="{DC8B9F21-CD58-4FB8-B333-88699CEF2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>
                    <a:extLst>
                      <a:ext uri="{FF2B5EF4-FFF2-40B4-BE49-F238E27FC236}">
                        <a16:creationId xmlns:a16="http://schemas.microsoft.com/office/drawing/2014/main" xmlns="" id="{8CF5D916-E4A8-47EA-A64E-E824754E7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>
                    <a:extLst>
                      <a:ext uri="{FF2B5EF4-FFF2-40B4-BE49-F238E27FC236}">
                        <a16:creationId xmlns:a16="http://schemas.microsoft.com/office/drawing/2014/main" xmlns="" id="{B6182A13-6400-495C-A4D5-661FCC1587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>
                    <a:extLst>
                      <a:ext uri="{FF2B5EF4-FFF2-40B4-BE49-F238E27FC236}">
                        <a16:creationId xmlns:a16="http://schemas.microsoft.com/office/drawing/2014/main" xmlns="" id="{22C1A157-AD36-4EA5-8F7A-B75CDF44A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>
                    <a:extLst>
                      <a:ext uri="{FF2B5EF4-FFF2-40B4-BE49-F238E27FC236}">
                        <a16:creationId xmlns:a16="http://schemas.microsoft.com/office/drawing/2014/main" xmlns="" id="{E728C2BE-0F1D-485A-B348-11CC46B716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>
                    <a:extLst>
                      <a:ext uri="{FF2B5EF4-FFF2-40B4-BE49-F238E27FC236}">
                        <a16:creationId xmlns:a16="http://schemas.microsoft.com/office/drawing/2014/main" xmlns="" id="{F11F2750-E78B-4433-9555-32829F9A5E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>
                    <a:extLst>
                      <a:ext uri="{FF2B5EF4-FFF2-40B4-BE49-F238E27FC236}">
                        <a16:creationId xmlns:a16="http://schemas.microsoft.com/office/drawing/2014/main" xmlns="" id="{BBE38736-A4BE-46A3-B8EE-3F7FE283FE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>
                    <a:extLst>
                      <a:ext uri="{FF2B5EF4-FFF2-40B4-BE49-F238E27FC236}">
                        <a16:creationId xmlns:a16="http://schemas.microsoft.com/office/drawing/2014/main" xmlns="" id="{DBC6E567-32A6-4DC7-92BC-90508C6D65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>
                    <a:extLst>
                      <a:ext uri="{FF2B5EF4-FFF2-40B4-BE49-F238E27FC236}">
                        <a16:creationId xmlns:a16="http://schemas.microsoft.com/office/drawing/2014/main" xmlns="" id="{FCB3689D-9E39-45FF-BAFA-2A1F4B6CD9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>
                    <a:extLst>
                      <a:ext uri="{FF2B5EF4-FFF2-40B4-BE49-F238E27FC236}">
                        <a16:creationId xmlns:a16="http://schemas.microsoft.com/office/drawing/2014/main" xmlns="" id="{173CBDF3-67FD-44B4-9F02-C03EFED678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>
                    <a:extLst>
                      <a:ext uri="{FF2B5EF4-FFF2-40B4-BE49-F238E27FC236}">
                        <a16:creationId xmlns:a16="http://schemas.microsoft.com/office/drawing/2014/main" xmlns="" id="{EC7B45C9-DE6C-48C0-8191-C318E577F5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>
                    <a:extLst>
                      <a:ext uri="{FF2B5EF4-FFF2-40B4-BE49-F238E27FC236}">
                        <a16:creationId xmlns:a16="http://schemas.microsoft.com/office/drawing/2014/main" xmlns="" id="{DC5B2FEC-9C53-45C0-9B96-FA15E5E8B5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>
                    <a:extLst>
                      <a:ext uri="{FF2B5EF4-FFF2-40B4-BE49-F238E27FC236}">
                        <a16:creationId xmlns:a16="http://schemas.microsoft.com/office/drawing/2014/main" xmlns="" id="{7C4CCC79-981B-493B-AF88-D6E1E9B519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>
                    <a:extLst>
                      <a:ext uri="{FF2B5EF4-FFF2-40B4-BE49-F238E27FC236}">
                        <a16:creationId xmlns:a16="http://schemas.microsoft.com/office/drawing/2014/main" xmlns="" id="{A503BEB0-0B37-4AB0-8758-3C316FDE5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>
                    <a:extLst>
                      <a:ext uri="{FF2B5EF4-FFF2-40B4-BE49-F238E27FC236}">
                        <a16:creationId xmlns:a16="http://schemas.microsoft.com/office/drawing/2014/main" xmlns="" id="{53571440-F2B0-4246-8109-840B2B9A2D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>
                    <a:extLst>
                      <a:ext uri="{FF2B5EF4-FFF2-40B4-BE49-F238E27FC236}">
                        <a16:creationId xmlns:a16="http://schemas.microsoft.com/office/drawing/2014/main" xmlns="" id="{9DAC9D7C-2B5C-4EC3-AACF-3F28487AE0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>
                    <a:extLst>
                      <a:ext uri="{FF2B5EF4-FFF2-40B4-BE49-F238E27FC236}">
                        <a16:creationId xmlns:a16="http://schemas.microsoft.com/office/drawing/2014/main" xmlns="" id="{AC5BAABC-0CC0-41C9-B4BD-A05FF93F36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>
                    <a:extLst>
                      <a:ext uri="{FF2B5EF4-FFF2-40B4-BE49-F238E27FC236}">
                        <a16:creationId xmlns:a16="http://schemas.microsoft.com/office/drawing/2014/main" xmlns="" id="{0717FC2E-1A8E-437E-B11F-4CF2289810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>
                    <a:extLst>
                      <a:ext uri="{FF2B5EF4-FFF2-40B4-BE49-F238E27FC236}">
                        <a16:creationId xmlns:a16="http://schemas.microsoft.com/office/drawing/2014/main" xmlns="" id="{4825A692-6923-4B54-B6DE-EADE07D4FA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>
                    <a:extLst>
                      <a:ext uri="{FF2B5EF4-FFF2-40B4-BE49-F238E27FC236}">
                        <a16:creationId xmlns:a16="http://schemas.microsoft.com/office/drawing/2014/main" xmlns="" id="{6EBCF895-B593-47EF-92D6-8F943A12BA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>
                    <a:extLst>
                      <a:ext uri="{FF2B5EF4-FFF2-40B4-BE49-F238E27FC236}">
                        <a16:creationId xmlns:a16="http://schemas.microsoft.com/office/drawing/2014/main" xmlns="" id="{AD9ED198-1A43-4B1A-83DA-FD7935B31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>
                    <a:extLst>
                      <a:ext uri="{FF2B5EF4-FFF2-40B4-BE49-F238E27FC236}">
                        <a16:creationId xmlns:a16="http://schemas.microsoft.com/office/drawing/2014/main" xmlns="" id="{04CA3532-5368-479A-8A67-97E466E48C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>
                    <a:extLst>
                      <a:ext uri="{FF2B5EF4-FFF2-40B4-BE49-F238E27FC236}">
                        <a16:creationId xmlns:a16="http://schemas.microsoft.com/office/drawing/2014/main" xmlns="" id="{943BF522-F3DD-465F-957F-F3F8F0E51B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>
                    <a:extLst>
                      <a:ext uri="{FF2B5EF4-FFF2-40B4-BE49-F238E27FC236}">
                        <a16:creationId xmlns:a16="http://schemas.microsoft.com/office/drawing/2014/main" xmlns="" id="{11C1D023-BF2A-4643-98A7-C41157D6A1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>
                    <a:extLst>
                      <a:ext uri="{FF2B5EF4-FFF2-40B4-BE49-F238E27FC236}">
                        <a16:creationId xmlns:a16="http://schemas.microsoft.com/office/drawing/2014/main" xmlns="" id="{31418156-FEE2-4573-9340-B12E9B9E1F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>
                    <a:extLst>
                      <a:ext uri="{FF2B5EF4-FFF2-40B4-BE49-F238E27FC236}">
                        <a16:creationId xmlns:a16="http://schemas.microsoft.com/office/drawing/2014/main" xmlns="" id="{15191C42-3D6F-4B40-ABC1-84942DA52C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>
                    <a:extLst>
                      <a:ext uri="{FF2B5EF4-FFF2-40B4-BE49-F238E27FC236}">
                        <a16:creationId xmlns:a16="http://schemas.microsoft.com/office/drawing/2014/main" xmlns="" id="{01CCE2B5-0AAE-4922-911A-9F085F4FAD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>
                    <a:extLst>
                      <a:ext uri="{FF2B5EF4-FFF2-40B4-BE49-F238E27FC236}">
                        <a16:creationId xmlns:a16="http://schemas.microsoft.com/office/drawing/2014/main" xmlns="" id="{10323C2C-D61C-48D1-A137-8C388AD79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>
                    <a:extLst>
                      <a:ext uri="{FF2B5EF4-FFF2-40B4-BE49-F238E27FC236}">
                        <a16:creationId xmlns:a16="http://schemas.microsoft.com/office/drawing/2014/main" xmlns="" id="{1A9AA178-452E-42D4-AD9A-11C8F8FF1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>
                    <a:extLst>
                      <a:ext uri="{FF2B5EF4-FFF2-40B4-BE49-F238E27FC236}">
                        <a16:creationId xmlns:a16="http://schemas.microsoft.com/office/drawing/2014/main" xmlns="" id="{3D4D58FD-DD28-434E-8379-B129C170C7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>
                    <a:extLst>
                      <a:ext uri="{FF2B5EF4-FFF2-40B4-BE49-F238E27FC236}">
                        <a16:creationId xmlns:a16="http://schemas.microsoft.com/office/drawing/2014/main" xmlns="" id="{DD1EDD20-1A8B-40E9-BDDC-BD83CE8DBE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>
                    <a:extLst>
                      <a:ext uri="{FF2B5EF4-FFF2-40B4-BE49-F238E27FC236}">
                        <a16:creationId xmlns:a16="http://schemas.microsoft.com/office/drawing/2014/main" xmlns="" id="{AE840348-CC71-40B5-B10A-932000D9F0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>
                    <a:extLst>
                      <a:ext uri="{FF2B5EF4-FFF2-40B4-BE49-F238E27FC236}">
                        <a16:creationId xmlns:a16="http://schemas.microsoft.com/office/drawing/2014/main" xmlns="" id="{39A3F928-51E7-4D86-A125-636F327C2C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>
                    <a:extLst>
                      <a:ext uri="{FF2B5EF4-FFF2-40B4-BE49-F238E27FC236}">
                        <a16:creationId xmlns:a16="http://schemas.microsoft.com/office/drawing/2014/main" xmlns="" id="{BAF9E557-FF4F-4892-B8CD-2CCCDFB819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>
                    <a:extLst>
                      <a:ext uri="{FF2B5EF4-FFF2-40B4-BE49-F238E27FC236}">
                        <a16:creationId xmlns:a16="http://schemas.microsoft.com/office/drawing/2014/main" xmlns="" id="{F57C0174-CD45-40C1-B636-D2647C2BD6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>
                    <a:extLst>
                      <a:ext uri="{FF2B5EF4-FFF2-40B4-BE49-F238E27FC236}">
                        <a16:creationId xmlns:a16="http://schemas.microsoft.com/office/drawing/2014/main" xmlns="" id="{E7CE507C-33C5-4445-BB6D-B98E69F9F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>
                    <a:extLst>
                      <a:ext uri="{FF2B5EF4-FFF2-40B4-BE49-F238E27FC236}">
                        <a16:creationId xmlns:a16="http://schemas.microsoft.com/office/drawing/2014/main" xmlns="" id="{5B257608-6E76-427C-9A49-86681ADC87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>
                    <a:extLst>
                      <a:ext uri="{FF2B5EF4-FFF2-40B4-BE49-F238E27FC236}">
                        <a16:creationId xmlns:a16="http://schemas.microsoft.com/office/drawing/2014/main" xmlns="" id="{08D2F2FE-885F-42F2-A21B-1FAB3CC0F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>
                    <a:extLst>
                      <a:ext uri="{FF2B5EF4-FFF2-40B4-BE49-F238E27FC236}">
                        <a16:creationId xmlns:a16="http://schemas.microsoft.com/office/drawing/2014/main" xmlns="" id="{496FB46C-6314-418A-9F47-5BA596490D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>
                    <a:extLst>
                      <a:ext uri="{FF2B5EF4-FFF2-40B4-BE49-F238E27FC236}">
                        <a16:creationId xmlns:a16="http://schemas.microsoft.com/office/drawing/2014/main" xmlns="" id="{7162A718-46EA-4DB7-BC54-53B012AAF2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>
                    <a:extLst>
                      <a:ext uri="{FF2B5EF4-FFF2-40B4-BE49-F238E27FC236}">
                        <a16:creationId xmlns:a16="http://schemas.microsoft.com/office/drawing/2014/main" xmlns="" id="{27A2A7C6-93F3-43AE-BE83-4BAA4644CE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>
                    <a:extLst>
                      <a:ext uri="{FF2B5EF4-FFF2-40B4-BE49-F238E27FC236}">
                        <a16:creationId xmlns:a16="http://schemas.microsoft.com/office/drawing/2014/main" xmlns="" id="{30AFCD83-3EC0-4A20-AEAC-9C5507707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>
                    <a:extLst>
                      <a:ext uri="{FF2B5EF4-FFF2-40B4-BE49-F238E27FC236}">
                        <a16:creationId xmlns:a16="http://schemas.microsoft.com/office/drawing/2014/main" xmlns="" id="{A3F57B0B-1904-49FF-9F88-5E0156DCD4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>
                    <a:extLst>
                      <a:ext uri="{FF2B5EF4-FFF2-40B4-BE49-F238E27FC236}">
                        <a16:creationId xmlns:a16="http://schemas.microsoft.com/office/drawing/2014/main" xmlns="" id="{0649C3E9-6C24-465F-9A45-0DAEDD358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>
                    <a:extLst>
                      <a:ext uri="{FF2B5EF4-FFF2-40B4-BE49-F238E27FC236}">
                        <a16:creationId xmlns:a16="http://schemas.microsoft.com/office/drawing/2014/main" xmlns="" id="{BF9C9A93-5963-4706-B110-F3F938BE9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>
                    <a:extLst>
                      <a:ext uri="{FF2B5EF4-FFF2-40B4-BE49-F238E27FC236}">
                        <a16:creationId xmlns:a16="http://schemas.microsoft.com/office/drawing/2014/main" xmlns="" id="{A86C3D01-3523-45BD-B76D-B674D19B41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>
                    <a:extLst>
                      <a:ext uri="{FF2B5EF4-FFF2-40B4-BE49-F238E27FC236}">
                        <a16:creationId xmlns:a16="http://schemas.microsoft.com/office/drawing/2014/main" xmlns="" id="{42AFFDF3-C945-4043-BD7C-05797F6EB2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>
                    <a:extLst>
                      <a:ext uri="{FF2B5EF4-FFF2-40B4-BE49-F238E27FC236}">
                        <a16:creationId xmlns:a16="http://schemas.microsoft.com/office/drawing/2014/main" xmlns="" id="{6A73634A-8C2A-42B2-9EC5-5164228E8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>
                    <a:extLst>
                      <a:ext uri="{FF2B5EF4-FFF2-40B4-BE49-F238E27FC236}">
                        <a16:creationId xmlns:a16="http://schemas.microsoft.com/office/drawing/2014/main" xmlns="" id="{EE001D2D-1458-472F-A121-C4FEA212A6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>
                    <a:extLst>
                      <a:ext uri="{FF2B5EF4-FFF2-40B4-BE49-F238E27FC236}">
                        <a16:creationId xmlns:a16="http://schemas.microsoft.com/office/drawing/2014/main" xmlns="" id="{8E74B27B-74FF-43D2-96F3-F421E5C66D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>
                    <a:extLst>
                      <a:ext uri="{FF2B5EF4-FFF2-40B4-BE49-F238E27FC236}">
                        <a16:creationId xmlns:a16="http://schemas.microsoft.com/office/drawing/2014/main" xmlns="" id="{19F094DC-4F53-460C-9000-A524FDB1C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>
                    <a:extLst>
                      <a:ext uri="{FF2B5EF4-FFF2-40B4-BE49-F238E27FC236}">
                        <a16:creationId xmlns:a16="http://schemas.microsoft.com/office/drawing/2014/main" xmlns="" id="{9E3B4DFC-CE8A-4DCE-8DFC-8CF438FA30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>
                    <a:extLst>
                      <a:ext uri="{FF2B5EF4-FFF2-40B4-BE49-F238E27FC236}">
                        <a16:creationId xmlns:a16="http://schemas.microsoft.com/office/drawing/2014/main" xmlns="" id="{A7DD205E-B85C-494F-B7B8-17F342DDF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>
                    <a:extLst>
                      <a:ext uri="{FF2B5EF4-FFF2-40B4-BE49-F238E27FC236}">
                        <a16:creationId xmlns:a16="http://schemas.microsoft.com/office/drawing/2014/main" xmlns="" id="{A8FC66D6-8452-4867-BA69-D9174C0479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>
                    <a:extLst>
                      <a:ext uri="{FF2B5EF4-FFF2-40B4-BE49-F238E27FC236}">
                        <a16:creationId xmlns:a16="http://schemas.microsoft.com/office/drawing/2014/main" xmlns="" id="{0CCA48BD-AD60-4FC5-A9C7-A7FA190F9D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>
                    <a:extLst>
                      <a:ext uri="{FF2B5EF4-FFF2-40B4-BE49-F238E27FC236}">
                        <a16:creationId xmlns:a16="http://schemas.microsoft.com/office/drawing/2014/main" xmlns="" id="{398BA4B3-8361-4112-AAB5-E9DF667A37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>
                    <a:extLst>
                      <a:ext uri="{FF2B5EF4-FFF2-40B4-BE49-F238E27FC236}">
                        <a16:creationId xmlns:a16="http://schemas.microsoft.com/office/drawing/2014/main" xmlns="" id="{633B19E0-8937-41B7-A943-F62D7507E3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>
                    <a:extLst>
                      <a:ext uri="{FF2B5EF4-FFF2-40B4-BE49-F238E27FC236}">
                        <a16:creationId xmlns:a16="http://schemas.microsoft.com/office/drawing/2014/main" xmlns="" id="{6400F20B-6CEA-444A-8A86-44D21886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>
                    <a:extLst>
                      <a:ext uri="{FF2B5EF4-FFF2-40B4-BE49-F238E27FC236}">
                        <a16:creationId xmlns:a16="http://schemas.microsoft.com/office/drawing/2014/main" xmlns="" id="{06019D43-1777-47B7-A7C5-8B8A944B5F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>
                    <a:extLst>
                      <a:ext uri="{FF2B5EF4-FFF2-40B4-BE49-F238E27FC236}">
                        <a16:creationId xmlns:a16="http://schemas.microsoft.com/office/drawing/2014/main" xmlns="" id="{8252BF21-9082-44BF-9A04-7980FE9F7F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>
                    <a:extLst>
                      <a:ext uri="{FF2B5EF4-FFF2-40B4-BE49-F238E27FC236}">
                        <a16:creationId xmlns:a16="http://schemas.microsoft.com/office/drawing/2014/main" xmlns="" id="{FE304252-5CCF-4125-9024-12271260B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>
                    <a:extLst>
                      <a:ext uri="{FF2B5EF4-FFF2-40B4-BE49-F238E27FC236}">
                        <a16:creationId xmlns:a16="http://schemas.microsoft.com/office/drawing/2014/main" xmlns="" id="{325A4FE5-478C-4CDA-99CE-3B61EAE198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>
                    <a:extLst>
                      <a:ext uri="{FF2B5EF4-FFF2-40B4-BE49-F238E27FC236}">
                        <a16:creationId xmlns:a16="http://schemas.microsoft.com/office/drawing/2014/main" xmlns="" id="{7945E378-AEB8-425C-B21B-8E38893AB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>
                    <a:extLst>
                      <a:ext uri="{FF2B5EF4-FFF2-40B4-BE49-F238E27FC236}">
                        <a16:creationId xmlns:a16="http://schemas.microsoft.com/office/drawing/2014/main" xmlns="" id="{CD39D2C5-138F-4EBF-B602-FD2147298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>
                    <a:extLst>
                      <a:ext uri="{FF2B5EF4-FFF2-40B4-BE49-F238E27FC236}">
                        <a16:creationId xmlns:a16="http://schemas.microsoft.com/office/drawing/2014/main" xmlns="" id="{0300BB13-5355-4209-83DE-1E2C1EDE9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>
                    <a:extLst>
                      <a:ext uri="{FF2B5EF4-FFF2-40B4-BE49-F238E27FC236}">
                        <a16:creationId xmlns:a16="http://schemas.microsoft.com/office/drawing/2014/main" xmlns="" id="{5946BD54-AC49-43F4-AF97-A308D4DBA7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>
                    <a:extLst>
                      <a:ext uri="{FF2B5EF4-FFF2-40B4-BE49-F238E27FC236}">
                        <a16:creationId xmlns:a16="http://schemas.microsoft.com/office/drawing/2014/main" xmlns="" id="{2EFFDB95-40A0-4315-93BC-5A65D9C545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>
                    <a:extLst>
                      <a:ext uri="{FF2B5EF4-FFF2-40B4-BE49-F238E27FC236}">
                        <a16:creationId xmlns:a16="http://schemas.microsoft.com/office/drawing/2014/main" xmlns="" id="{13B2CA52-BC07-4DAF-B25F-449B981366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>
                    <a:extLst>
                      <a:ext uri="{FF2B5EF4-FFF2-40B4-BE49-F238E27FC236}">
                        <a16:creationId xmlns:a16="http://schemas.microsoft.com/office/drawing/2014/main" xmlns="" id="{10312927-4AD1-481B-A520-A8CD77FBD6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>
                    <a:extLst>
                      <a:ext uri="{FF2B5EF4-FFF2-40B4-BE49-F238E27FC236}">
                        <a16:creationId xmlns:a16="http://schemas.microsoft.com/office/drawing/2014/main" xmlns="" id="{5194B079-9D38-4374-A465-58A9A7301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>
                    <a:extLst>
                      <a:ext uri="{FF2B5EF4-FFF2-40B4-BE49-F238E27FC236}">
                        <a16:creationId xmlns:a16="http://schemas.microsoft.com/office/drawing/2014/main" xmlns="" id="{4B326E46-D97A-4133-BD32-435FCC2FAC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>
                    <a:extLst>
                      <a:ext uri="{FF2B5EF4-FFF2-40B4-BE49-F238E27FC236}">
                        <a16:creationId xmlns:a16="http://schemas.microsoft.com/office/drawing/2014/main" xmlns="" id="{1AE5D822-8F7A-4946-BA52-941A4ED336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>
                    <a:extLst>
                      <a:ext uri="{FF2B5EF4-FFF2-40B4-BE49-F238E27FC236}">
                        <a16:creationId xmlns:a16="http://schemas.microsoft.com/office/drawing/2014/main" xmlns="" id="{CA030AA7-F708-42EF-A42B-B198F7FC1A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>
                    <a:extLst>
                      <a:ext uri="{FF2B5EF4-FFF2-40B4-BE49-F238E27FC236}">
                        <a16:creationId xmlns:a16="http://schemas.microsoft.com/office/drawing/2014/main" xmlns="" id="{B10222D5-70DA-41D7-B5F5-30625E687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>
                    <a:extLst>
                      <a:ext uri="{FF2B5EF4-FFF2-40B4-BE49-F238E27FC236}">
                        <a16:creationId xmlns:a16="http://schemas.microsoft.com/office/drawing/2014/main" xmlns="" id="{1D39FC18-533E-4563-9CB5-E3D4F6918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>
                    <a:extLst>
                      <a:ext uri="{FF2B5EF4-FFF2-40B4-BE49-F238E27FC236}">
                        <a16:creationId xmlns:a16="http://schemas.microsoft.com/office/drawing/2014/main" xmlns="" id="{EBAEEE79-F0C6-4BE9-9079-5E50C7283E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>
                    <a:extLst>
                      <a:ext uri="{FF2B5EF4-FFF2-40B4-BE49-F238E27FC236}">
                        <a16:creationId xmlns:a16="http://schemas.microsoft.com/office/drawing/2014/main" xmlns="" id="{2D689A78-00C0-45B5-81FD-BEB949B8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>
                    <a:extLst>
                      <a:ext uri="{FF2B5EF4-FFF2-40B4-BE49-F238E27FC236}">
                        <a16:creationId xmlns:a16="http://schemas.microsoft.com/office/drawing/2014/main" xmlns="" id="{B692AA6A-BF9E-460B-B3DA-8B2BF1223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>
                    <a:extLst>
                      <a:ext uri="{FF2B5EF4-FFF2-40B4-BE49-F238E27FC236}">
                        <a16:creationId xmlns:a16="http://schemas.microsoft.com/office/drawing/2014/main" xmlns="" id="{5511FFD0-7EE1-4635-95F1-CC344C816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>
                    <a:extLst>
                      <a:ext uri="{FF2B5EF4-FFF2-40B4-BE49-F238E27FC236}">
                        <a16:creationId xmlns:a16="http://schemas.microsoft.com/office/drawing/2014/main" xmlns="" id="{35A1B580-4526-486E-A8E2-71D8500F30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>
                    <a:extLst>
                      <a:ext uri="{FF2B5EF4-FFF2-40B4-BE49-F238E27FC236}">
                        <a16:creationId xmlns:a16="http://schemas.microsoft.com/office/drawing/2014/main" xmlns="" id="{5A08C146-D5E7-4211-B7FC-18F3DF9241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>
                    <a:extLst>
                      <a:ext uri="{FF2B5EF4-FFF2-40B4-BE49-F238E27FC236}">
                        <a16:creationId xmlns:a16="http://schemas.microsoft.com/office/drawing/2014/main" xmlns="" id="{9E4989A0-134E-4F82-9093-5CB3AB5797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>
                    <a:extLst>
                      <a:ext uri="{FF2B5EF4-FFF2-40B4-BE49-F238E27FC236}">
                        <a16:creationId xmlns:a16="http://schemas.microsoft.com/office/drawing/2014/main" xmlns="" id="{B1C89037-7EF4-4FBD-88E1-15675B6848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>
                    <a:extLst>
                      <a:ext uri="{FF2B5EF4-FFF2-40B4-BE49-F238E27FC236}">
                        <a16:creationId xmlns:a16="http://schemas.microsoft.com/office/drawing/2014/main" xmlns="" id="{9BB42B3F-1D9D-4B0A-9C92-6518B4EC18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>
                    <a:extLst>
                      <a:ext uri="{FF2B5EF4-FFF2-40B4-BE49-F238E27FC236}">
                        <a16:creationId xmlns:a16="http://schemas.microsoft.com/office/drawing/2014/main" xmlns="" id="{2568972A-F5BF-4CEB-8BE4-874FA2D447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>
                    <a:extLst>
                      <a:ext uri="{FF2B5EF4-FFF2-40B4-BE49-F238E27FC236}">
                        <a16:creationId xmlns:a16="http://schemas.microsoft.com/office/drawing/2014/main" xmlns="" id="{6C64B915-1377-468B-83F6-14E3A1C3E7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>
                    <a:extLst>
                      <a:ext uri="{FF2B5EF4-FFF2-40B4-BE49-F238E27FC236}">
                        <a16:creationId xmlns:a16="http://schemas.microsoft.com/office/drawing/2014/main" xmlns="" id="{E1E1046F-BB7B-4459-A778-736438D69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>
                    <a:extLst>
                      <a:ext uri="{FF2B5EF4-FFF2-40B4-BE49-F238E27FC236}">
                        <a16:creationId xmlns:a16="http://schemas.microsoft.com/office/drawing/2014/main" xmlns="" id="{A455DEA5-94E3-4706-8703-34D38D5F97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>
                    <a:extLst>
                      <a:ext uri="{FF2B5EF4-FFF2-40B4-BE49-F238E27FC236}">
                        <a16:creationId xmlns:a16="http://schemas.microsoft.com/office/drawing/2014/main" xmlns="" id="{16625EA2-CC1E-4D2F-9CD6-094ECA23E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>
                    <a:extLst>
                      <a:ext uri="{FF2B5EF4-FFF2-40B4-BE49-F238E27FC236}">
                        <a16:creationId xmlns:a16="http://schemas.microsoft.com/office/drawing/2014/main" xmlns="" id="{B310BE8E-CB1B-4C57-86DD-9993973499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>
                    <a:extLst>
                      <a:ext uri="{FF2B5EF4-FFF2-40B4-BE49-F238E27FC236}">
                        <a16:creationId xmlns:a16="http://schemas.microsoft.com/office/drawing/2014/main" xmlns="" id="{0C61B5D5-4A32-4DF7-9E1A-599B67111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>
                    <a:extLst>
                      <a:ext uri="{FF2B5EF4-FFF2-40B4-BE49-F238E27FC236}">
                        <a16:creationId xmlns:a16="http://schemas.microsoft.com/office/drawing/2014/main" xmlns="" id="{C13E317E-29D9-46B9-BCE4-3070212AF4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>
                    <a:extLst>
                      <a:ext uri="{FF2B5EF4-FFF2-40B4-BE49-F238E27FC236}">
                        <a16:creationId xmlns:a16="http://schemas.microsoft.com/office/drawing/2014/main" xmlns="" id="{19E9CD3C-59FA-4359-8559-F279B3530B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>
                    <a:extLst>
                      <a:ext uri="{FF2B5EF4-FFF2-40B4-BE49-F238E27FC236}">
                        <a16:creationId xmlns:a16="http://schemas.microsoft.com/office/drawing/2014/main" xmlns="" id="{EA24D888-70F0-40E1-BFC7-620F272DE6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>
                    <a:extLst>
                      <a:ext uri="{FF2B5EF4-FFF2-40B4-BE49-F238E27FC236}">
                        <a16:creationId xmlns:a16="http://schemas.microsoft.com/office/drawing/2014/main" xmlns="" id="{8A443989-B7A8-43ED-8A03-A94211D7A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>
                    <a:extLst>
                      <a:ext uri="{FF2B5EF4-FFF2-40B4-BE49-F238E27FC236}">
                        <a16:creationId xmlns:a16="http://schemas.microsoft.com/office/drawing/2014/main" xmlns="" id="{89CFB5E3-4BE8-49AD-BDAA-B01F2E477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>
                    <a:extLst>
                      <a:ext uri="{FF2B5EF4-FFF2-40B4-BE49-F238E27FC236}">
                        <a16:creationId xmlns:a16="http://schemas.microsoft.com/office/drawing/2014/main" xmlns="" id="{2EADE236-76A3-48B6-9819-7A9E786EA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>
                    <a:extLst>
                      <a:ext uri="{FF2B5EF4-FFF2-40B4-BE49-F238E27FC236}">
                        <a16:creationId xmlns:a16="http://schemas.microsoft.com/office/drawing/2014/main" xmlns="" id="{AD0E6E1F-238C-4B8D-BB9E-43B46A9440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>
                    <a:extLst>
                      <a:ext uri="{FF2B5EF4-FFF2-40B4-BE49-F238E27FC236}">
                        <a16:creationId xmlns:a16="http://schemas.microsoft.com/office/drawing/2014/main" xmlns="" id="{4646F6FD-8722-4C6B-B8D0-E0D8C8DDB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>
                    <a:extLst>
                      <a:ext uri="{FF2B5EF4-FFF2-40B4-BE49-F238E27FC236}">
                        <a16:creationId xmlns:a16="http://schemas.microsoft.com/office/drawing/2014/main" xmlns="" id="{0069E23B-8BF4-4EFE-9D0C-DD095918AA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>
                    <a:extLst>
                      <a:ext uri="{FF2B5EF4-FFF2-40B4-BE49-F238E27FC236}">
                        <a16:creationId xmlns:a16="http://schemas.microsoft.com/office/drawing/2014/main" xmlns="" id="{0EE9EAF7-BC7B-453E-BD3D-E4BE583FC1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>
                    <a:extLst>
                      <a:ext uri="{FF2B5EF4-FFF2-40B4-BE49-F238E27FC236}">
                        <a16:creationId xmlns:a16="http://schemas.microsoft.com/office/drawing/2014/main" xmlns="" id="{560B3A55-75F9-43A2-B9BB-5BCB4F9E6F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>
                    <a:extLst>
                      <a:ext uri="{FF2B5EF4-FFF2-40B4-BE49-F238E27FC236}">
                        <a16:creationId xmlns:a16="http://schemas.microsoft.com/office/drawing/2014/main" xmlns="" id="{D673C43D-4C6C-44E9-B591-9811D6DB45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>
                    <a:extLst>
                      <a:ext uri="{FF2B5EF4-FFF2-40B4-BE49-F238E27FC236}">
                        <a16:creationId xmlns:a16="http://schemas.microsoft.com/office/drawing/2014/main" xmlns="" id="{F0096788-5A67-4618-80C1-C3A8870084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>
                    <a:extLst>
                      <a:ext uri="{FF2B5EF4-FFF2-40B4-BE49-F238E27FC236}">
                        <a16:creationId xmlns:a16="http://schemas.microsoft.com/office/drawing/2014/main" xmlns="" id="{53993F8E-31F9-4B68-97B2-EC612F5605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>
                    <a:extLst>
                      <a:ext uri="{FF2B5EF4-FFF2-40B4-BE49-F238E27FC236}">
                        <a16:creationId xmlns:a16="http://schemas.microsoft.com/office/drawing/2014/main" xmlns="" id="{BDB0726A-79C6-4855-9085-B20FF49678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>
                    <a:extLst>
                      <a:ext uri="{FF2B5EF4-FFF2-40B4-BE49-F238E27FC236}">
                        <a16:creationId xmlns:a16="http://schemas.microsoft.com/office/drawing/2014/main" xmlns="" id="{6B64CBD2-EB40-407D-AFF0-DE32CCA973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>
                    <a:extLst>
                      <a:ext uri="{FF2B5EF4-FFF2-40B4-BE49-F238E27FC236}">
                        <a16:creationId xmlns:a16="http://schemas.microsoft.com/office/drawing/2014/main" xmlns="" id="{1A44C379-B676-42B6-BD1D-6910F84537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>
                    <a:extLst>
                      <a:ext uri="{FF2B5EF4-FFF2-40B4-BE49-F238E27FC236}">
                        <a16:creationId xmlns:a16="http://schemas.microsoft.com/office/drawing/2014/main" xmlns="" id="{A18AB4F3-8FD2-4203-A22F-D752CEDB65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>
                    <a:extLst>
                      <a:ext uri="{FF2B5EF4-FFF2-40B4-BE49-F238E27FC236}">
                        <a16:creationId xmlns:a16="http://schemas.microsoft.com/office/drawing/2014/main" xmlns="" id="{D159CD66-6CD0-4156-9EA4-F27902F01B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>
                    <a:extLst>
                      <a:ext uri="{FF2B5EF4-FFF2-40B4-BE49-F238E27FC236}">
                        <a16:creationId xmlns:a16="http://schemas.microsoft.com/office/drawing/2014/main" xmlns="" id="{87C2965F-0F38-46AD-97F2-A0A475F5CE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>
                    <a:extLst>
                      <a:ext uri="{FF2B5EF4-FFF2-40B4-BE49-F238E27FC236}">
                        <a16:creationId xmlns:a16="http://schemas.microsoft.com/office/drawing/2014/main" xmlns="" id="{B99FE3C9-ADD1-4113-9C62-9E37EC9CC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>
                    <a:extLst>
                      <a:ext uri="{FF2B5EF4-FFF2-40B4-BE49-F238E27FC236}">
                        <a16:creationId xmlns:a16="http://schemas.microsoft.com/office/drawing/2014/main" xmlns="" id="{3E18FE89-DB0C-4697-925B-E9A0A8BA08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>
                    <a:extLst>
                      <a:ext uri="{FF2B5EF4-FFF2-40B4-BE49-F238E27FC236}">
                        <a16:creationId xmlns:a16="http://schemas.microsoft.com/office/drawing/2014/main" xmlns="" id="{CC567DDD-C772-4F7A-8418-C858F7AC7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>
                    <a:extLst>
                      <a:ext uri="{FF2B5EF4-FFF2-40B4-BE49-F238E27FC236}">
                        <a16:creationId xmlns:a16="http://schemas.microsoft.com/office/drawing/2014/main" xmlns="" id="{FA2702AE-DD6F-490B-ABA9-B4EB6689FC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>
                    <a:extLst>
                      <a:ext uri="{FF2B5EF4-FFF2-40B4-BE49-F238E27FC236}">
                        <a16:creationId xmlns:a16="http://schemas.microsoft.com/office/drawing/2014/main" xmlns="" id="{1B150751-D754-4377-B814-CA87B49DD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>
                    <a:extLst>
                      <a:ext uri="{FF2B5EF4-FFF2-40B4-BE49-F238E27FC236}">
                        <a16:creationId xmlns:a16="http://schemas.microsoft.com/office/drawing/2014/main" xmlns="" id="{5BBF93C2-DF27-4DEB-8DAB-9D956EBCCF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>
                    <a:extLst>
                      <a:ext uri="{FF2B5EF4-FFF2-40B4-BE49-F238E27FC236}">
                        <a16:creationId xmlns:a16="http://schemas.microsoft.com/office/drawing/2014/main" xmlns="" id="{FE6918ED-1D3B-48DF-960F-B0D44E7DB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>
                    <a:extLst>
                      <a:ext uri="{FF2B5EF4-FFF2-40B4-BE49-F238E27FC236}">
                        <a16:creationId xmlns:a16="http://schemas.microsoft.com/office/drawing/2014/main" xmlns="" id="{24694045-18C1-472C-9295-A3BAC58706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>
                    <a:extLst>
                      <a:ext uri="{FF2B5EF4-FFF2-40B4-BE49-F238E27FC236}">
                        <a16:creationId xmlns:a16="http://schemas.microsoft.com/office/drawing/2014/main" xmlns="" id="{72281D54-1EE7-4FC7-88E0-70D7B57FA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>
                    <a:extLst>
                      <a:ext uri="{FF2B5EF4-FFF2-40B4-BE49-F238E27FC236}">
                        <a16:creationId xmlns:a16="http://schemas.microsoft.com/office/drawing/2014/main" xmlns="" id="{1ECB9D82-AEB5-4BAA-BE6F-ABB6E7434A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>
                    <a:extLst>
                      <a:ext uri="{FF2B5EF4-FFF2-40B4-BE49-F238E27FC236}">
                        <a16:creationId xmlns:a16="http://schemas.microsoft.com/office/drawing/2014/main" xmlns="" id="{E593E6F9-2FC9-4492-9844-ECCEF242D5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>
                    <a:extLst>
                      <a:ext uri="{FF2B5EF4-FFF2-40B4-BE49-F238E27FC236}">
                        <a16:creationId xmlns:a16="http://schemas.microsoft.com/office/drawing/2014/main" xmlns="" id="{43D619BE-ED7A-43B1-B240-62B75C928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>
                    <a:extLst>
                      <a:ext uri="{FF2B5EF4-FFF2-40B4-BE49-F238E27FC236}">
                        <a16:creationId xmlns:a16="http://schemas.microsoft.com/office/drawing/2014/main" xmlns="" id="{6F20D9FF-8A14-4FEC-87EB-857C45A96A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>
                    <a:extLst>
                      <a:ext uri="{FF2B5EF4-FFF2-40B4-BE49-F238E27FC236}">
                        <a16:creationId xmlns:a16="http://schemas.microsoft.com/office/drawing/2014/main" xmlns="" id="{969FCE07-99C7-4189-A850-41A5706428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>
                    <a:extLst>
                      <a:ext uri="{FF2B5EF4-FFF2-40B4-BE49-F238E27FC236}">
                        <a16:creationId xmlns:a16="http://schemas.microsoft.com/office/drawing/2014/main" xmlns="" id="{881E49CB-41AA-44C4-9DA4-7F6DBE7F34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>
                    <a:extLst>
                      <a:ext uri="{FF2B5EF4-FFF2-40B4-BE49-F238E27FC236}">
                        <a16:creationId xmlns:a16="http://schemas.microsoft.com/office/drawing/2014/main" xmlns="" id="{2E47C88F-E578-42E9-BAA2-E4E1DC809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>
                    <a:extLst>
                      <a:ext uri="{FF2B5EF4-FFF2-40B4-BE49-F238E27FC236}">
                        <a16:creationId xmlns:a16="http://schemas.microsoft.com/office/drawing/2014/main" xmlns="" id="{427B215D-3711-4449-BC91-B7CC8BFC27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>
                    <a:extLst>
                      <a:ext uri="{FF2B5EF4-FFF2-40B4-BE49-F238E27FC236}">
                        <a16:creationId xmlns:a16="http://schemas.microsoft.com/office/drawing/2014/main" xmlns="" id="{A5487D67-D20E-4804-820D-9EB29B4938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>
                    <a:extLst>
                      <a:ext uri="{FF2B5EF4-FFF2-40B4-BE49-F238E27FC236}">
                        <a16:creationId xmlns:a16="http://schemas.microsoft.com/office/drawing/2014/main" xmlns="" id="{A8D328C8-C624-4DE5-9741-9E7A24A1CB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>
                    <a:extLst>
                      <a:ext uri="{FF2B5EF4-FFF2-40B4-BE49-F238E27FC236}">
                        <a16:creationId xmlns:a16="http://schemas.microsoft.com/office/drawing/2014/main" xmlns="" id="{68C6DBCB-573A-48C4-8543-F699CD750F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>
                    <a:extLst>
                      <a:ext uri="{FF2B5EF4-FFF2-40B4-BE49-F238E27FC236}">
                        <a16:creationId xmlns:a16="http://schemas.microsoft.com/office/drawing/2014/main" xmlns="" id="{D268AD44-3FBA-47D2-AF46-CFE12B103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>
                    <a:extLst>
                      <a:ext uri="{FF2B5EF4-FFF2-40B4-BE49-F238E27FC236}">
                        <a16:creationId xmlns:a16="http://schemas.microsoft.com/office/drawing/2014/main" xmlns="" id="{F2DE4388-4F19-43E2-B8C2-20DCE58F72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>
                    <a:extLst>
                      <a:ext uri="{FF2B5EF4-FFF2-40B4-BE49-F238E27FC236}">
                        <a16:creationId xmlns:a16="http://schemas.microsoft.com/office/drawing/2014/main" xmlns="" id="{28FF8DD0-67EE-4C39-A332-E3EB5DE9CE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>
                    <a:extLst>
                      <a:ext uri="{FF2B5EF4-FFF2-40B4-BE49-F238E27FC236}">
                        <a16:creationId xmlns:a16="http://schemas.microsoft.com/office/drawing/2014/main" xmlns="" id="{65762486-D321-44EA-84EE-40B8075D38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>
                    <a:extLst>
                      <a:ext uri="{FF2B5EF4-FFF2-40B4-BE49-F238E27FC236}">
                        <a16:creationId xmlns:a16="http://schemas.microsoft.com/office/drawing/2014/main" xmlns="" id="{E98AF1E4-45AA-40A4-9191-36865B8C7C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>
                    <a:extLst>
                      <a:ext uri="{FF2B5EF4-FFF2-40B4-BE49-F238E27FC236}">
                        <a16:creationId xmlns:a16="http://schemas.microsoft.com/office/drawing/2014/main" xmlns="" id="{E58DA731-2594-44AB-BD30-0A610559B9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>
                    <a:extLst>
                      <a:ext uri="{FF2B5EF4-FFF2-40B4-BE49-F238E27FC236}">
                        <a16:creationId xmlns:a16="http://schemas.microsoft.com/office/drawing/2014/main" xmlns="" id="{39466D6F-7583-4B87-9F83-B0713EFA4C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>
                    <a:extLst>
                      <a:ext uri="{FF2B5EF4-FFF2-40B4-BE49-F238E27FC236}">
                        <a16:creationId xmlns:a16="http://schemas.microsoft.com/office/drawing/2014/main" xmlns="" id="{90981757-2F44-42D5-8917-8EE43FC6C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>
                    <a:extLst>
                      <a:ext uri="{FF2B5EF4-FFF2-40B4-BE49-F238E27FC236}">
                        <a16:creationId xmlns:a16="http://schemas.microsoft.com/office/drawing/2014/main" xmlns="" id="{0FACEACD-5584-4C3C-B724-6572CFB4D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>
                    <a:extLst>
                      <a:ext uri="{FF2B5EF4-FFF2-40B4-BE49-F238E27FC236}">
                        <a16:creationId xmlns:a16="http://schemas.microsoft.com/office/drawing/2014/main" xmlns="" id="{E9ADE6B9-AE59-4795-83B4-1F28B634C2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>
                    <a:extLst>
                      <a:ext uri="{FF2B5EF4-FFF2-40B4-BE49-F238E27FC236}">
                        <a16:creationId xmlns:a16="http://schemas.microsoft.com/office/drawing/2014/main" xmlns="" id="{F387782C-9542-4081-9EB5-39426FA3B9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>
                    <a:extLst>
                      <a:ext uri="{FF2B5EF4-FFF2-40B4-BE49-F238E27FC236}">
                        <a16:creationId xmlns:a16="http://schemas.microsoft.com/office/drawing/2014/main" xmlns="" id="{3CA96747-F258-489F-9D4A-C004BC2E13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>
                    <a:extLst>
                      <a:ext uri="{FF2B5EF4-FFF2-40B4-BE49-F238E27FC236}">
                        <a16:creationId xmlns:a16="http://schemas.microsoft.com/office/drawing/2014/main" xmlns="" id="{E72A8736-DE2D-43D9-B360-7A59666769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xmlns="" id="{E1627651-F6BE-44C2-906B-0670E442655D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>
                    <a:extLst>
                      <a:ext uri="{FF2B5EF4-FFF2-40B4-BE49-F238E27FC236}">
                        <a16:creationId xmlns:a16="http://schemas.microsoft.com/office/drawing/2014/main" xmlns="" id="{CB177810-D007-438A-B601-674B93955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>
                    <a:extLst>
                      <a:ext uri="{FF2B5EF4-FFF2-40B4-BE49-F238E27FC236}">
                        <a16:creationId xmlns:a16="http://schemas.microsoft.com/office/drawing/2014/main" xmlns="" id="{6E391435-C9CE-411A-865A-46B3D25BC6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>
                    <a:extLst>
                      <a:ext uri="{FF2B5EF4-FFF2-40B4-BE49-F238E27FC236}">
                        <a16:creationId xmlns:a16="http://schemas.microsoft.com/office/drawing/2014/main" xmlns="" id="{DFEF0A92-5576-4CA7-A27F-2E7944F63B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>
                    <a:extLst>
                      <a:ext uri="{FF2B5EF4-FFF2-40B4-BE49-F238E27FC236}">
                        <a16:creationId xmlns:a16="http://schemas.microsoft.com/office/drawing/2014/main" xmlns="" id="{BCE4BD42-E5E2-403D-9DF4-A2E04ECA03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>
                    <a:extLst>
                      <a:ext uri="{FF2B5EF4-FFF2-40B4-BE49-F238E27FC236}">
                        <a16:creationId xmlns:a16="http://schemas.microsoft.com/office/drawing/2014/main" xmlns="" id="{C8258B61-E750-41C3-BE68-7D058A35FD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>
                    <a:extLst>
                      <a:ext uri="{FF2B5EF4-FFF2-40B4-BE49-F238E27FC236}">
                        <a16:creationId xmlns:a16="http://schemas.microsoft.com/office/drawing/2014/main" xmlns="" id="{56F205D8-5434-4371-8192-38C5F6298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>
                    <a:extLst>
                      <a:ext uri="{FF2B5EF4-FFF2-40B4-BE49-F238E27FC236}">
                        <a16:creationId xmlns:a16="http://schemas.microsoft.com/office/drawing/2014/main" xmlns="" id="{095862DD-27ED-4774-B4F3-09E87058D7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>
                    <a:extLst>
                      <a:ext uri="{FF2B5EF4-FFF2-40B4-BE49-F238E27FC236}">
                        <a16:creationId xmlns:a16="http://schemas.microsoft.com/office/drawing/2014/main" xmlns="" id="{382D4794-2F4E-4209-BC07-45AA9245BC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>
                    <a:extLst>
                      <a:ext uri="{FF2B5EF4-FFF2-40B4-BE49-F238E27FC236}">
                        <a16:creationId xmlns:a16="http://schemas.microsoft.com/office/drawing/2014/main" xmlns="" id="{DDEFAC6F-DD85-4B80-88E4-E5AC9B976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>
                    <a:extLst>
                      <a:ext uri="{FF2B5EF4-FFF2-40B4-BE49-F238E27FC236}">
                        <a16:creationId xmlns:a16="http://schemas.microsoft.com/office/drawing/2014/main" xmlns="" id="{B21E3AFD-3A99-4CDA-B89D-6C41BA01CD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>
                    <a:extLst>
                      <a:ext uri="{FF2B5EF4-FFF2-40B4-BE49-F238E27FC236}">
                        <a16:creationId xmlns:a16="http://schemas.microsoft.com/office/drawing/2014/main" xmlns="" id="{D0C28560-8258-47A5-9017-0A6DB9AC9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>
                    <a:extLst>
                      <a:ext uri="{FF2B5EF4-FFF2-40B4-BE49-F238E27FC236}">
                        <a16:creationId xmlns:a16="http://schemas.microsoft.com/office/drawing/2014/main" xmlns="" id="{F3AF625A-83EE-4274-ABA1-5DCF3F1653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>
                    <a:extLst>
                      <a:ext uri="{FF2B5EF4-FFF2-40B4-BE49-F238E27FC236}">
                        <a16:creationId xmlns:a16="http://schemas.microsoft.com/office/drawing/2014/main" xmlns="" id="{E9ECD331-0F55-45CC-A443-8EAD015E80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>
                    <a:extLst>
                      <a:ext uri="{FF2B5EF4-FFF2-40B4-BE49-F238E27FC236}">
                        <a16:creationId xmlns:a16="http://schemas.microsoft.com/office/drawing/2014/main" xmlns="" id="{8B1532A6-5D78-47D2-A3DE-1C1FA3C8F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>
                    <a:extLst>
                      <a:ext uri="{FF2B5EF4-FFF2-40B4-BE49-F238E27FC236}">
                        <a16:creationId xmlns:a16="http://schemas.microsoft.com/office/drawing/2014/main" xmlns="" id="{DF5BA279-3D47-45FD-A480-E9161C52D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>
                    <a:extLst>
                      <a:ext uri="{FF2B5EF4-FFF2-40B4-BE49-F238E27FC236}">
                        <a16:creationId xmlns:a16="http://schemas.microsoft.com/office/drawing/2014/main" xmlns="" id="{FBE144FE-CB62-4374-93C7-D6A8C584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>
                    <a:extLst>
                      <a:ext uri="{FF2B5EF4-FFF2-40B4-BE49-F238E27FC236}">
                        <a16:creationId xmlns:a16="http://schemas.microsoft.com/office/drawing/2014/main" xmlns="" id="{214BF8A1-16D5-4A5B-8F22-D8639A228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>
                    <a:extLst>
                      <a:ext uri="{FF2B5EF4-FFF2-40B4-BE49-F238E27FC236}">
                        <a16:creationId xmlns:a16="http://schemas.microsoft.com/office/drawing/2014/main" xmlns="" id="{F15AB5A0-317D-43D1-8574-FF0CD52949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>
                    <a:extLst>
                      <a:ext uri="{FF2B5EF4-FFF2-40B4-BE49-F238E27FC236}">
                        <a16:creationId xmlns:a16="http://schemas.microsoft.com/office/drawing/2014/main" xmlns="" id="{0C6DCBED-C5C7-4D2A-90E9-74C86D7DEC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>
                    <a:extLst>
                      <a:ext uri="{FF2B5EF4-FFF2-40B4-BE49-F238E27FC236}">
                        <a16:creationId xmlns:a16="http://schemas.microsoft.com/office/drawing/2014/main" xmlns="" id="{9517D80E-A8ED-454B-83B7-1588BD289C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>
                    <a:extLst>
                      <a:ext uri="{FF2B5EF4-FFF2-40B4-BE49-F238E27FC236}">
                        <a16:creationId xmlns:a16="http://schemas.microsoft.com/office/drawing/2014/main" xmlns="" id="{A87B2CE9-8D48-49AC-A0B4-9B748B024C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>
                    <a:extLst>
                      <a:ext uri="{FF2B5EF4-FFF2-40B4-BE49-F238E27FC236}">
                        <a16:creationId xmlns:a16="http://schemas.microsoft.com/office/drawing/2014/main" xmlns="" id="{533A44E3-F461-48EE-8FF5-C1B0A88B73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>
                    <a:extLst>
                      <a:ext uri="{FF2B5EF4-FFF2-40B4-BE49-F238E27FC236}">
                        <a16:creationId xmlns:a16="http://schemas.microsoft.com/office/drawing/2014/main" xmlns="" id="{54CBFD27-0CA9-4890-9E2D-EBDBCECED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>
                    <a:extLst>
                      <a:ext uri="{FF2B5EF4-FFF2-40B4-BE49-F238E27FC236}">
                        <a16:creationId xmlns:a16="http://schemas.microsoft.com/office/drawing/2014/main" xmlns="" id="{516A0153-5CA4-47D0-AA51-E79AFE67B2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>
                    <a:extLst>
                      <a:ext uri="{FF2B5EF4-FFF2-40B4-BE49-F238E27FC236}">
                        <a16:creationId xmlns:a16="http://schemas.microsoft.com/office/drawing/2014/main" xmlns="" id="{C2E05A54-555D-4363-A674-BB1498717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>
                    <a:extLst>
                      <a:ext uri="{FF2B5EF4-FFF2-40B4-BE49-F238E27FC236}">
                        <a16:creationId xmlns:a16="http://schemas.microsoft.com/office/drawing/2014/main" xmlns="" id="{1DCBD3CF-23DB-404B-AEBA-9FC519B589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>
                    <a:extLst>
                      <a:ext uri="{FF2B5EF4-FFF2-40B4-BE49-F238E27FC236}">
                        <a16:creationId xmlns:a16="http://schemas.microsoft.com/office/drawing/2014/main" xmlns="" id="{19318665-BFE3-46E0-8272-0FCDE11B3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>
                    <a:extLst>
                      <a:ext uri="{FF2B5EF4-FFF2-40B4-BE49-F238E27FC236}">
                        <a16:creationId xmlns:a16="http://schemas.microsoft.com/office/drawing/2014/main" xmlns="" id="{3A517CE9-75AD-4EE0-AA1D-58D4C87BD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>
                    <a:extLst>
                      <a:ext uri="{FF2B5EF4-FFF2-40B4-BE49-F238E27FC236}">
                        <a16:creationId xmlns:a16="http://schemas.microsoft.com/office/drawing/2014/main" xmlns="" id="{EF4F56DC-3981-450A-910C-5D7101BA03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>
                    <a:extLst>
                      <a:ext uri="{FF2B5EF4-FFF2-40B4-BE49-F238E27FC236}">
                        <a16:creationId xmlns:a16="http://schemas.microsoft.com/office/drawing/2014/main" xmlns="" id="{1D70F37F-5F41-477E-BEF1-B6DFB45538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>
                    <a:extLst>
                      <a:ext uri="{FF2B5EF4-FFF2-40B4-BE49-F238E27FC236}">
                        <a16:creationId xmlns:a16="http://schemas.microsoft.com/office/drawing/2014/main" xmlns="" id="{657B6D95-10EF-4AC0-B790-7BE6D6EB6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>
                    <a:extLst>
                      <a:ext uri="{FF2B5EF4-FFF2-40B4-BE49-F238E27FC236}">
                        <a16:creationId xmlns:a16="http://schemas.microsoft.com/office/drawing/2014/main" xmlns="" id="{A257345E-4DE5-4B5E-B988-342FBCD1E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>
                    <a:extLst>
                      <a:ext uri="{FF2B5EF4-FFF2-40B4-BE49-F238E27FC236}">
                        <a16:creationId xmlns:a16="http://schemas.microsoft.com/office/drawing/2014/main" xmlns="" id="{47015118-E8C2-4D46-BFEC-6F5EBE81A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>
                    <a:extLst>
                      <a:ext uri="{FF2B5EF4-FFF2-40B4-BE49-F238E27FC236}">
                        <a16:creationId xmlns:a16="http://schemas.microsoft.com/office/drawing/2014/main" xmlns="" id="{B7FAFC96-8426-48DA-97DB-8AB7096FDD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>
                    <a:extLst>
                      <a:ext uri="{FF2B5EF4-FFF2-40B4-BE49-F238E27FC236}">
                        <a16:creationId xmlns:a16="http://schemas.microsoft.com/office/drawing/2014/main" xmlns="" id="{5F27348A-85F0-4034-A0AB-32A94599A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>
                    <a:extLst>
                      <a:ext uri="{FF2B5EF4-FFF2-40B4-BE49-F238E27FC236}">
                        <a16:creationId xmlns:a16="http://schemas.microsoft.com/office/drawing/2014/main" xmlns="" id="{F702962A-FC39-4D15-959D-7AE4756ABE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>
                    <a:extLst>
                      <a:ext uri="{FF2B5EF4-FFF2-40B4-BE49-F238E27FC236}">
                        <a16:creationId xmlns:a16="http://schemas.microsoft.com/office/drawing/2014/main" xmlns="" id="{EF0FCB19-6E10-49CE-8698-87F4E056BB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>
                    <a:extLst>
                      <a:ext uri="{FF2B5EF4-FFF2-40B4-BE49-F238E27FC236}">
                        <a16:creationId xmlns:a16="http://schemas.microsoft.com/office/drawing/2014/main" xmlns="" id="{FA70D2E3-3CA3-4CC3-8AFA-D0DE284C0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>
                    <a:extLst>
                      <a:ext uri="{FF2B5EF4-FFF2-40B4-BE49-F238E27FC236}">
                        <a16:creationId xmlns:a16="http://schemas.microsoft.com/office/drawing/2014/main" xmlns="" id="{64A9D28A-7040-412B-A4F1-C8BF7F81A5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>
                    <a:extLst>
                      <a:ext uri="{FF2B5EF4-FFF2-40B4-BE49-F238E27FC236}">
                        <a16:creationId xmlns:a16="http://schemas.microsoft.com/office/drawing/2014/main" xmlns="" id="{79BB8E08-2D70-48F4-84D3-DD29B9815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>
                    <a:extLst>
                      <a:ext uri="{FF2B5EF4-FFF2-40B4-BE49-F238E27FC236}">
                        <a16:creationId xmlns:a16="http://schemas.microsoft.com/office/drawing/2014/main" xmlns="" id="{3738BBC8-1ADC-4C1F-B731-79D81F6D43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>
                    <a:extLst>
                      <a:ext uri="{FF2B5EF4-FFF2-40B4-BE49-F238E27FC236}">
                        <a16:creationId xmlns:a16="http://schemas.microsoft.com/office/drawing/2014/main" xmlns="" id="{8DF3D238-5FE3-47C4-BD25-9EF6AD7A8D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>
                    <a:extLst>
                      <a:ext uri="{FF2B5EF4-FFF2-40B4-BE49-F238E27FC236}">
                        <a16:creationId xmlns:a16="http://schemas.microsoft.com/office/drawing/2014/main" xmlns="" id="{320DFB3B-6DA5-4748-9BCC-E9E23C0C1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>
                    <a:extLst>
                      <a:ext uri="{FF2B5EF4-FFF2-40B4-BE49-F238E27FC236}">
                        <a16:creationId xmlns:a16="http://schemas.microsoft.com/office/drawing/2014/main" xmlns="" id="{5716CBE9-BE60-45C2-9716-B5D7D398A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>
                    <a:extLst>
                      <a:ext uri="{FF2B5EF4-FFF2-40B4-BE49-F238E27FC236}">
                        <a16:creationId xmlns:a16="http://schemas.microsoft.com/office/drawing/2014/main" xmlns="" id="{28B95319-E63C-45E0-A5D5-E1859E247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>
                    <a:extLst>
                      <a:ext uri="{FF2B5EF4-FFF2-40B4-BE49-F238E27FC236}">
                        <a16:creationId xmlns:a16="http://schemas.microsoft.com/office/drawing/2014/main" xmlns="" id="{907FF6C2-1CAC-475A-B487-7776892311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>
                    <a:extLst>
                      <a:ext uri="{FF2B5EF4-FFF2-40B4-BE49-F238E27FC236}">
                        <a16:creationId xmlns:a16="http://schemas.microsoft.com/office/drawing/2014/main" xmlns="" id="{1E697C88-CD27-454B-8ECD-EC79BADCA5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>
                    <a:extLst>
                      <a:ext uri="{FF2B5EF4-FFF2-40B4-BE49-F238E27FC236}">
                        <a16:creationId xmlns:a16="http://schemas.microsoft.com/office/drawing/2014/main" xmlns="" id="{A9C6E75C-ED33-4407-9032-8AE44CEF03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>
                    <a:extLst>
                      <a:ext uri="{FF2B5EF4-FFF2-40B4-BE49-F238E27FC236}">
                        <a16:creationId xmlns:a16="http://schemas.microsoft.com/office/drawing/2014/main" xmlns="" id="{B7C3424A-D71B-44F4-8F70-12F1E7561D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>
                    <a:extLst>
                      <a:ext uri="{FF2B5EF4-FFF2-40B4-BE49-F238E27FC236}">
                        <a16:creationId xmlns:a16="http://schemas.microsoft.com/office/drawing/2014/main" xmlns="" id="{D0D97913-B1BD-4DEB-B1DC-AB10A75C39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>
                    <a:extLst>
                      <a:ext uri="{FF2B5EF4-FFF2-40B4-BE49-F238E27FC236}">
                        <a16:creationId xmlns:a16="http://schemas.microsoft.com/office/drawing/2014/main" xmlns="" id="{8CAE3B91-ADBE-4C88-A75C-6192E5B04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>
                    <a:extLst>
                      <a:ext uri="{FF2B5EF4-FFF2-40B4-BE49-F238E27FC236}">
                        <a16:creationId xmlns:a16="http://schemas.microsoft.com/office/drawing/2014/main" xmlns="" id="{F55B7154-A4E9-4A4D-ACE1-E0E7F7F7C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>
                    <a:extLst>
                      <a:ext uri="{FF2B5EF4-FFF2-40B4-BE49-F238E27FC236}">
                        <a16:creationId xmlns:a16="http://schemas.microsoft.com/office/drawing/2014/main" xmlns="" id="{24889A8B-8ACD-494A-B997-0EE9B4992C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>
                    <a:extLst>
                      <a:ext uri="{FF2B5EF4-FFF2-40B4-BE49-F238E27FC236}">
                        <a16:creationId xmlns:a16="http://schemas.microsoft.com/office/drawing/2014/main" xmlns="" id="{53664043-AAB2-48D0-B396-2C7BA0CD5A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>
                    <a:extLst>
                      <a:ext uri="{FF2B5EF4-FFF2-40B4-BE49-F238E27FC236}">
                        <a16:creationId xmlns:a16="http://schemas.microsoft.com/office/drawing/2014/main" xmlns="" id="{FB2544BF-687D-44F7-977F-C5D88189B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>
                    <a:extLst>
                      <a:ext uri="{FF2B5EF4-FFF2-40B4-BE49-F238E27FC236}">
                        <a16:creationId xmlns:a16="http://schemas.microsoft.com/office/drawing/2014/main" xmlns="" id="{FE9DF59E-12C1-46CA-BE83-FB0BE63E1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>
                    <a:extLst>
                      <a:ext uri="{FF2B5EF4-FFF2-40B4-BE49-F238E27FC236}">
                        <a16:creationId xmlns:a16="http://schemas.microsoft.com/office/drawing/2014/main" xmlns="" id="{EEA35E70-9ACC-4AC8-B991-7CEDE99050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>
                    <a:extLst>
                      <a:ext uri="{FF2B5EF4-FFF2-40B4-BE49-F238E27FC236}">
                        <a16:creationId xmlns:a16="http://schemas.microsoft.com/office/drawing/2014/main" xmlns="" id="{065BA333-C779-44A5-879E-6283889F89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>
                    <a:extLst>
                      <a:ext uri="{FF2B5EF4-FFF2-40B4-BE49-F238E27FC236}">
                        <a16:creationId xmlns:a16="http://schemas.microsoft.com/office/drawing/2014/main" xmlns="" id="{3DBF4028-B03C-4C26-9343-A6FAC49AA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>
                    <a:extLst>
                      <a:ext uri="{FF2B5EF4-FFF2-40B4-BE49-F238E27FC236}">
                        <a16:creationId xmlns:a16="http://schemas.microsoft.com/office/drawing/2014/main" xmlns="" id="{EE04821D-F194-4ED8-87FD-E452FB160C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>
                    <a:extLst>
                      <a:ext uri="{FF2B5EF4-FFF2-40B4-BE49-F238E27FC236}">
                        <a16:creationId xmlns:a16="http://schemas.microsoft.com/office/drawing/2014/main" xmlns="" id="{1D10AFF9-E389-4E35-A063-451D0769CF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>
                    <a:extLst>
                      <a:ext uri="{FF2B5EF4-FFF2-40B4-BE49-F238E27FC236}">
                        <a16:creationId xmlns:a16="http://schemas.microsoft.com/office/drawing/2014/main" xmlns="" id="{90A14621-0BA6-4101-92A9-C730AA7B69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>
                    <a:extLst>
                      <a:ext uri="{FF2B5EF4-FFF2-40B4-BE49-F238E27FC236}">
                        <a16:creationId xmlns:a16="http://schemas.microsoft.com/office/drawing/2014/main" xmlns="" id="{8E446287-62CC-4118-A50B-BF7D12ED92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>
                    <a:extLst>
                      <a:ext uri="{FF2B5EF4-FFF2-40B4-BE49-F238E27FC236}">
                        <a16:creationId xmlns:a16="http://schemas.microsoft.com/office/drawing/2014/main" xmlns="" id="{9F2B8A52-6929-409B-BEEA-049665D88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>
                    <a:extLst>
                      <a:ext uri="{FF2B5EF4-FFF2-40B4-BE49-F238E27FC236}">
                        <a16:creationId xmlns:a16="http://schemas.microsoft.com/office/drawing/2014/main" xmlns="" id="{2014B801-1D72-43D3-932B-1EC8EEC02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>
                    <a:extLst>
                      <a:ext uri="{FF2B5EF4-FFF2-40B4-BE49-F238E27FC236}">
                        <a16:creationId xmlns:a16="http://schemas.microsoft.com/office/drawing/2014/main" xmlns="" id="{CE00DDA5-C401-45CA-ACE3-EA74D4A3B1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>
                    <a:extLst>
                      <a:ext uri="{FF2B5EF4-FFF2-40B4-BE49-F238E27FC236}">
                        <a16:creationId xmlns:a16="http://schemas.microsoft.com/office/drawing/2014/main" xmlns="" id="{5678CA59-CD69-4C89-B3CE-3994F4204E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>
                    <a:extLst>
                      <a:ext uri="{FF2B5EF4-FFF2-40B4-BE49-F238E27FC236}">
                        <a16:creationId xmlns:a16="http://schemas.microsoft.com/office/drawing/2014/main" xmlns="" id="{E33E9747-7342-4047-BFE6-9DB8B8A5E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>
                    <a:extLst>
                      <a:ext uri="{FF2B5EF4-FFF2-40B4-BE49-F238E27FC236}">
                        <a16:creationId xmlns:a16="http://schemas.microsoft.com/office/drawing/2014/main" xmlns="" id="{5CB92C50-B3A3-44D1-BAF6-E767EE628C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>
                    <a:extLst>
                      <a:ext uri="{FF2B5EF4-FFF2-40B4-BE49-F238E27FC236}">
                        <a16:creationId xmlns:a16="http://schemas.microsoft.com/office/drawing/2014/main" xmlns="" id="{609A09D5-F586-46FB-9D52-CDC5FE45F0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>
                    <a:extLst>
                      <a:ext uri="{FF2B5EF4-FFF2-40B4-BE49-F238E27FC236}">
                        <a16:creationId xmlns:a16="http://schemas.microsoft.com/office/drawing/2014/main" xmlns="" id="{9422212E-FED9-4901-9EAE-4963DE2653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>
                    <a:extLst>
                      <a:ext uri="{FF2B5EF4-FFF2-40B4-BE49-F238E27FC236}">
                        <a16:creationId xmlns:a16="http://schemas.microsoft.com/office/drawing/2014/main" xmlns="" id="{8D42D956-15E5-40EC-8FB1-BD0BFB4C60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>
                    <a:extLst>
                      <a:ext uri="{FF2B5EF4-FFF2-40B4-BE49-F238E27FC236}">
                        <a16:creationId xmlns:a16="http://schemas.microsoft.com/office/drawing/2014/main" xmlns="" id="{07AB46D8-6D3F-45EB-9BE5-CFEDAE2AB4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>
                    <a:extLst>
                      <a:ext uri="{FF2B5EF4-FFF2-40B4-BE49-F238E27FC236}">
                        <a16:creationId xmlns:a16="http://schemas.microsoft.com/office/drawing/2014/main" xmlns="" id="{ED0B3BCB-CFC5-437E-AF05-CB3BECFE89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>
                    <a:extLst>
                      <a:ext uri="{FF2B5EF4-FFF2-40B4-BE49-F238E27FC236}">
                        <a16:creationId xmlns:a16="http://schemas.microsoft.com/office/drawing/2014/main" xmlns="" id="{7CCBA033-0B11-4D7A-896B-563F30880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>
                    <a:extLst>
                      <a:ext uri="{FF2B5EF4-FFF2-40B4-BE49-F238E27FC236}">
                        <a16:creationId xmlns:a16="http://schemas.microsoft.com/office/drawing/2014/main" xmlns="" id="{910B0915-615F-4AAB-AAD8-8BE9F2E521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>
                    <a:extLst>
                      <a:ext uri="{FF2B5EF4-FFF2-40B4-BE49-F238E27FC236}">
                        <a16:creationId xmlns:a16="http://schemas.microsoft.com/office/drawing/2014/main" xmlns="" id="{91A562F7-0A9C-49A6-BB56-8561C7332D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>
                    <a:extLst>
                      <a:ext uri="{FF2B5EF4-FFF2-40B4-BE49-F238E27FC236}">
                        <a16:creationId xmlns:a16="http://schemas.microsoft.com/office/drawing/2014/main" xmlns="" id="{876D3996-FEBD-4F96-A1DE-07FEF09090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>
                    <a:extLst>
                      <a:ext uri="{FF2B5EF4-FFF2-40B4-BE49-F238E27FC236}">
                        <a16:creationId xmlns:a16="http://schemas.microsoft.com/office/drawing/2014/main" xmlns="" id="{3091A221-66BB-42CE-AB89-4367A19F59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>
                    <a:extLst>
                      <a:ext uri="{FF2B5EF4-FFF2-40B4-BE49-F238E27FC236}">
                        <a16:creationId xmlns:a16="http://schemas.microsoft.com/office/drawing/2014/main" xmlns="" id="{EA8F2B2E-E8DC-4064-9A17-B0CBDDF00E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>
                    <a:extLst>
                      <a:ext uri="{FF2B5EF4-FFF2-40B4-BE49-F238E27FC236}">
                        <a16:creationId xmlns:a16="http://schemas.microsoft.com/office/drawing/2014/main" xmlns="" id="{2842DC14-D44E-4513-887F-D5ABD4A86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>
                    <a:extLst>
                      <a:ext uri="{FF2B5EF4-FFF2-40B4-BE49-F238E27FC236}">
                        <a16:creationId xmlns:a16="http://schemas.microsoft.com/office/drawing/2014/main" xmlns="" id="{B05FE5E1-F3A2-477F-B9A9-A3FC73F930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>
                    <a:extLst>
                      <a:ext uri="{FF2B5EF4-FFF2-40B4-BE49-F238E27FC236}">
                        <a16:creationId xmlns:a16="http://schemas.microsoft.com/office/drawing/2014/main" xmlns="" id="{C57EF806-969A-487A-898B-83D853D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>
                    <a:extLst>
                      <a:ext uri="{FF2B5EF4-FFF2-40B4-BE49-F238E27FC236}">
                        <a16:creationId xmlns:a16="http://schemas.microsoft.com/office/drawing/2014/main" xmlns="" id="{D054A3AE-3F68-4E82-909F-BDF83EACC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>
                    <a:extLst>
                      <a:ext uri="{FF2B5EF4-FFF2-40B4-BE49-F238E27FC236}">
                        <a16:creationId xmlns:a16="http://schemas.microsoft.com/office/drawing/2014/main" xmlns="" id="{03DAB591-67C7-4715-8982-25BB7167C1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>
                    <a:extLst>
                      <a:ext uri="{FF2B5EF4-FFF2-40B4-BE49-F238E27FC236}">
                        <a16:creationId xmlns:a16="http://schemas.microsoft.com/office/drawing/2014/main" xmlns="" id="{3C97BF93-98CE-4613-A95A-378772F18F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>
                    <a:extLst>
                      <a:ext uri="{FF2B5EF4-FFF2-40B4-BE49-F238E27FC236}">
                        <a16:creationId xmlns:a16="http://schemas.microsoft.com/office/drawing/2014/main" xmlns="" id="{FE4BE16E-C111-4DF1-A447-710CD2A0E0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>
                    <a:extLst>
                      <a:ext uri="{FF2B5EF4-FFF2-40B4-BE49-F238E27FC236}">
                        <a16:creationId xmlns:a16="http://schemas.microsoft.com/office/drawing/2014/main" xmlns="" id="{B944439A-747A-4070-B546-F129A40570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>
                    <a:extLst>
                      <a:ext uri="{FF2B5EF4-FFF2-40B4-BE49-F238E27FC236}">
                        <a16:creationId xmlns:a16="http://schemas.microsoft.com/office/drawing/2014/main" xmlns="" id="{17992891-0974-41D6-BB34-FAEBBA9EDD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>
                    <a:extLst>
                      <a:ext uri="{FF2B5EF4-FFF2-40B4-BE49-F238E27FC236}">
                        <a16:creationId xmlns:a16="http://schemas.microsoft.com/office/drawing/2014/main" xmlns="" id="{5D66094E-5DF4-4FE3-8CC2-9BB61BD4B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>
                    <a:extLst>
                      <a:ext uri="{FF2B5EF4-FFF2-40B4-BE49-F238E27FC236}">
                        <a16:creationId xmlns:a16="http://schemas.microsoft.com/office/drawing/2014/main" xmlns="" id="{3935FAB2-D94D-4E31-9BD2-E49774E32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>
                    <a:extLst>
                      <a:ext uri="{FF2B5EF4-FFF2-40B4-BE49-F238E27FC236}">
                        <a16:creationId xmlns:a16="http://schemas.microsoft.com/office/drawing/2014/main" xmlns="" id="{BF847312-230A-4287-A898-E34AEBAF78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>
                    <a:extLst>
                      <a:ext uri="{FF2B5EF4-FFF2-40B4-BE49-F238E27FC236}">
                        <a16:creationId xmlns:a16="http://schemas.microsoft.com/office/drawing/2014/main" xmlns="" id="{AAA3E9DE-651C-40FD-BB3A-05BAB07B1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>
                    <a:extLst>
                      <a:ext uri="{FF2B5EF4-FFF2-40B4-BE49-F238E27FC236}">
                        <a16:creationId xmlns:a16="http://schemas.microsoft.com/office/drawing/2014/main" xmlns="" id="{3C07C0A3-AD82-441A-812D-2E9B9905D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>
                    <a:extLst>
                      <a:ext uri="{FF2B5EF4-FFF2-40B4-BE49-F238E27FC236}">
                        <a16:creationId xmlns:a16="http://schemas.microsoft.com/office/drawing/2014/main" xmlns="" id="{7C7DABC0-9C6E-4359-AF21-8B8864530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>
                    <a:extLst>
                      <a:ext uri="{FF2B5EF4-FFF2-40B4-BE49-F238E27FC236}">
                        <a16:creationId xmlns:a16="http://schemas.microsoft.com/office/drawing/2014/main" xmlns="" id="{330ABBE9-FE6C-4A99-AD68-CCBEAAF440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>
                    <a:extLst>
                      <a:ext uri="{FF2B5EF4-FFF2-40B4-BE49-F238E27FC236}">
                        <a16:creationId xmlns:a16="http://schemas.microsoft.com/office/drawing/2014/main" xmlns="" id="{9343F0A2-0DC8-419B-860D-898B0ECB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>
                    <a:extLst>
                      <a:ext uri="{FF2B5EF4-FFF2-40B4-BE49-F238E27FC236}">
                        <a16:creationId xmlns:a16="http://schemas.microsoft.com/office/drawing/2014/main" xmlns="" id="{EADE6523-F9B9-4140-B80E-D0B0F7D2E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>
                    <a:extLst>
                      <a:ext uri="{FF2B5EF4-FFF2-40B4-BE49-F238E27FC236}">
                        <a16:creationId xmlns:a16="http://schemas.microsoft.com/office/drawing/2014/main" xmlns="" id="{C50F1871-2B42-45EC-9C65-7444ECF06E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>
                    <a:extLst>
                      <a:ext uri="{FF2B5EF4-FFF2-40B4-BE49-F238E27FC236}">
                        <a16:creationId xmlns:a16="http://schemas.microsoft.com/office/drawing/2014/main" xmlns="" id="{E0C35B33-7076-4C0C-A18C-DBE45E4D4C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>
                    <a:extLst>
                      <a:ext uri="{FF2B5EF4-FFF2-40B4-BE49-F238E27FC236}">
                        <a16:creationId xmlns:a16="http://schemas.microsoft.com/office/drawing/2014/main" xmlns="" id="{8F209AC4-725B-4DBA-A200-001D5673E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>
                    <a:extLst>
                      <a:ext uri="{FF2B5EF4-FFF2-40B4-BE49-F238E27FC236}">
                        <a16:creationId xmlns:a16="http://schemas.microsoft.com/office/drawing/2014/main" xmlns="" id="{6970F5E7-84C3-46CD-A6AE-AFB0F0BB5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>
                    <a:extLst>
                      <a:ext uri="{FF2B5EF4-FFF2-40B4-BE49-F238E27FC236}">
                        <a16:creationId xmlns:a16="http://schemas.microsoft.com/office/drawing/2014/main" xmlns="" id="{7082A922-65D1-409A-81D7-D208B203C04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>
                    <a:extLst>
                      <a:ext uri="{FF2B5EF4-FFF2-40B4-BE49-F238E27FC236}">
                        <a16:creationId xmlns:a16="http://schemas.microsoft.com/office/drawing/2014/main" xmlns="" id="{A651E7C9-858A-48C9-9B34-DF8F57070F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>
                    <a:extLst>
                      <a:ext uri="{FF2B5EF4-FFF2-40B4-BE49-F238E27FC236}">
                        <a16:creationId xmlns:a16="http://schemas.microsoft.com/office/drawing/2014/main" xmlns="" id="{EF4A250B-9DA7-4F5A-96BD-07B662806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>
                    <a:extLst>
                      <a:ext uri="{FF2B5EF4-FFF2-40B4-BE49-F238E27FC236}">
                        <a16:creationId xmlns:a16="http://schemas.microsoft.com/office/drawing/2014/main" xmlns="" id="{3441A753-8608-492E-ABCB-2357565377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>
                    <a:extLst>
                      <a:ext uri="{FF2B5EF4-FFF2-40B4-BE49-F238E27FC236}">
                        <a16:creationId xmlns:a16="http://schemas.microsoft.com/office/drawing/2014/main" xmlns="" id="{37369C1B-7FC3-4F10-BA86-5B673A675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>
                    <a:extLst>
                      <a:ext uri="{FF2B5EF4-FFF2-40B4-BE49-F238E27FC236}">
                        <a16:creationId xmlns:a16="http://schemas.microsoft.com/office/drawing/2014/main" xmlns="" id="{E3E75760-9987-4556-951B-11704A3633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>
                    <a:extLst>
                      <a:ext uri="{FF2B5EF4-FFF2-40B4-BE49-F238E27FC236}">
                        <a16:creationId xmlns:a16="http://schemas.microsoft.com/office/drawing/2014/main" xmlns="" id="{70224D77-68BF-44F8-8D17-AE53CB343F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>
                    <a:extLst>
                      <a:ext uri="{FF2B5EF4-FFF2-40B4-BE49-F238E27FC236}">
                        <a16:creationId xmlns:a16="http://schemas.microsoft.com/office/drawing/2014/main" xmlns="" id="{5FA13F16-72D5-47C1-B1B2-E5901C21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>
                    <a:extLst>
                      <a:ext uri="{FF2B5EF4-FFF2-40B4-BE49-F238E27FC236}">
                        <a16:creationId xmlns:a16="http://schemas.microsoft.com/office/drawing/2014/main" xmlns="" id="{7036EAB9-9112-4A6C-9D9F-8B60AA88E5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>
                    <a:extLst>
                      <a:ext uri="{FF2B5EF4-FFF2-40B4-BE49-F238E27FC236}">
                        <a16:creationId xmlns:a16="http://schemas.microsoft.com/office/drawing/2014/main" xmlns="" id="{CCBCBB76-F435-4098-A416-3650825368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>
                    <a:extLst>
                      <a:ext uri="{FF2B5EF4-FFF2-40B4-BE49-F238E27FC236}">
                        <a16:creationId xmlns:a16="http://schemas.microsoft.com/office/drawing/2014/main" xmlns="" id="{7967425D-F33A-4E3A-9352-0451AC86E7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>
                    <a:extLst>
                      <a:ext uri="{FF2B5EF4-FFF2-40B4-BE49-F238E27FC236}">
                        <a16:creationId xmlns:a16="http://schemas.microsoft.com/office/drawing/2014/main" xmlns="" id="{88DD40AF-3970-4889-B463-BA4618FC77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>
                    <a:extLst>
                      <a:ext uri="{FF2B5EF4-FFF2-40B4-BE49-F238E27FC236}">
                        <a16:creationId xmlns:a16="http://schemas.microsoft.com/office/drawing/2014/main" xmlns="" id="{0BD65853-FE51-4B76-ACAB-7377583860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>
                    <a:extLst>
                      <a:ext uri="{FF2B5EF4-FFF2-40B4-BE49-F238E27FC236}">
                        <a16:creationId xmlns:a16="http://schemas.microsoft.com/office/drawing/2014/main" xmlns="" id="{0A1A116B-3764-4A49-8ED7-60F375B34C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>
                    <a:extLst>
                      <a:ext uri="{FF2B5EF4-FFF2-40B4-BE49-F238E27FC236}">
                        <a16:creationId xmlns:a16="http://schemas.microsoft.com/office/drawing/2014/main" xmlns="" id="{011D8BCF-3874-4D74-BD3E-4824622FE2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>
                    <a:extLst>
                      <a:ext uri="{FF2B5EF4-FFF2-40B4-BE49-F238E27FC236}">
                        <a16:creationId xmlns:a16="http://schemas.microsoft.com/office/drawing/2014/main" xmlns="" id="{351DF4B0-6E7C-4399-854D-4B1202B1B0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>
                    <a:extLst>
                      <a:ext uri="{FF2B5EF4-FFF2-40B4-BE49-F238E27FC236}">
                        <a16:creationId xmlns:a16="http://schemas.microsoft.com/office/drawing/2014/main" xmlns="" id="{1C5749AF-E557-48F4-A739-6DF04CA3C0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>
                    <a:extLst>
                      <a:ext uri="{FF2B5EF4-FFF2-40B4-BE49-F238E27FC236}">
                        <a16:creationId xmlns:a16="http://schemas.microsoft.com/office/drawing/2014/main" xmlns="" id="{6AB2DC4D-2015-46A7-9C23-169A6D3B9FD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>
                    <a:extLst>
                      <a:ext uri="{FF2B5EF4-FFF2-40B4-BE49-F238E27FC236}">
                        <a16:creationId xmlns:a16="http://schemas.microsoft.com/office/drawing/2014/main" xmlns="" id="{E8008FE7-80E2-4204-AC36-0C93083743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>
            <a:extLst>
              <a:ext uri="{FF2B5EF4-FFF2-40B4-BE49-F238E27FC236}">
                <a16:creationId xmlns:a16="http://schemas.microsoft.com/office/drawing/2014/main" xmlns="" id="{9367021E-BBFA-4E35-8FA9-877CE04146C6}"/>
              </a:ext>
            </a:extLst>
          </p:cNvPr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>
              <a:extLst>
                <a:ext uri="{FF2B5EF4-FFF2-40B4-BE49-F238E27FC236}">
                  <a16:creationId xmlns:a16="http://schemas.microsoft.com/office/drawing/2014/main" xmlns="" id="{3ECCA326-3FA6-472E-B744-8BE51A84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>
              <a:extLst>
                <a:ext uri="{FF2B5EF4-FFF2-40B4-BE49-F238E27FC236}">
                  <a16:creationId xmlns:a16="http://schemas.microsoft.com/office/drawing/2014/main" xmlns="" id="{6143A051-E8F5-4058-A1E1-0C4A369D61BE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>
            <a:extLst>
              <a:ext uri="{FF2B5EF4-FFF2-40B4-BE49-F238E27FC236}">
                <a16:creationId xmlns:a16="http://schemas.microsoft.com/office/drawing/2014/main" xmlns="" id="{55C4536E-D81A-4F11-B46F-9B00AAE15795}"/>
              </a:ext>
            </a:extLst>
          </p:cNvPr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>
              <a:extLst>
                <a:ext uri="{FF2B5EF4-FFF2-40B4-BE49-F238E27FC236}">
                  <a16:creationId xmlns:a16="http://schemas.microsoft.com/office/drawing/2014/main" xmlns="" id="{A92C5928-372B-4742-ABB1-91D4F187BCEF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>
              <a:extLst>
                <a:ext uri="{FF2B5EF4-FFF2-40B4-BE49-F238E27FC236}">
                  <a16:creationId xmlns:a16="http://schemas.microsoft.com/office/drawing/2014/main" xmlns="" id="{33945F45-4A69-43DC-8767-EE7192A020D6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>
              <a:extLst>
                <a:ext uri="{FF2B5EF4-FFF2-40B4-BE49-F238E27FC236}">
                  <a16:creationId xmlns:a16="http://schemas.microsoft.com/office/drawing/2014/main" xmlns="" id="{AE4BFCCD-B4B5-424D-8B73-A98DB8E12826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>
            <a:extLst>
              <a:ext uri="{FF2B5EF4-FFF2-40B4-BE49-F238E27FC236}">
                <a16:creationId xmlns:a16="http://schemas.microsoft.com/office/drawing/2014/main" xmlns="" id="{E763FFE7-694F-47CB-B31F-561AA829A512}"/>
              </a:ext>
            </a:extLst>
          </p:cNvPr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</TotalTime>
  <Words>183</Words>
  <Application>Microsoft Office PowerPoint</Application>
  <PresentationFormat>自定义</PresentationFormat>
  <Paragraphs>74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主要议题</vt:lpstr>
      <vt:lpstr>个人经历</vt:lpstr>
      <vt:lpstr>个人经历</vt:lpstr>
      <vt:lpstr>技术成长</vt:lpstr>
      <vt:lpstr>技术成长</vt:lpstr>
      <vt:lpstr>技术成长</vt:lpstr>
      <vt:lpstr>一些建议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Mercy</cp:lastModifiedBy>
  <cp:revision>741</cp:revision>
  <dcterms:created xsi:type="dcterms:W3CDTF">2017-06-09T15:26:17Z</dcterms:created>
  <dcterms:modified xsi:type="dcterms:W3CDTF">2018-02-07T14:41:07Z</dcterms:modified>
</cp:coreProperties>
</file>