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285" r:id="rId9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4660"/>
  </p:normalViewPr>
  <p:slideViewPr>
    <p:cSldViewPr>
      <p:cViewPr>
        <p:scale>
          <a:sx n="150" d="100"/>
          <a:sy n="150" d="100"/>
        </p:scale>
        <p:origin x="840" y="-216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621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36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Spring </a:t>
            </a:r>
            <a:r>
              <a:rPr lang="nl-NL" altLang="zh-CN" sz="36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Boot </a:t>
            </a:r>
            <a:r>
              <a:rPr lang="zh-CN" altLang="en-US" sz="36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初体验</a:t>
            </a:r>
            <a:r>
              <a:rPr lang="nl-NL" altLang="zh-CN" sz="36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 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:a16="http://schemas.microsoft.com/office/drawing/2014/main" xmlns="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xmlns="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:a16="http://schemas.microsoft.com/office/drawing/2014/main" xmlns="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xmlns="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:a16="http://schemas.microsoft.com/office/drawing/2014/main" xmlns="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xmlns="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xmlns="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:a16="http://schemas.microsoft.com/office/drawing/2014/main" xmlns="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:a16="http://schemas.microsoft.com/office/drawing/2014/main" xmlns="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:a16="http://schemas.microsoft.com/office/drawing/2014/main" xmlns="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:a16="http://schemas.microsoft.com/office/drawing/2014/main" xmlns="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:a16="http://schemas.microsoft.com/office/drawing/2014/main" xmlns="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:a16="http://schemas.microsoft.com/office/drawing/2014/main" xmlns="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:a16="http://schemas.microsoft.com/office/drawing/2014/main" xmlns="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:a16="http://schemas.microsoft.com/office/drawing/2014/main" xmlns="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:a16="http://schemas.microsoft.com/office/drawing/2014/main" xmlns="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:a16="http://schemas.microsoft.com/office/drawing/2014/main" xmlns="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:a16="http://schemas.microsoft.com/office/drawing/2014/main" xmlns="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:a16="http://schemas.microsoft.com/office/drawing/2014/main" xmlns="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:a16="http://schemas.microsoft.com/office/drawing/2014/main" xmlns="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:a16="http://schemas.microsoft.com/office/drawing/2014/main" xmlns="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:a16="http://schemas.microsoft.com/office/drawing/2014/main" xmlns="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:a16="http://schemas.microsoft.com/office/drawing/2014/main" xmlns="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:a16="http://schemas.microsoft.com/office/drawing/2014/main" xmlns="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:a16="http://schemas.microsoft.com/office/drawing/2014/main" xmlns="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:a16="http://schemas.microsoft.com/office/drawing/2014/main" xmlns="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:a16="http://schemas.microsoft.com/office/drawing/2014/main" xmlns="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:a16="http://schemas.microsoft.com/office/drawing/2014/main" xmlns="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:a16="http://schemas.microsoft.com/office/drawing/2014/main" xmlns="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:a16="http://schemas.microsoft.com/office/drawing/2014/main" xmlns="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:a16="http://schemas.microsoft.com/office/drawing/2014/main" xmlns="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:a16="http://schemas.microsoft.com/office/drawing/2014/main" xmlns="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:a16="http://schemas.microsoft.com/office/drawing/2014/main" xmlns="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:a16="http://schemas.microsoft.com/office/drawing/2014/main" xmlns="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:a16="http://schemas.microsoft.com/office/drawing/2014/main" xmlns="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:a16="http://schemas.microsoft.com/office/drawing/2014/main" xmlns="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:a16="http://schemas.microsoft.com/office/drawing/2014/main" xmlns="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:a16="http://schemas.microsoft.com/office/drawing/2014/main" xmlns="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:a16="http://schemas.microsoft.com/office/drawing/2014/main" xmlns="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:a16="http://schemas.microsoft.com/office/drawing/2014/main" xmlns="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:a16="http://schemas.microsoft.com/office/drawing/2014/main" xmlns="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:a16="http://schemas.microsoft.com/office/drawing/2014/main" xmlns="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:a16="http://schemas.microsoft.com/office/drawing/2014/main" xmlns="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:a16="http://schemas.microsoft.com/office/drawing/2014/main" xmlns="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:a16="http://schemas.microsoft.com/office/drawing/2014/main" xmlns="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:a16="http://schemas.microsoft.com/office/drawing/2014/main" xmlns="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:a16="http://schemas.microsoft.com/office/drawing/2014/main" xmlns="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:a16="http://schemas.microsoft.com/office/drawing/2014/main" xmlns="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:a16="http://schemas.microsoft.com/office/drawing/2014/main" xmlns="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:a16="http://schemas.microsoft.com/office/drawing/2014/main" xmlns="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:a16="http://schemas.microsoft.com/office/drawing/2014/main" xmlns="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:a16="http://schemas.microsoft.com/office/drawing/2014/main" xmlns="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:a16="http://schemas.microsoft.com/office/drawing/2014/main" xmlns="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:a16="http://schemas.microsoft.com/office/drawing/2014/main" xmlns="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:a16="http://schemas.microsoft.com/office/drawing/2014/main" xmlns="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:a16="http://schemas.microsoft.com/office/drawing/2014/main" xmlns="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:a16="http://schemas.microsoft.com/office/drawing/2014/main" xmlns="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:a16="http://schemas.microsoft.com/office/drawing/2014/main" xmlns="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:a16="http://schemas.microsoft.com/office/drawing/2014/main" xmlns="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:a16="http://schemas.microsoft.com/office/drawing/2014/main" xmlns="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:a16="http://schemas.microsoft.com/office/drawing/2014/main" xmlns="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:a16="http://schemas.microsoft.com/office/drawing/2014/main" xmlns="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:a16="http://schemas.microsoft.com/office/drawing/2014/main" xmlns="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:a16="http://schemas.microsoft.com/office/drawing/2014/main" xmlns="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:a16="http://schemas.microsoft.com/office/drawing/2014/main" xmlns="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:a16="http://schemas.microsoft.com/office/drawing/2014/main" xmlns="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:a16="http://schemas.microsoft.com/office/drawing/2014/main" xmlns="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xmlns="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:a16="http://schemas.microsoft.com/office/drawing/2014/main" xmlns="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:a16="http://schemas.microsoft.com/office/drawing/2014/main" xmlns="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:a16="http://schemas.microsoft.com/office/drawing/2014/main" xmlns="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:a16="http://schemas.microsoft.com/office/drawing/2014/main" xmlns="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:a16="http://schemas.microsoft.com/office/drawing/2014/main" xmlns="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:a16="http://schemas.microsoft.com/office/drawing/2014/main" xmlns="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:a16="http://schemas.microsoft.com/office/drawing/2014/main" xmlns="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:a16="http://schemas.microsoft.com/office/drawing/2014/main" xmlns="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:a16="http://schemas.microsoft.com/office/drawing/2014/main" xmlns="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:a16="http://schemas.microsoft.com/office/drawing/2014/main" xmlns="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:a16="http://schemas.microsoft.com/office/drawing/2014/main" xmlns="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:a16="http://schemas.microsoft.com/office/drawing/2014/main" xmlns="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:a16="http://schemas.microsoft.com/office/drawing/2014/main" xmlns="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:a16="http://schemas.microsoft.com/office/drawing/2014/main" xmlns="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:a16="http://schemas.microsoft.com/office/drawing/2014/main" xmlns="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:a16="http://schemas.microsoft.com/office/drawing/2014/main" xmlns="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:a16="http://schemas.microsoft.com/office/drawing/2014/main" xmlns="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:a16="http://schemas.microsoft.com/office/drawing/2014/main" xmlns="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:a16="http://schemas.microsoft.com/office/drawing/2014/main" xmlns="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:a16="http://schemas.microsoft.com/office/drawing/2014/main" xmlns="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:a16="http://schemas.microsoft.com/office/drawing/2014/main" xmlns="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:a16="http://schemas.microsoft.com/office/drawing/2014/main" xmlns="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:a16="http://schemas.microsoft.com/office/drawing/2014/main" xmlns="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:a16="http://schemas.microsoft.com/office/drawing/2014/main" xmlns="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:a16="http://schemas.microsoft.com/office/drawing/2014/main" xmlns="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:a16="http://schemas.microsoft.com/office/drawing/2014/main" xmlns="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:a16="http://schemas.microsoft.com/office/drawing/2014/main" xmlns="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:a16="http://schemas.microsoft.com/office/drawing/2014/main" xmlns="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:a16="http://schemas.microsoft.com/office/drawing/2014/main" xmlns="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:a16="http://schemas.microsoft.com/office/drawing/2014/main" xmlns="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:a16="http://schemas.microsoft.com/office/drawing/2014/main" xmlns="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:a16="http://schemas.microsoft.com/office/drawing/2014/main" xmlns="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:a16="http://schemas.microsoft.com/office/drawing/2014/main" xmlns="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:a16="http://schemas.microsoft.com/office/drawing/2014/main" xmlns="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:a16="http://schemas.microsoft.com/office/drawing/2014/main" xmlns="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:a16="http://schemas.microsoft.com/office/drawing/2014/main" xmlns="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:a16="http://schemas.microsoft.com/office/drawing/2014/main" xmlns="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:a16="http://schemas.microsoft.com/office/drawing/2014/main" xmlns="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xmlns="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:a16="http://schemas.microsoft.com/office/drawing/2014/main" xmlns="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:a16="http://schemas.microsoft.com/office/drawing/2014/main" xmlns="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:a16="http://schemas.microsoft.com/office/drawing/2014/main" xmlns="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:a16="http://schemas.microsoft.com/office/drawing/2014/main" xmlns="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:a16="http://schemas.microsoft.com/office/drawing/2014/main" xmlns="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:a16="http://schemas.microsoft.com/office/drawing/2014/main" xmlns="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:a16="http://schemas.microsoft.com/office/drawing/2014/main" xmlns="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:a16="http://schemas.microsoft.com/office/drawing/2014/main" xmlns="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:a16="http://schemas.microsoft.com/office/drawing/2014/main" xmlns="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:a16="http://schemas.microsoft.com/office/drawing/2014/main" xmlns="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:a16="http://schemas.microsoft.com/office/drawing/2014/main" xmlns="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:a16="http://schemas.microsoft.com/office/drawing/2014/main" xmlns="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:a16="http://schemas.microsoft.com/office/drawing/2014/main" xmlns="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:a16="http://schemas.microsoft.com/office/drawing/2014/main" xmlns="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:a16="http://schemas.microsoft.com/office/drawing/2014/main" xmlns="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:a16="http://schemas.microsoft.com/office/drawing/2014/main" xmlns="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:a16="http://schemas.microsoft.com/office/drawing/2014/main" xmlns="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:a16="http://schemas.microsoft.com/office/drawing/2014/main" xmlns="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:a16="http://schemas.microsoft.com/office/drawing/2014/main" xmlns="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:a16="http://schemas.microsoft.com/office/drawing/2014/main" xmlns="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:a16="http://schemas.microsoft.com/office/drawing/2014/main" xmlns="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:a16="http://schemas.microsoft.com/office/drawing/2014/main" xmlns="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:a16="http://schemas.microsoft.com/office/drawing/2014/main" xmlns="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:a16="http://schemas.microsoft.com/office/drawing/2014/main" xmlns="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:a16="http://schemas.microsoft.com/office/drawing/2014/main" xmlns="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:a16="http://schemas.microsoft.com/office/drawing/2014/main" xmlns="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:a16="http://schemas.microsoft.com/office/drawing/2014/main" xmlns="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:a16="http://schemas.microsoft.com/office/drawing/2014/main" xmlns="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:a16="http://schemas.microsoft.com/office/drawing/2014/main" xmlns="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:a16="http://schemas.microsoft.com/office/drawing/2014/main" xmlns="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:a16="http://schemas.microsoft.com/office/drawing/2014/main" xmlns="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:a16="http://schemas.microsoft.com/office/drawing/2014/main" xmlns="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:a16="http://schemas.microsoft.com/office/drawing/2014/main" xmlns="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:a16="http://schemas.microsoft.com/office/drawing/2014/main" xmlns="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:a16="http://schemas.microsoft.com/office/drawing/2014/main" xmlns="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:a16="http://schemas.microsoft.com/office/drawing/2014/main" xmlns="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:a16="http://schemas.microsoft.com/office/drawing/2014/main" xmlns="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:a16="http://schemas.microsoft.com/office/drawing/2014/main" xmlns="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:a16="http://schemas.microsoft.com/office/drawing/2014/main" xmlns="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:a16="http://schemas.microsoft.com/office/drawing/2014/main" xmlns="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:a16="http://schemas.microsoft.com/office/drawing/2014/main" xmlns="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:a16="http://schemas.microsoft.com/office/drawing/2014/main" xmlns="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:a16="http://schemas.microsoft.com/office/drawing/2014/main" xmlns="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:a16="http://schemas.microsoft.com/office/drawing/2014/main" xmlns="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:a16="http://schemas.microsoft.com/office/drawing/2014/main" xmlns="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:a16="http://schemas.microsoft.com/office/drawing/2014/main" xmlns="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:a16="http://schemas.microsoft.com/office/drawing/2014/main" xmlns="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:a16="http://schemas.microsoft.com/office/drawing/2014/main" xmlns="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:a16="http://schemas.microsoft.com/office/drawing/2014/main" xmlns="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:a16="http://schemas.microsoft.com/office/drawing/2014/main" xmlns="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:a16="http://schemas.microsoft.com/office/drawing/2014/main" xmlns="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:a16="http://schemas.microsoft.com/office/drawing/2014/main" xmlns="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:a16="http://schemas.microsoft.com/office/drawing/2014/main" xmlns="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:a16="http://schemas.microsoft.com/office/drawing/2014/main" xmlns="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:a16="http://schemas.microsoft.com/office/drawing/2014/main" xmlns="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:a16="http://schemas.microsoft.com/office/drawing/2014/main" xmlns="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:a16="http://schemas.microsoft.com/office/drawing/2014/main" xmlns="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:a16="http://schemas.microsoft.com/office/drawing/2014/main" xmlns="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:a16="http://schemas.microsoft.com/office/drawing/2014/main" xmlns="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:a16="http://schemas.microsoft.com/office/drawing/2014/main" xmlns="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:a16="http://schemas.microsoft.com/office/drawing/2014/main" xmlns="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:a16="http://schemas.microsoft.com/office/drawing/2014/main" xmlns="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:a16="http://schemas.microsoft.com/office/drawing/2014/main" xmlns="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:a16="http://schemas.microsoft.com/office/drawing/2014/main" xmlns="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:a16="http://schemas.microsoft.com/office/drawing/2014/main" xmlns="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:a16="http://schemas.microsoft.com/office/drawing/2014/main" xmlns="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:a16="http://schemas.microsoft.com/office/drawing/2014/main" xmlns="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:a16="http://schemas.microsoft.com/office/drawing/2014/main" xmlns="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:a16="http://schemas.microsoft.com/office/drawing/2014/main" xmlns="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:a16="http://schemas.microsoft.com/office/drawing/2014/main" xmlns="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:a16="http://schemas.microsoft.com/office/drawing/2014/main" xmlns="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:a16="http://schemas.microsoft.com/office/drawing/2014/main" xmlns="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:a16="http://schemas.microsoft.com/office/drawing/2014/main" xmlns="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xmlns="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:a16="http://schemas.microsoft.com/office/drawing/2014/main" xmlns="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:a16="http://schemas.microsoft.com/office/drawing/2014/main" xmlns="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:a16="http://schemas.microsoft.com/office/drawing/2014/main" xmlns="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:a16="http://schemas.microsoft.com/office/drawing/2014/main" xmlns="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:a16="http://schemas.microsoft.com/office/drawing/2014/main" xmlns="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:a16="http://schemas.microsoft.com/office/drawing/2014/main" xmlns="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:a16="http://schemas.microsoft.com/office/drawing/2014/main" xmlns="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:a16="http://schemas.microsoft.com/office/drawing/2014/main" xmlns="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:a16="http://schemas.microsoft.com/office/drawing/2014/main" xmlns="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:a16="http://schemas.microsoft.com/office/drawing/2014/main" xmlns="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:a16="http://schemas.microsoft.com/office/drawing/2014/main" xmlns="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:a16="http://schemas.microsoft.com/office/drawing/2014/main" xmlns="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:a16="http://schemas.microsoft.com/office/drawing/2014/main" xmlns="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:a16="http://schemas.microsoft.com/office/drawing/2014/main" xmlns="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:a16="http://schemas.microsoft.com/office/drawing/2014/main" xmlns="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:a16="http://schemas.microsoft.com/office/drawing/2014/main" xmlns="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:a16="http://schemas.microsoft.com/office/drawing/2014/main" xmlns="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:a16="http://schemas.microsoft.com/office/drawing/2014/main" xmlns="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:a16="http://schemas.microsoft.com/office/drawing/2014/main" xmlns="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:a16="http://schemas.microsoft.com/office/drawing/2014/main" xmlns="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:a16="http://schemas.microsoft.com/office/drawing/2014/main" xmlns="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:a16="http://schemas.microsoft.com/office/drawing/2014/main" xmlns="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:a16="http://schemas.microsoft.com/office/drawing/2014/main" xmlns="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:a16="http://schemas.microsoft.com/office/drawing/2014/main" xmlns="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:a16="http://schemas.microsoft.com/office/drawing/2014/main" xmlns="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:a16="http://schemas.microsoft.com/office/drawing/2014/main" xmlns="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:a16="http://schemas.microsoft.com/office/drawing/2014/main" xmlns="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:a16="http://schemas.microsoft.com/office/drawing/2014/main" xmlns="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:a16="http://schemas.microsoft.com/office/drawing/2014/main" xmlns="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:a16="http://schemas.microsoft.com/office/drawing/2014/main" xmlns="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:a16="http://schemas.microsoft.com/office/drawing/2014/main" xmlns="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:a16="http://schemas.microsoft.com/office/drawing/2014/main" xmlns="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:a16="http://schemas.microsoft.com/office/drawing/2014/main" xmlns="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:a16="http://schemas.microsoft.com/office/drawing/2014/main" xmlns="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:a16="http://schemas.microsoft.com/office/drawing/2014/main" xmlns="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:a16="http://schemas.microsoft.com/office/drawing/2014/main" xmlns="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:a16="http://schemas.microsoft.com/office/drawing/2014/main" xmlns="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:a16="http://schemas.microsoft.com/office/drawing/2014/main" xmlns="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:a16="http://schemas.microsoft.com/office/drawing/2014/main" xmlns="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:a16="http://schemas.microsoft.com/office/drawing/2014/main" xmlns="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:a16="http://schemas.microsoft.com/office/drawing/2014/main" xmlns="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:a16="http://schemas.microsoft.com/office/drawing/2014/main" xmlns="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:a16="http://schemas.microsoft.com/office/drawing/2014/main" xmlns="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:a16="http://schemas.microsoft.com/office/drawing/2014/main" xmlns="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:a16="http://schemas.microsoft.com/office/drawing/2014/main" xmlns="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:a16="http://schemas.microsoft.com/office/drawing/2014/main" xmlns="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:a16="http://schemas.microsoft.com/office/drawing/2014/main" xmlns="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:a16="http://schemas.microsoft.com/office/drawing/2014/main" xmlns="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:a16="http://schemas.microsoft.com/office/drawing/2014/main" xmlns="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:a16="http://schemas.microsoft.com/office/drawing/2014/main" xmlns="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:a16="http://schemas.microsoft.com/office/drawing/2014/main" xmlns="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:a16="http://schemas.microsoft.com/office/drawing/2014/main" xmlns="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:a16="http://schemas.microsoft.com/office/drawing/2014/main" xmlns="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:a16="http://schemas.microsoft.com/office/drawing/2014/main" xmlns="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:a16="http://schemas.microsoft.com/office/drawing/2014/main" xmlns="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:a16="http://schemas.microsoft.com/office/drawing/2014/main" xmlns="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:a16="http://schemas.microsoft.com/office/drawing/2014/main" xmlns="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:a16="http://schemas.microsoft.com/office/drawing/2014/main" xmlns="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:a16="http://schemas.microsoft.com/office/drawing/2014/main" xmlns="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:a16="http://schemas.microsoft.com/office/drawing/2014/main" xmlns="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:a16="http://schemas.microsoft.com/office/drawing/2014/main" xmlns="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:a16="http://schemas.microsoft.com/office/drawing/2014/main" xmlns="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:a16="http://schemas.microsoft.com/office/drawing/2014/main" xmlns="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:a16="http://schemas.microsoft.com/office/drawing/2014/main" xmlns="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:a16="http://schemas.microsoft.com/office/drawing/2014/main" xmlns="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:a16="http://schemas.microsoft.com/office/drawing/2014/main" xmlns="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:a16="http://schemas.microsoft.com/office/drawing/2014/main" xmlns="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:a16="http://schemas.microsoft.com/office/drawing/2014/main" xmlns="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:a16="http://schemas.microsoft.com/office/drawing/2014/main" xmlns="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:a16="http://schemas.microsoft.com/office/drawing/2014/main" xmlns="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:a16="http://schemas.microsoft.com/office/drawing/2014/main" xmlns="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:a16="http://schemas.microsoft.com/office/drawing/2014/main" xmlns="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:a16="http://schemas.microsoft.com/office/drawing/2014/main" xmlns="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:a16="http://schemas.microsoft.com/office/drawing/2014/main" xmlns="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:a16="http://schemas.microsoft.com/office/drawing/2014/main" xmlns="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:a16="http://schemas.microsoft.com/office/drawing/2014/main" xmlns="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:a16="http://schemas.microsoft.com/office/drawing/2014/main" xmlns="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:a16="http://schemas.microsoft.com/office/drawing/2014/main" xmlns="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:a16="http://schemas.microsoft.com/office/drawing/2014/main" xmlns="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:a16="http://schemas.microsoft.com/office/drawing/2014/main" xmlns="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:a16="http://schemas.microsoft.com/office/drawing/2014/main" xmlns="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:a16="http://schemas.microsoft.com/office/drawing/2014/main" xmlns="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:a16="http://schemas.microsoft.com/office/drawing/2014/main" xmlns="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:a16="http://schemas.microsoft.com/office/drawing/2014/main" xmlns="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:a16="http://schemas.microsoft.com/office/drawing/2014/main" xmlns="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:a16="http://schemas.microsoft.com/office/drawing/2014/main" xmlns="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:a16="http://schemas.microsoft.com/office/drawing/2014/main" xmlns="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:a16="http://schemas.microsoft.com/office/drawing/2014/main" xmlns="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:a16="http://schemas.microsoft.com/office/drawing/2014/main" xmlns="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:a16="http://schemas.microsoft.com/office/drawing/2014/main" xmlns="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:a16="http://schemas.microsoft.com/office/drawing/2014/main" xmlns="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:a16="http://schemas.microsoft.com/office/drawing/2014/main" xmlns="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:a16="http://schemas.microsoft.com/office/drawing/2014/main" xmlns="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:a16="http://schemas.microsoft.com/office/drawing/2014/main" xmlns="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:a16="http://schemas.microsoft.com/office/drawing/2014/main" xmlns="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:a16="http://schemas.microsoft.com/office/drawing/2014/main" xmlns="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:a16="http://schemas.microsoft.com/office/drawing/2014/main" xmlns="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:a16="http://schemas.microsoft.com/office/drawing/2014/main" xmlns="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:a16="http://schemas.microsoft.com/office/drawing/2014/main" xmlns="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:a16="http://schemas.microsoft.com/office/drawing/2014/main" xmlns="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:a16="http://schemas.microsoft.com/office/drawing/2014/main" xmlns="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:a16="http://schemas.microsoft.com/office/drawing/2014/main" xmlns="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:a16="http://schemas.microsoft.com/office/drawing/2014/main" xmlns="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:a16="http://schemas.microsoft.com/office/drawing/2014/main" xmlns="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:a16="http://schemas.microsoft.com/office/drawing/2014/main" xmlns="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:a16="http://schemas.microsoft.com/office/drawing/2014/main" xmlns="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:a16="http://schemas.microsoft.com/office/drawing/2014/main" xmlns="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:a16="http://schemas.microsoft.com/office/drawing/2014/main" xmlns="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:a16="http://schemas.microsoft.com/office/drawing/2014/main" xmlns="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:a16="http://schemas.microsoft.com/office/drawing/2014/main" xmlns="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:a16="http://schemas.microsoft.com/office/drawing/2014/main" xmlns="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:a16="http://schemas.microsoft.com/office/drawing/2014/main" xmlns="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:a16="http://schemas.microsoft.com/office/drawing/2014/main" xmlns="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:a16="http://schemas.microsoft.com/office/drawing/2014/main" xmlns="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:a16="http://schemas.microsoft.com/office/drawing/2014/main" xmlns="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:a16="http://schemas.microsoft.com/office/drawing/2014/main" xmlns="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:a16="http://schemas.microsoft.com/office/drawing/2014/main" xmlns="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:a16="http://schemas.microsoft.com/office/drawing/2014/main" xmlns="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:a16="http://schemas.microsoft.com/office/drawing/2014/main" xmlns="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:a16="http://schemas.microsoft.com/office/drawing/2014/main" xmlns="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:a16="http://schemas.microsoft.com/office/drawing/2014/main" xmlns="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:a16="http://schemas.microsoft.com/office/drawing/2014/main" xmlns="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:a16="http://schemas.microsoft.com/office/drawing/2014/main" xmlns="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:a16="http://schemas.microsoft.com/office/drawing/2014/main" xmlns="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:a16="http://schemas.microsoft.com/office/drawing/2014/main" xmlns="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:a16="http://schemas.microsoft.com/office/drawing/2014/main" xmlns="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:a16="http://schemas.microsoft.com/office/drawing/2014/main" xmlns="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:a16="http://schemas.microsoft.com/office/drawing/2014/main" xmlns="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:a16="http://schemas.microsoft.com/office/drawing/2014/main" xmlns="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:a16="http://schemas.microsoft.com/office/drawing/2014/main" xmlns="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:a16="http://schemas.microsoft.com/office/drawing/2014/main" xmlns="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:a16="http://schemas.microsoft.com/office/drawing/2014/main" xmlns="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:a16="http://schemas.microsoft.com/office/drawing/2014/main" xmlns="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:a16="http://schemas.microsoft.com/office/drawing/2014/main" xmlns="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:a16="http://schemas.microsoft.com/office/drawing/2014/main" xmlns="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:a16="http://schemas.microsoft.com/office/drawing/2014/main" xmlns="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:a16="http://schemas.microsoft.com/office/drawing/2014/main" xmlns="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:a16="http://schemas.microsoft.com/office/drawing/2014/main" xmlns="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:a16="http://schemas.microsoft.com/office/drawing/2014/main" xmlns="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:a16="http://schemas.microsoft.com/office/drawing/2014/main" xmlns="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:a16="http://schemas.microsoft.com/office/drawing/2014/main" xmlns="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:a16="http://schemas.microsoft.com/office/drawing/2014/main" xmlns="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:a16="http://schemas.microsoft.com/office/drawing/2014/main" xmlns="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:a16="http://schemas.microsoft.com/office/drawing/2014/main" xmlns="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:a16="http://schemas.microsoft.com/office/drawing/2014/main" xmlns="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:a16="http://schemas.microsoft.com/office/drawing/2014/main" xmlns="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:a16="http://schemas.microsoft.com/office/drawing/2014/main" xmlns="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:a16="http://schemas.microsoft.com/office/drawing/2014/main" xmlns="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:a16="http://schemas.microsoft.com/office/drawing/2014/main" xmlns="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:a16="http://schemas.microsoft.com/office/drawing/2014/main" xmlns="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:a16="http://schemas.microsoft.com/office/drawing/2014/main" xmlns="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:a16="http://schemas.microsoft.com/office/drawing/2014/main" xmlns="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:a16="http://schemas.microsoft.com/office/drawing/2014/main" xmlns="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:a16="http://schemas.microsoft.com/office/drawing/2014/main" xmlns="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:a16="http://schemas.microsoft.com/office/drawing/2014/main" xmlns="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:a16="http://schemas.microsoft.com/office/drawing/2014/main" xmlns="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:a16="http://schemas.microsoft.com/office/drawing/2014/main" xmlns="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:a16="http://schemas.microsoft.com/office/drawing/2014/main" xmlns="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:a16="http://schemas.microsoft.com/office/drawing/2014/main" xmlns="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:a16="http://schemas.microsoft.com/office/drawing/2014/main" xmlns="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:a16="http://schemas.microsoft.com/office/drawing/2014/main" xmlns="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:a16="http://schemas.microsoft.com/office/drawing/2014/main" xmlns="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:a16="http://schemas.microsoft.com/office/drawing/2014/main" xmlns="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:a16="http://schemas.microsoft.com/office/drawing/2014/main" xmlns="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:a16="http://schemas.microsoft.com/office/drawing/2014/main" xmlns="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:a16="http://schemas.microsoft.com/office/drawing/2014/main" xmlns="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:a16="http://schemas.microsoft.com/office/drawing/2014/main" xmlns="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:a16="http://schemas.microsoft.com/office/drawing/2014/main" xmlns="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:a16="http://schemas.microsoft.com/office/drawing/2014/main" xmlns="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:a16="http://schemas.microsoft.com/office/drawing/2014/main" xmlns="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:a16="http://schemas.microsoft.com/office/drawing/2014/main" xmlns="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:a16="http://schemas.microsoft.com/office/drawing/2014/main" xmlns="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:a16="http://schemas.microsoft.com/office/drawing/2014/main" xmlns="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:a16="http://schemas.microsoft.com/office/drawing/2014/main" xmlns="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:a16="http://schemas.microsoft.com/office/drawing/2014/main" xmlns="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:a16="http://schemas.microsoft.com/office/drawing/2014/main" xmlns="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:a16="http://schemas.microsoft.com/office/drawing/2014/main" xmlns="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:a16="http://schemas.microsoft.com/office/drawing/2014/main" xmlns="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:a16="http://schemas.microsoft.com/office/drawing/2014/main" xmlns="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:a16="http://schemas.microsoft.com/office/drawing/2014/main" xmlns="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:a16="http://schemas.microsoft.com/office/drawing/2014/main" xmlns="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:a16="http://schemas.microsoft.com/office/drawing/2014/main" xmlns="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:a16="http://schemas.microsoft.com/office/drawing/2014/main" xmlns="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:a16="http://schemas.microsoft.com/office/drawing/2014/main" xmlns="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:a16="http://schemas.microsoft.com/office/drawing/2014/main" xmlns="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:a16="http://schemas.microsoft.com/office/drawing/2014/main" xmlns="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:a16="http://schemas.microsoft.com/office/drawing/2014/main" xmlns="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:a16="http://schemas.microsoft.com/office/drawing/2014/main" xmlns="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:a16="http://schemas.microsoft.com/office/drawing/2014/main" xmlns="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:a16="http://schemas.microsoft.com/office/drawing/2014/main" xmlns="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:a16="http://schemas.microsoft.com/office/drawing/2014/main" xmlns="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:a16="http://schemas.microsoft.com/office/drawing/2014/main" xmlns="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:a16="http://schemas.microsoft.com/office/drawing/2014/main" xmlns="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:a16="http://schemas.microsoft.com/office/drawing/2014/main" xmlns="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:a16="http://schemas.microsoft.com/office/drawing/2014/main" xmlns="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:a16="http://schemas.microsoft.com/office/drawing/2014/main" xmlns="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:a16="http://schemas.microsoft.com/office/drawing/2014/main" xmlns="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:a16="http://schemas.microsoft.com/office/drawing/2014/main" xmlns="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:a16="http://schemas.microsoft.com/office/drawing/2014/main" xmlns="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:a16="http://schemas.microsoft.com/office/drawing/2014/main" xmlns="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:a16="http://schemas.microsoft.com/office/drawing/2014/main" xmlns="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xmlns="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:a16="http://schemas.microsoft.com/office/drawing/2014/main" xmlns="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:a16="http://schemas.microsoft.com/office/drawing/2014/main" xmlns="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:a16="http://schemas.microsoft.com/office/drawing/2014/main" xmlns="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:a16="http://schemas.microsoft.com/office/drawing/2014/main" xmlns="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:a16="http://schemas.microsoft.com/office/drawing/2014/main" xmlns="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:a16="http://schemas.microsoft.com/office/drawing/2014/main" xmlns="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:a16="http://schemas.microsoft.com/office/drawing/2014/main" xmlns="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:a16="http://schemas.microsoft.com/office/drawing/2014/main" xmlns="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:a16="http://schemas.microsoft.com/office/drawing/2014/main" xmlns="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:a16="http://schemas.microsoft.com/office/drawing/2014/main" xmlns="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:a16="http://schemas.microsoft.com/office/drawing/2014/main" xmlns="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:a16="http://schemas.microsoft.com/office/drawing/2014/main" xmlns="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:a16="http://schemas.microsoft.com/office/drawing/2014/main" xmlns="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:a16="http://schemas.microsoft.com/office/drawing/2014/main" xmlns="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:a16="http://schemas.microsoft.com/office/drawing/2014/main" xmlns="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:a16="http://schemas.microsoft.com/office/drawing/2014/main" xmlns="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:a16="http://schemas.microsoft.com/office/drawing/2014/main" xmlns="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:a16="http://schemas.microsoft.com/office/drawing/2014/main" xmlns="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:a16="http://schemas.microsoft.com/office/drawing/2014/main" xmlns="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:a16="http://schemas.microsoft.com/office/drawing/2014/main" xmlns="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:a16="http://schemas.microsoft.com/office/drawing/2014/main" xmlns="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:a16="http://schemas.microsoft.com/office/drawing/2014/main" xmlns="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:a16="http://schemas.microsoft.com/office/drawing/2014/main" xmlns="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:a16="http://schemas.microsoft.com/office/drawing/2014/main" xmlns="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:a16="http://schemas.microsoft.com/office/drawing/2014/main" xmlns="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:a16="http://schemas.microsoft.com/office/drawing/2014/main" xmlns="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:a16="http://schemas.microsoft.com/office/drawing/2014/main" xmlns="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:a16="http://schemas.microsoft.com/office/drawing/2014/main" xmlns="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:a16="http://schemas.microsoft.com/office/drawing/2014/main" xmlns="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:a16="http://schemas.microsoft.com/office/drawing/2014/main" xmlns="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:a16="http://schemas.microsoft.com/office/drawing/2014/main" xmlns="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:a16="http://schemas.microsoft.com/office/drawing/2014/main" xmlns="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:a16="http://schemas.microsoft.com/office/drawing/2014/main" xmlns="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:a16="http://schemas.microsoft.com/office/drawing/2014/main" xmlns="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:a16="http://schemas.microsoft.com/office/drawing/2014/main" xmlns="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:a16="http://schemas.microsoft.com/office/drawing/2014/main" xmlns="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:a16="http://schemas.microsoft.com/office/drawing/2014/main" xmlns="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:a16="http://schemas.microsoft.com/office/drawing/2014/main" xmlns="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:a16="http://schemas.microsoft.com/office/drawing/2014/main" xmlns="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:a16="http://schemas.microsoft.com/office/drawing/2014/main" xmlns="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:a16="http://schemas.microsoft.com/office/drawing/2014/main" xmlns="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:a16="http://schemas.microsoft.com/office/drawing/2014/main" xmlns="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:a16="http://schemas.microsoft.com/office/drawing/2014/main" xmlns="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:a16="http://schemas.microsoft.com/office/drawing/2014/main" xmlns="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:a16="http://schemas.microsoft.com/office/drawing/2014/main" xmlns="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:a16="http://schemas.microsoft.com/office/drawing/2014/main" xmlns="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:a16="http://schemas.microsoft.com/office/drawing/2014/main" xmlns="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:a16="http://schemas.microsoft.com/office/drawing/2014/main" xmlns="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:a16="http://schemas.microsoft.com/office/drawing/2014/main" xmlns="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:a16="http://schemas.microsoft.com/office/drawing/2014/main" xmlns="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:a16="http://schemas.microsoft.com/office/drawing/2014/main" xmlns="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:a16="http://schemas.microsoft.com/office/drawing/2014/main" xmlns="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:a16="http://schemas.microsoft.com/office/drawing/2014/main" xmlns="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:a16="http://schemas.microsoft.com/office/drawing/2014/main" xmlns="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:a16="http://schemas.microsoft.com/office/drawing/2014/main" xmlns="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:a16="http://schemas.microsoft.com/office/drawing/2014/main" xmlns="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:a16="http://schemas.microsoft.com/office/drawing/2014/main" xmlns="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:a16="http://schemas.microsoft.com/office/drawing/2014/main" xmlns="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:a16="http://schemas.microsoft.com/office/drawing/2014/main" xmlns="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:a16="http://schemas.microsoft.com/office/drawing/2014/main" xmlns="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:a16="http://schemas.microsoft.com/office/drawing/2014/main" xmlns="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:a16="http://schemas.microsoft.com/office/drawing/2014/main" xmlns="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:a16="http://schemas.microsoft.com/office/drawing/2014/main" xmlns="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:a16="http://schemas.microsoft.com/office/drawing/2014/main" xmlns="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:a16="http://schemas.microsoft.com/office/drawing/2014/main" xmlns="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:a16="http://schemas.microsoft.com/office/drawing/2014/main" xmlns="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:a16="http://schemas.microsoft.com/office/drawing/2014/main" xmlns="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:a16="http://schemas.microsoft.com/office/drawing/2014/main" xmlns="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:a16="http://schemas.microsoft.com/office/drawing/2014/main" xmlns="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:a16="http://schemas.microsoft.com/office/drawing/2014/main" xmlns="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:a16="http://schemas.microsoft.com/office/drawing/2014/main" xmlns="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:a16="http://schemas.microsoft.com/office/drawing/2014/main" xmlns="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:a16="http://schemas.microsoft.com/office/drawing/2014/main" xmlns="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:a16="http://schemas.microsoft.com/office/drawing/2014/main" xmlns="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:a16="http://schemas.microsoft.com/office/drawing/2014/main" xmlns="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:a16="http://schemas.microsoft.com/office/drawing/2014/main" xmlns="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:a16="http://schemas.microsoft.com/office/drawing/2014/main" xmlns="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:a16="http://schemas.microsoft.com/office/drawing/2014/main" xmlns="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:a16="http://schemas.microsoft.com/office/drawing/2014/main" xmlns="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:a16="http://schemas.microsoft.com/office/drawing/2014/main" xmlns="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:a16="http://schemas.microsoft.com/office/drawing/2014/main" xmlns="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:a16="http://schemas.microsoft.com/office/drawing/2014/main" xmlns="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:a16="http://schemas.microsoft.com/office/drawing/2014/main" xmlns="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:a16="http://schemas.microsoft.com/office/drawing/2014/main" xmlns="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:a16="http://schemas.microsoft.com/office/drawing/2014/main" xmlns="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:a16="http://schemas.microsoft.com/office/drawing/2014/main" xmlns="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:a16="http://schemas.microsoft.com/office/drawing/2014/main" xmlns="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:a16="http://schemas.microsoft.com/office/drawing/2014/main" xmlns="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:a16="http://schemas.microsoft.com/office/drawing/2014/main" xmlns="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:a16="http://schemas.microsoft.com/office/drawing/2014/main" xmlns="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:a16="http://schemas.microsoft.com/office/drawing/2014/main" xmlns="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:a16="http://schemas.microsoft.com/office/drawing/2014/main" xmlns="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:a16="http://schemas.microsoft.com/office/drawing/2014/main" xmlns="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:a16="http://schemas.microsoft.com/office/drawing/2014/main" xmlns="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:a16="http://schemas.microsoft.com/office/drawing/2014/main" xmlns="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:a16="http://schemas.microsoft.com/office/drawing/2014/main" xmlns="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:a16="http://schemas.microsoft.com/office/drawing/2014/main" xmlns="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:a16="http://schemas.microsoft.com/office/drawing/2014/main" xmlns="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:a16="http://schemas.microsoft.com/office/drawing/2014/main" xmlns="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:a16="http://schemas.microsoft.com/office/drawing/2014/main" xmlns="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:a16="http://schemas.microsoft.com/office/drawing/2014/main" xmlns="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:a16="http://schemas.microsoft.com/office/drawing/2014/main" xmlns="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:a16="http://schemas.microsoft.com/office/drawing/2014/main" xmlns="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:a16="http://schemas.microsoft.com/office/drawing/2014/main" xmlns="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:a16="http://schemas.microsoft.com/office/drawing/2014/main" xmlns="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:a16="http://schemas.microsoft.com/office/drawing/2014/main" xmlns="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:a16="http://schemas.microsoft.com/office/drawing/2014/main" xmlns="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:a16="http://schemas.microsoft.com/office/drawing/2014/main" xmlns="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:a16="http://schemas.microsoft.com/office/drawing/2014/main" xmlns="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:a16="http://schemas.microsoft.com/office/drawing/2014/main" xmlns="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:a16="http://schemas.microsoft.com/office/drawing/2014/main" xmlns="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:a16="http://schemas.microsoft.com/office/drawing/2014/main" xmlns="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:a16="http://schemas.microsoft.com/office/drawing/2014/main" xmlns="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:a16="http://schemas.microsoft.com/office/drawing/2014/main" xmlns="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:a16="http://schemas.microsoft.com/office/drawing/2014/main" xmlns="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:a16="http://schemas.microsoft.com/office/drawing/2014/main" xmlns="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:a16="http://schemas.microsoft.com/office/drawing/2014/main" xmlns="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:a16="http://schemas.microsoft.com/office/drawing/2014/main" xmlns="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:a16="http://schemas.microsoft.com/office/drawing/2014/main" xmlns="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:a16="http://schemas.microsoft.com/office/drawing/2014/main" xmlns="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:a16="http://schemas.microsoft.com/office/drawing/2014/main" xmlns="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:a16="http://schemas.microsoft.com/office/drawing/2014/main" xmlns="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:a16="http://schemas.microsoft.com/office/drawing/2014/main" xmlns="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:a16="http://schemas.microsoft.com/office/drawing/2014/main" xmlns="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:a16="http://schemas.microsoft.com/office/drawing/2014/main" xmlns="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:a16="http://schemas.microsoft.com/office/drawing/2014/main" xmlns="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:a16="http://schemas.microsoft.com/office/drawing/2014/main" xmlns="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:a16="http://schemas.microsoft.com/office/drawing/2014/main" xmlns="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0"/>
            <a:ext cx="8229600" cy="3640275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Boot </a:t>
            </a:r>
            <a:r>
              <a:rPr lang="zh-CN" altLang="en-US" sz="24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</a:t>
            </a:r>
          </a:p>
          <a:p>
            <a:pPr marL="0" indent="0">
              <a:buNone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第一个 </a:t>
            </a:r>
            <a:r>
              <a:rPr lang="en-US" altLang="zh-CN" sz="24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Spring Boot </a:t>
            </a:r>
            <a:r>
              <a:rPr lang="zh-CN" altLang="en-US" sz="24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项目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多模块项目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打包和运行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问题互动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76251"/>
      </p:ext>
    </p:extLst>
  </p:cSld>
  <p:clrMapOvr>
    <a:masterClrMapping/>
  </p:clrMapOvr>
  <p:transition spd="med" advClick="0" advTm="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Boot 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863588" y="1204392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http://projects.spring.io/spring-boot/</a:t>
            </a:r>
            <a:endParaRPr lang="en-US" altLang="zh-CN" sz="3200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930002"/>
            <a:ext cx="7969885" cy="285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4901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Boot </a:t>
            </a:r>
            <a:r>
              <a:rPr lang="zh-CN" altLang="en-US" dirty="0" smtClean="0"/>
              <a:t>技术体系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0"/>
            <a:ext cx="8229600" cy="3640275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6" y="986642"/>
            <a:ext cx="6976749" cy="406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0983"/>
      </p:ext>
    </p:extLst>
  </p:cSld>
  <p:clrMapOvr>
    <a:masterClrMapping/>
  </p:clrMapOvr>
  <p:transition spd="med" advClick="0" advTm="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</a:t>
            </a:r>
            <a:r>
              <a:rPr lang="en-US" altLang="zh-CN" dirty="0" smtClean="0"/>
              <a:t>Spring Boot 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0"/>
            <a:ext cx="8229600" cy="3640275"/>
          </a:xfrm>
        </p:spPr>
        <p:txBody>
          <a:bodyPr>
            <a:noAutofit/>
          </a:bodyPr>
          <a:lstStyle/>
          <a:p>
            <a:endParaRPr lang="en-US" altLang="zh-CN" sz="28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zh-CN" sz="28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图形化</a:t>
            </a:r>
            <a:r>
              <a:rPr lang="zh-CN" altLang="zh-CN" sz="28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方式（http://start.spring.io/）</a:t>
            </a:r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命令行方式（</a:t>
            </a:r>
            <a:r>
              <a:rPr lang="en-US" altLang="zh-CN" sz="28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Maven</a:t>
            </a:r>
            <a:r>
              <a:rPr lang="zh-CN" altLang="en-US" sz="28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</a:p>
          <a:p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7359122"/>
      </p:ext>
    </p:extLst>
  </p:cSld>
  <p:clrMapOvr>
    <a:masterClrMapping/>
  </p:clrMapOvr>
  <p:transition spd="med" advClick="0" advTm="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多模块项目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0"/>
            <a:ext cx="8229600" cy="3640275"/>
          </a:xfrm>
        </p:spPr>
        <p:txBody>
          <a:bodyPr>
            <a:noAutofit/>
          </a:bodyPr>
          <a:lstStyle/>
          <a:p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调整主工程类型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创建子模块</a:t>
            </a:r>
            <a:endParaRPr lang="zh-CN" altLang="en-US" sz="28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38437"/>
      </p:ext>
    </p:extLst>
  </p:cSld>
  <p:clrMapOvr>
    <a:masterClrMapping/>
  </p:clrMapOvr>
  <p:transition spd="med" advClick="0" advTm="0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0"/>
            <a:ext cx="8229600" cy="3640275"/>
          </a:xfrm>
        </p:spPr>
        <p:txBody>
          <a:bodyPr>
            <a:noAutofit/>
          </a:bodyPr>
          <a:lstStyle/>
          <a:p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</a:t>
            </a:r>
          </a:p>
          <a:p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</a:t>
            </a:r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Maven 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99028"/>
      </p:ext>
    </p:extLst>
  </p:cSld>
  <p:clrMapOvr>
    <a:masterClrMapping/>
  </p:clrMapOvr>
  <p:transition spd="med" advClick="0" advTm="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:a16="http://schemas.microsoft.com/office/drawing/2014/main" xmlns="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:a16="http://schemas.microsoft.com/office/drawing/2014/main" xmlns="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:a16="http://schemas.microsoft.com/office/drawing/2014/main" xmlns="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:a16="http://schemas.microsoft.com/office/drawing/2014/main" xmlns="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:a16="http://schemas.microsoft.com/office/drawing/2014/main" xmlns="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:a16="http://schemas.microsoft.com/office/drawing/2014/main" xmlns="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:a16="http://schemas.microsoft.com/office/drawing/2014/main" xmlns="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:a16="http://schemas.microsoft.com/office/drawing/2014/main" xmlns="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:a16="http://schemas.microsoft.com/office/drawing/2014/main" xmlns="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:a16="http://schemas.microsoft.com/office/drawing/2014/main" xmlns="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:a16="http://schemas.microsoft.com/office/drawing/2014/main" xmlns="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:a16="http://schemas.microsoft.com/office/drawing/2014/main" xmlns="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:a16="http://schemas.microsoft.com/office/drawing/2014/main" xmlns="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:a16="http://schemas.microsoft.com/office/drawing/2014/main" xmlns="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:a16="http://schemas.microsoft.com/office/drawing/2014/main" xmlns="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:a16="http://schemas.microsoft.com/office/drawing/2014/main" xmlns="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:a16="http://schemas.microsoft.com/office/drawing/2014/main" xmlns="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:a16="http://schemas.microsoft.com/office/drawing/2014/main" xmlns="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:a16="http://schemas.microsoft.com/office/drawing/2014/main" xmlns="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:a16="http://schemas.microsoft.com/office/drawing/2014/main" xmlns="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:a16="http://schemas.microsoft.com/office/drawing/2014/main" xmlns="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:a16="http://schemas.microsoft.com/office/drawing/2014/main" xmlns="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:a16="http://schemas.microsoft.com/office/drawing/2014/main" xmlns="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:a16="http://schemas.microsoft.com/office/drawing/2014/main" xmlns="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:a16="http://schemas.microsoft.com/office/drawing/2014/main" xmlns="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:a16="http://schemas.microsoft.com/office/drawing/2014/main" xmlns="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:a16="http://schemas.microsoft.com/office/drawing/2014/main" xmlns="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:a16="http://schemas.microsoft.com/office/drawing/2014/main" xmlns="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:a16="http://schemas.microsoft.com/office/drawing/2014/main" xmlns="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:a16="http://schemas.microsoft.com/office/drawing/2014/main" xmlns="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:a16="http://schemas.microsoft.com/office/drawing/2014/main" xmlns="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:a16="http://schemas.microsoft.com/office/drawing/2014/main" xmlns="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:a16="http://schemas.microsoft.com/office/drawing/2014/main" xmlns="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:a16="http://schemas.microsoft.com/office/drawing/2014/main" xmlns="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:a16="http://schemas.microsoft.com/office/drawing/2014/main" xmlns="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:a16="http://schemas.microsoft.com/office/drawing/2014/main" xmlns="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:a16="http://schemas.microsoft.com/office/drawing/2014/main" xmlns="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:a16="http://schemas.microsoft.com/office/drawing/2014/main" xmlns="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:a16="http://schemas.microsoft.com/office/drawing/2014/main" xmlns="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:a16="http://schemas.microsoft.com/office/drawing/2014/main" xmlns="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:a16="http://schemas.microsoft.com/office/drawing/2014/main" xmlns="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:a16="http://schemas.microsoft.com/office/drawing/2014/main" xmlns="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:a16="http://schemas.microsoft.com/office/drawing/2014/main" xmlns="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:a16="http://schemas.microsoft.com/office/drawing/2014/main" xmlns="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:a16="http://schemas.microsoft.com/office/drawing/2014/main" xmlns="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:a16="http://schemas.microsoft.com/office/drawing/2014/main" xmlns="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:a16="http://schemas.microsoft.com/office/drawing/2014/main" xmlns="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:a16="http://schemas.microsoft.com/office/drawing/2014/main" xmlns="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:a16="http://schemas.microsoft.com/office/drawing/2014/main" xmlns="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:a16="http://schemas.microsoft.com/office/drawing/2014/main" xmlns="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:a16="http://schemas.microsoft.com/office/drawing/2014/main" xmlns="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:a16="http://schemas.microsoft.com/office/drawing/2014/main" xmlns="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:a16="http://schemas.microsoft.com/office/drawing/2014/main" xmlns="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:a16="http://schemas.microsoft.com/office/drawing/2014/main" xmlns="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:a16="http://schemas.microsoft.com/office/drawing/2014/main" xmlns="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:a16="http://schemas.microsoft.com/office/drawing/2014/main" xmlns="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:a16="http://schemas.microsoft.com/office/drawing/2014/main" xmlns="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:a16="http://schemas.microsoft.com/office/drawing/2014/main" xmlns="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:a16="http://schemas.microsoft.com/office/drawing/2014/main" xmlns="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:a16="http://schemas.microsoft.com/office/drawing/2014/main" xmlns="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xmlns="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:a16="http://schemas.microsoft.com/office/drawing/2014/main" xmlns="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:a16="http://schemas.microsoft.com/office/drawing/2014/main" xmlns="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:a16="http://schemas.microsoft.com/office/drawing/2014/main" xmlns="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:a16="http://schemas.microsoft.com/office/drawing/2014/main" xmlns="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:a16="http://schemas.microsoft.com/office/drawing/2014/main" xmlns="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:a16="http://schemas.microsoft.com/office/drawing/2014/main" xmlns="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:a16="http://schemas.microsoft.com/office/drawing/2014/main" xmlns="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:a16="http://schemas.microsoft.com/office/drawing/2014/main" xmlns="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:a16="http://schemas.microsoft.com/office/drawing/2014/main" xmlns="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:a16="http://schemas.microsoft.com/office/drawing/2014/main" xmlns="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:a16="http://schemas.microsoft.com/office/drawing/2014/main" xmlns="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:a16="http://schemas.microsoft.com/office/drawing/2014/main" xmlns="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:a16="http://schemas.microsoft.com/office/drawing/2014/main" xmlns="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:a16="http://schemas.microsoft.com/office/drawing/2014/main" xmlns="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:a16="http://schemas.microsoft.com/office/drawing/2014/main" xmlns="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:a16="http://schemas.microsoft.com/office/drawing/2014/main" xmlns="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:a16="http://schemas.microsoft.com/office/drawing/2014/main" xmlns="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:a16="http://schemas.microsoft.com/office/drawing/2014/main" xmlns="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:a16="http://schemas.microsoft.com/office/drawing/2014/main" xmlns="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:a16="http://schemas.microsoft.com/office/drawing/2014/main" xmlns="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:a16="http://schemas.microsoft.com/office/drawing/2014/main" xmlns="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:a16="http://schemas.microsoft.com/office/drawing/2014/main" xmlns="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:a16="http://schemas.microsoft.com/office/drawing/2014/main" xmlns="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:a16="http://schemas.microsoft.com/office/drawing/2014/main" xmlns="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:a16="http://schemas.microsoft.com/office/drawing/2014/main" xmlns="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:a16="http://schemas.microsoft.com/office/drawing/2014/main" xmlns="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:a16="http://schemas.microsoft.com/office/drawing/2014/main" xmlns="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:a16="http://schemas.microsoft.com/office/drawing/2014/main" xmlns="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:a16="http://schemas.microsoft.com/office/drawing/2014/main" xmlns="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:a16="http://schemas.microsoft.com/office/drawing/2014/main" xmlns="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:a16="http://schemas.microsoft.com/office/drawing/2014/main" xmlns="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:a16="http://schemas.microsoft.com/office/drawing/2014/main" xmlns="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:a16="http://schemas.microsoft.com/office/drawing/2014/main" xmlns="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:a16="http://schemas.microsoft.com/office/drawing/2014/main" xmlns="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:a16="http://schemas.microsoft.com/office/drawing/2014/main" xmlns="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:a16="http://schemas.microsoft.com/office/drawing/2014/main" xmlns="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:a16="http://schemas.microsoft.com/office/drawing/2014/main" xmlns="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:a16="http://schemas.microsoft.com/office/drawing/2014/main" xmlns="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xmlns="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:a16="http://schemas.microsoft.com/office/drawing/2014/main" xmlns="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:a16="http://schemas.microsoft.com/office/drawing/2014/main" xmlns="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:a16="http://schemas.microsoft.com/office/drawing/2014/main" xmlns="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:a16="http://schemas.microsoft.com/office/drawing/2014/main" xmlns="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:a16="http://schemas.microsoft.com/office/drawing/2014/main" xmlns="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:a16="http://schemas.microsoft.com/office/drawing/2014/main" xmlns="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:a16="http://schemas.microsoft.com/office/drawing/2014/main" xmlns="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:a16="http://schemas.microsoft.com/office/drawing/2014/main" xmlns="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:a16="http://schemas.microsoft.com/office/drawing/2014/main" xmlns="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:a16="http://schemas.microsoft.com/office/drawing/2014/main" xmlns="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:a16="http://schemas.microsoft.com/office/drawing/2014/main" xmlns="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:a16="http://schemas.microsoft.com/office/drawing/2014/main" xmlns="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:a16="http://schemas.microsoft.com/office/drawing/2014/main" xmlns="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:a16="http://schemas.microsoft.com/office/drawing/2014/main" xmlns="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:a16="http://schemas.microsoft.com/office/drawing/2014/main" xmlns="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:a16="http://schemas.microsoft.com/office/drawing/2014/main" xmlns="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:a16="http://schemas.microsoft.com/office/drawing/2014/main" xmlns="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:a16="http://schemas.microsoft.com/office/drawing/2014/main" xmlns="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:a16="http://schemas.microsoft.com/office/drawing/2014/main" xmlns="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:a16="http://schemas.microsoft.com/office/drawing/2014/main" xmlns="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:a16="http://schemas.microsoft.com/office/drawing/2014/main" xmlns="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:a16="http://schemas.microsoft.com/office/drawing/2014/main" xmlns="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:a16="http://schemas.microsoft.com/office/drawing/2014/main" xmlns="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:a16="http://schemas.microsoft.com/office/drawing/2014/main" xmlns="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:a16="http://schemas.microsoft.com/office/drawing/2014/main" xmlns="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:a16="http://schemas.microsoft.com/office/drawing/2014/main" xmlns="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:a16="http://schemas.microsoft.com/office/drawing/2014/main" xmlns="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:a16="http://schemas.microsoft.com/office/drawing/2014/main" xmlns="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:a16="http://schemas.microsoft.com/office/drawing/2014/main" xmlns="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:a16="http://schemas.microsoft.com/office/drawing/2014/main" xmlns="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:a16="http://schemas.microsoft.com/office/drawing/2014/main" xmlns="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:a16="http://schemas.microsoft.com/office/drawing/2014/main" xmlns="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:a16="http://schemas.microsoft.com/office/drawing/2014/main" xmlns="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:a16="http://schemas.microsoft.com/office/drawing/2014/main" xmlns="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:a16="http://schemas.microsoft.com/office/drawing/2014/main" xmlns="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:a16="http://schemas.microsoft.com/office/drawing/2014/main" xmlns="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:a16="http://schemas.microsoft.com/office/drawing/2014/main" xmlns="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:a16="http://schemas.microsoft.com/office/drawing/2014/main" xmlns="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:a16="http://schemas.microsoft.com/office/drawing/2014/main" xmlns="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:a16="http://schemas.microsoft.com/office/drawing/2014/main" xmlns="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:a16="http://schemas.microsoft.com/office/drawing/2014/main" xmlns="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:a16="http://schemas.microsoft.com/office/drawing/2014/main" xmlns="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:a16="http://schemas.microsoft.com/office/drawing/2014/main" xmlns="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:a16="http://schemas.microsoft.com/office/drawing/2014/main" xmlns="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:a16="http://schemas.microsoft.com/office/drawing/2014/main" xmlns="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:a16="http://schemas.microsoft.com/office/drawing/2014/main" xmlns="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:a16="http://schemas.microsoft.com/office/drawing/2014/main" xmlns="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:a16="http://schemas.microsoft.com/office/drawing/2014/main" xmlns="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:a16="http://schemas.microsoft.com/office/drawing/2014/main" xmlns="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:a16="http://schemas.microsoft.com/office/drawing/2014/main" xmlns="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:a16="http://schemas.microsoft.com/office/drawing/2014/main" xmlns="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:a16="http://schemas.microsoft.com/office/drawing/2014/main" xmlns="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:a16="http://schemas.microsoft.com/office/drawing/2014/main" xmlns="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:a16="http://schemas.microsoft.com/office/drawing/2014/main" xmlns="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:a16="http://schemas.microsoft.com/office/drawing/2014/main" xmlns="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:a16="http://schemas.microsoft.com/office/drawing/2014/main" xmlns="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:a16="http://schemas.microsoft.com/office/drawing/2014/main" xmlns="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:a16="http://schemas.microsoft.com/office/drawing/2014/main" xmlns="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:a16="http://schemas.microsoft.com/office/drawing/2014/main" xmlns="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:a16="http://schemas.microsoft.com/office/drawing/2014/main" xmlns="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:a16="http://schemas.microsoft.com/office/drawing/2014/main" xmlns="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:a16="http://schemas.microsoft.com/office/drawing/2014/main" xmlns="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:a16="http://schemas.microsoft.com/office/drawing/2014/main" xmlns="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:a16="http://schemas.microsoft.com/office/drawing/2014/main" xmlns="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:a16="http://schemas.microsoft.com/office/drawing/2014/main" xmlns="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:a16="http://schemas.microsoft.com/office/drawing/2014/main" xmlns="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:a16="http://schemas.microsoft.com/office/drawing/2014/main" xmlns="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:a16="http://schemas.microsoft.com/office/drawing/2014/main" xmlns="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:a16="http://schemas.microsoft.com/office/drawing/2014/main" xmlns="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:a16="http://schemas.microsoft.com/office/drawing/2014/main" xmlns="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:a16="http://schemas.microsoft.com/office/drawing/2014/main" xmlns="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:a16="http://schemas.microsoft.com/office/drawing/2014/main" xmlns="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:a16="http://schemas.microsoft.com/office/drawing/2014/main" xmlns="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xmlns="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:a16="http://schemas.microsoft.com/office/drawing/2014/main" xmlns="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:a16="http://schemas.microsoft.com/office/drawing/2014/main" xmlns="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:a16="http://schemas.microsoft.com/office/drawing/2014/main" xmlns="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:a16="http://schemas.microsoft.com/office/drawing/2014/main" xmlns="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:a16="http://schemas.microsoft.com/office/drawing/2014/main" xmlns="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:a16="http://schemas.microsoft.com/office/drawing/2014/main" xmlns="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:a16="http://schemas.microsoft.com/office/drawing/2014/main" xmlns="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:a16="http://schemas.microsoft.com/office/drawing/2014/main" xmlns="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:a16="http://schemas.microsoft.com/office/drawing/2014/main" xmlns="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:a16="http://schemas.microsoft.com/office/drawing/2014/main" xmlns="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:a16="http://schemas.microsoft.com/office/drawing/2014/main" xmlns="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:a16="http://schemas.microsoft.com/office/drawing/2014/main" xmlns="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:a16="http://schemas.microsoft.com/office/drawing/2014/main" xmlns="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:a16="http://schemas.microsoft.com/office/drawing/2014/main" xmlns="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:a16="http://schemas.microsoft.com/office/drawing/2014/main" xmlns="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:a16="http://schemas.microsoft.com/office/drawing/2014/main" xmlns="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:a16="http://schemas.microsoft.com/office/drawing/2014/main" xmlns="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:a16="http://schemas.microsoft.com/office/drawing/2014/main" xmlns="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:a16="http://schemas.microsoft.com/office/drawing/2014/main" xmlns="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:a16="http://schemas.microsoft.com/office/drawing/2014/main" xmlns="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:a16="http://schemas.microsoft.com/office/drawing/2014/main" xmlns="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:a16="http://schemas.microsoft.com/office/drawing/2014/main" xmlns="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:a16="http://schemas.microsoft.com/office/drawing/2014/main" xmlns="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:a16="http://schemas.microsoft.com/office/drawing/2014/main" xmlns="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:a16="http://schemas.microsoft.com/office/drawing/2014/main" xmlns="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:a16="http://schemas.microsoft.com/office/drawing/2014/main" xmlns="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:a16="http://schemas.microsoft.com/office/drawing/2014/main" xmlns="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:a16="http://schemas.microsoft.com/office/drawing/2014/main" xmlns="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:a16="http://schemas.microsoft.com/office/drawing/2014/main" xmlns="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:a16="http://schemas.microsoft.com/office/drawing/2014/main" xmlns="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:a16="http://schemas.microsoft.com/office/drawing/2014/main" xmlns="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:a16="http://schemas.microsoft.com/office/drawing/2014/main" xmlns="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:a16="http://schemas.microsoft.com/office/drawing/2014/main" xmlns="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:a16="http://schemas.microsoft.com/office/drawing/2014/main" xmlns="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:a16="http://schemas.microsoft.com/office/drawing/2014/main" xmlns="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:a16="http://schemas.microsoft.com/office/drawing/2014/main" xmlns="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:a16="http://schemas.microsoft.com/office/drawing/2014/main" xmlns="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:a16="http://schemas.microsoft.com/office/drawing/2014/main" xmlns="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:a16="http://schemas.microsoft.com/office/drawing/2014/main" xmlns="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:a16="http://schemas.microsoft.com/office/drawing/2014/main" xmlns="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:a16="http://schemas.microsoft.com/office/drawing/2014/main" xmlns="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:a16="http://schemas.microsoft.com/office/drawing/2014/main" xmlns="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:a16="http://schemas.microsoft.com/office/drawing/2014/main" xmlns="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:a16="http://schemas.microsoft.com/office/drawing/2014/main" xmlns="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:a16="http://schemas.microsoft.com/office/drawing/2014/main" xmlns="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:a16="http://schemas.microsoft.com/office/drawing/2014/main" xmlns="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:a16="http://schemas.microsoft.com/office/drawing/2014/main" xmlns="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:a16="http://schemas.microsoft.com/office/drawing/2014/main" xmlns="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:a16="http://schemas.microsoft.com/office/drawing/2014/main" xmlns="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:a16="http://schemas.microsoft.com/office/drawing/2014/main" xmlns="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:a16="http://schemas.microsoft.com/office/drawing/2014/main" xmlns="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:a16="http://schemas.microsoft.com/office/drawing/2014/main" xmlns="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:a16="http://schemas.microsoft.com/office/drawing/2014/main" xmlns="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:a16="http://schemas.microsoft.com/office/drawing/2014/main" xmlns="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:a16="http://schemas.microsoft.com/office/drawing/2014/main" xmlns="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:a16="http://schemas.microsoft.com/office/drawing/2014/main" xmlns="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:a16="http://schemas.microsoft.com/office/drawing/2014/main" xmlns="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:a16="http://schemas.microsoft.com/office/drawing/2014/main" xmlns="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:a16="http://schemas.microsoft.com/office/drawing/2014/main" xmlns="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:a16="http://schemas.microsoft.com/office/drawing/2014/main" xmlns="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:a16="http://schemas.microsoft.com/office/drawing/2014/main" xmlns="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:a16="http://schemas.microsoft.com/office/drawing/2014/main" xmlns="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:a16="http://schemas.microsoft.com/office/drawing/2014/main" xmlns="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:a16="http://schemas.microsoft.com/office/drawing/2014/main" xmlns="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:a16="http://schemas.microsoft.com/office/drawing/2014/main" xmlns="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:a16="http://schemas.microsoft.com/office/drawing/2014/main" xmlns="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:a16="http://schemas.microsoft.com/office/drawing/2014/main" xmlns="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:a16="http://schemas.microsoft.com/office/drawing/2014/main" xmlns="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:a16="http://schemas.microsoft.com/office/drawing/2014/main" xmlns="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:a16="http://schemas.microsoft.com/office/drawing/2014/main" xmlns="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:a16="http://schemas.microsoft.com/office/drawing/2014/main" xmlns="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:a16="http://schemas.microsoft.com/office/drawing/2014/main" xmlns="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:a16="http://schemas.microsoft.com/office/drawing/2014/main" xmlns="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:a16="http://schemas.microsoft.com/office/drawing/2014/main" xmlns="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:a16="http://schemas.microsoft.com/office/drawing/2014/main" xmlns="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:a16="http://schemas.microsoft.com/office/drawing/2014/main" xmlns="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:a16="http://schemas.microsoft.com/office/drawing/2014/main" xmlns="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:a16="http://schemas.microsoft.com/office/drawing/2014/main" xmlns="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:a16="http://schemas.microsoft.com/office/drawing/2014/main" xmlns="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:a16="http://schemas.microsoft.com/office/drawing/2014/main" xmlns="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:a16="http://schemas.microsoft.com/office/drawing/2014/main" xmlns="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:a16="http://schemas.microsoft.com/office/drawing/2014/main" xmlns="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:a16="http://schemas.microsoft.com/office/drawing/2014/main" xmlns="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:a16="http://schemas.microsoft.com/office/drawing/2014/main" xmlns="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:a16="http://schemas.microsoft.com/office/drawing/2014/main" xmlns="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:a16="http://schemas.microsoft.com/office/drawing/2014/main" xmlns="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:a16="http://schemas.microsoft.com/office/drawing/2014/main" xmlns="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:a16="http://schemas.microsoft.com/office/drawing/2014/main" xmlns="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:a16="http://schemas.microsoft.com/office/drawing/2014/main" xmlns="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:a16="http://schemas.microsoft.com/office/drawing/2014/main" xmlns="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:a16="http://schemas.microsoft.com/office/drawing/2014/main" xmlns="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:a16="http://schemas.microsoft.com/office/drawing/2014/main" xmlns="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:a16="http://schemas.microsoft.com/office/drawing/2014/main" xmlns="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:a16="http://schemas.microsoft.com/office/drawing/2014/main" xmlns="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:a16="http://schemas.microsoft.com/office/drawing/2014/main" xmlns="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:a16="http://schemas.microsoft.com/office/drawing/2014/main" xmlns="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:a16="http://schemas.microsoft.com/office/drawing/2014/main" xmlns="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:a16="http://schemas.microsoft.com/office/drawing/2014/main" xmlns="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:a16="http://schemas.microsoft.com/office/drawing/2014/main" xmlns="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:a16="http://schemas.microsoft.com/office/drawing/2014/main" xmlns="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:a16="http://schemas.microsoft.com/office/drawing/2014/main" xmlns="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:a16="http://schemas.microsoft.com/office/drawing/2014/main" xmlns="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:a16="http://schemas.microsoft.com/office/drawing/2014/main" xmlns="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:a16="http://schemas.microsoft.com/office/drawing/2014/main" xmlns="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:a16="http://schemas.microsoft.com/office/drawing/2014/main" xmlns="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:a16="http://schemas.microsoft.com/office/drawing/2014/main" xmlns="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:a16="http://schemas.microsoft.com/office/drawing/2014/main" xmlns="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:a16="http://schemas.microsoft.com/office/drawing/2014/main" xmlns="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:a16="http://schemas.microsoft.com/office/drawing/2014/main" xmlns="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:a16="http://schemas.microsoft.com/office/drawing/2014/main" xmlns="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:a16="http://schemas.microsoft.com/office/drawing/2014/main" xmlns="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:a16="http://schemas.microsoft.com/office/drawing/2014/main" xmlns="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:a16="http://schemas.microsoft.com/office/drawing/2014/main" xmlns="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:a16="http://schemas.microsoft.com/office/drawing/2014/main" xmlns="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:a16="http://schemas.microsoft.com/office/drawing/2014/main" xmlns="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:a16="http://schemas.microsoft.com/office/drawing/2014/main" xmlns="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:a16="http://schemas.microsoft.com/office/drawing/2014/main" xmlns="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:a16="http://schemas.microsoft.com/office/drawing/2014/main" xmlns="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:a16="http://schemas.microsoft.com/office/drawing/2014/main" xmlns="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:a16="http://schemas.microsoft.com/office/drawing/2014/main" xmlns="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:a16="http://schemas.microsoft.com/office/drawing/2014/main" xmlns="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:a16="http://schemas.microsoft.com/office/drawing/2014/main" xmlns="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:a16="http://schemas.microsoft.com/office/drawing/2014/main" xmlns="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:a16="http://schemas.microsoft.com/office/drawing/2014/main" xmlns="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:a16="http://schemas.microsoft.com/office/drawing/2014/main" xmlns="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:a16="http://schemas.microsoft.com/office/drawing/2014/main" xmlns="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:a16="http://schemas.microsoft.com/office/drawing/2014/main" xmlns="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:a16="http://schemas.microsoft.com/office/drawing/2014/main" xmlns="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:a16="http://schemas.microsoft.com/office/drawing/2014/main" xmlns="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:a16="http://schemas.microsoft.com/office/drawing/2014/main" xmlns="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:a16="http://schemas.microsoft.com/office/drawing/2014/main" xmlns="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:a16="http://schemas.microsoft.com/office/drawing/2014/main" xmlns="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:a16="http://schemas.microsoft.com/office/drawing/2014/main" xmlns="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:a16="http://schemas.microsoft.com/office/drawing/2014/main" xmlns="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:a16="http://schemas.microsoft.com/office/drawing/2014/main" xmlns="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:a16="http://schemas.microsoft.com/office/drawing/2014/main" xmlns="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:a16="http://schemas.microsoft.com/office/drawing/2014/main" xmlns="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:a16="http://schemas.microsoft.com/office/drawing/2014/main" xmlns="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:a16="http://schemas.microsoft.com/office/drawing/2014/main" xmlns="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:a16="http://schemas.microsoft.com/office/drawing/2014/main" xmlns="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:a16="http://schemas.microsoft.com/office/drawing/2014/main" xmlns="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:a16="http://schemas.microsoft.com/office/drawing/2014/main" xmlns="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:a16="http://schemas.microsoft.com/office/drawing/2014/main" xmlns="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:a16="http://schemas.microsoft.com/office/drawing/2014/main" xmlns="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:a16="http://schemas.microsoft.com/office/drawing/2014/main" xmlns="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:a16="http://schemas.microsoft.com/office/drawing/2014/main" xmlns="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:a16="http://schemas.microsoft.com/office/drawing/2014/main" xmlns="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:a16="http://schemas.microsoft.com/office/drawing/2014/main" xmlns="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:a16="http://schemas.microsoft.com/office/drawing/2014/main" xmlns="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:a16="http://schemas.microsoft.com/office/drawing/2014/main" xmlns="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:a16="http://schemas.microsoft.com/office/drawing/2014/main" xmlns="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:a16="http://schemas.microsoft.com/office/drawing/2014/main" xmlns="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:a16="http://schemas.microsoft.com/office/drawing/2014/main" xmlns="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:a16="http://schemas.microsoft.com/office/drawing/2014/main" xmlns="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:a16="http://schemas.microsoft.com/office/drawing/2014/main" xmlns="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:a16="http://schemas.microsoft.com/office/drawing/2014/main" xmlns="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:a16="http://schemas.microsoft.com/office/drawing/2014/main" xmlns="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:a16="http://schemas.microsoft.com/office/drawing/2014/main" xmlns="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:a16="http://schemas.microsoft.com/office/drawing/2014/main" xmlns="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:a16="http://schemas.microsoft.com/office/drawing/2014/main" xmlns="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:a16="http://schemas.microsoft.com/office/drawing/2014/main" xmlns="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:a16="http://schemas.microsoft.com/office/drawing/2014/main" xmlns="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:a16="http://schemas.microsoft.com/office/drawing/2014/main" xmlns="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:a16="http://schemas.microsoft.com/office/drawing/2014/main" xmlns="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:a16="http://schemas.microsoft.com/office/drawing/2014/main" xmlns="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:a16="http://schemas.microsoft.com/office/drawing/2014/main" xmlns="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:a16="http://schemas.microsoft.com/office/drawing/2014/main" xmlns="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:a16="http://schemas.microsoft.com/office/drawing/2014/main" xmlns="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:a16="http://schemas.microsoft.com/office/drawing/2014/main" xmlns="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:a16="http://schemas.microsoft.com/office/drawing/2014/main" xmlns="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:a16="http://schemas.microsoft.com/office/drawing/2014/main" xmlns="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:a16="http://schemas.microsoft.com/office/drawing/2014/main" xmlns="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:a16="http://schemas.microsoft.com/office/drawing/2014/main" xmlns="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:a16="http://schemas.microsoft.com/office/drawing/2014/main" xmlns="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:a16="http://schemas.microsoft.com/office/drawing/2014/main" xmlns="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:a16="http://schemas.microsoft.com/office/drawing/2014/main" xmlns="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:a16="http://schemas.microsoft.com/office/drawing/2014/main" xmlns="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:a16="http://schemas.microsoft.com/office/drawing/2014/main" xmlns="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:a16="http://schemas.microsoft.com/office/drawing/2014/main" xmlns="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:a16="http://schemas.microsoft.com/office/drawing/2014/main" xmlns="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:a16="http://schemas.microsoft.com/office/drawing/2014/main" xmlns="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:a16="http://schemas.microsoft.com/office/drawing/2014/main" xmlns="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:a16="http://schemas.microsoft.com/office/drawing/2014/main" xmlns="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:a16="http://schemas.microsoft.com/office/drawing/2014/main" xmlns="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:a16="http://schemas.microsoft.com/office/drawing/2014/main" xmlns="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:a16="http://schemas.microsoft.com/office/drawing/2014/main" xmlns="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:a16="http://schemas.microsoft.com/office/drawing/2014/main" xmlns="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:a16="http://schemas.microsoft.com/office/drawing/2014/main" xmlns="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:a16="http://schemas.microsoft.com/office/drawing/2014/main" xmlns="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:a16="http://schemas.microsoft.com/office/drawing/2014/main" xmlns="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:a16="http://schemas.microsoft.com/office/drawing/2014/main" xmlns="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:a16="http://schemas.microsoft.com/office/drawing/2014/main" xmlns="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:a16="http://schemas.microsoft.com/office/drawing/2014/main" xmlns="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:a16="http://schemas.microsoft.com/office/drawing/2014/main" xmlns="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:a16="http://schemas.microsoft.com/office/drawing/2014/main" xmlns="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:a16="http://schemas.microsoft.com/office/drawing/2014/main" xmlns="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:a16="http://schemas.microsoft.com/office/drawing/2014/main" xmlns="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:a16="http://schemas.microsoft.com/office/drawing/2014/main" xmlns="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:a16="http://schemas.microsoft.com/office/drawing/2014/main" xmlns="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:a16="http://schemas.microsoft.com/office/drawing/2014/main" xmlns="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:a16="http://schemas.microsoft.com/office/drawing/2014/main" xmlns="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xmlns="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:a16="http://schemas.microsoft.com/office/drawing/2014/main" xmlns="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:a16="http://schemas.microsoft.com/office/drawing/2014/main" xmlns="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:a16="http://schemas.microsoft.com/office/drawing/2014/main" xmlns="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:a16="http://schemas.microsoft.com/office/drawing/2014/main" xmlns="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:a16="http://schemas.microsoft.com/office/drawing/2014/main" xmlns="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:a16="http://schemas.microsoft.com/office/drawing/2014/main" xmlns="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:a16="http://schemas.microsoft.com/office/drawing/2014/main" xmlns="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:a16="http://schemas.microsoft.com/office/drawing/2014/main" xmlns="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:a16="http://schemas.microsoft.com/office/drawing/2014/main" xmlns="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:a16="http://schemas.microsoft.com/office/drawing/2014/main" xmlns="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:a16="http://schemas.microsoft.com/office/drawing/2014/main" xmlns="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:a16="http://schemas.microsoft.com/office/drawing/2014/main" xmlns="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:a16="http://schemas.microsoft.com/office/drawing/2014/main" xmlns="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:a16="http://schemas.microsoft.com/office/drawing/2014/main" xmlns="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:a16="http://schemas.microsoft.com/office/drawing/2014/main" xmlns="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:a16="http://schemas.microsoft.com/office/drawing/2014/main" xmlns="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:a16="http://schemas.microsoft.com/office/drawing/2014/main" xmlns="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:a16="http://schemas.microsoft.com/office/drawing/2014/main" xmlns="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:a16="http://schemas.microsoft.com/office/drawing/2014/main" xmlns="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:a16="http://schemas.microsoft.com/office/drawing/2014/main" xmlns="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:a16="http://schemas.microsoft.com/office/drawing/2014/main" xmlns="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:a16="http://schemas.microsoft.com/office/drawing/2014/main" xmlns="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:a16="http://schemas.microsoft.com/office/drawing/2014/main" xmlns="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:a16="http://schemas.microsoft.com/office/drawing/2014/main" xmlns="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:a16="http://schemas.microsoft.com/office/drawing/2014/main" xmlns="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:a16="http://schemas.microsoft.com/office/drawing/2014/main" xmlns="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:a16="http://schemas.microsoft.com/office/drawing/2014/main" xmlns="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:a16="http://schemas.microsoft.com/office/drawing/2014/main" xmlns="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:a16="http://schemas.microsoft.com/office/drawing/2014/main" xmlns="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:a16="http://schemas.microsoft.com/office/drawing/2014/main" xmlns="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:a16="http://schemas.microsoft.com/office/drawing/2014/main" xmlns="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:a16="http://schemas.microsoft.com/office/drawing/2014/main" xmlns="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:a16="http://schemas.microsoft.com/office/drawing/2014/main" xmlns="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:a16="http://schemas.microsoft.com/office/drawing/2014/main" xmlns="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:a16="http://schemas.microsoft.com/office/drawing/2014/main" xmlns="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:a16="http://schemas.microsoft.com/office/drawing/2014/main" xmlns="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:a16="http://schemas.microsoft.com/office/drawing/2014/main" xmlns="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:a16="http://schemas.microsoft.com/office/drawing/2014/main" xmlns="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:a16="http://schemas.microsoft.com/office/drawing/2014/main" xmlns="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:a16="http://schemas.microsoft.com/office/drawing/2014/main" xmlns="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:a16="http://schemas.microsoft.com/office/drawing/2014/main" xmlns="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:a16="http://schemas.microsoft.com/office/drawing/2014/main" xmlns="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:a16="http://schemas.microsoft.com/office/drawing/2014/main" xmlns="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:a16="http://schemas.microsoft.com/office/drawing/2014/main" xmlns="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:a16="http://schemas.microsoft.com/office/drawing/2014/main" xmlns="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:a16="http://schemas.microsoft.com/office/drawing/2014/main" xmlns="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:a16="http://schemas.microsoft.com/office/drawing/2014/main" xmlns="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:a16="http://schemas.microsoft.com/office/drawing/2014/main" xmlns="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:a16="http://schemas.microsoft.com/office/drawing/2014/main" xmlns="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:a16="http://schemas.microsoft.com/office/drawing/2014/main" xmlns="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:a16="http://schemas.microsoft.com/office/drawing/2014/main" xmlns="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:a16="http://schemas.microsoft.com/office/drawing/2014/main" xmlns="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:a16="http://schemas.microsoft.com/office/drawing/2014/main" xmlns="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:a16="http://schemas.microsoft.com/office/drawing/2014/main" xmlns="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:a16="http://schemas.microsoft.com/office/drawing/2014/main" xmlns="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:a16="http://schemas.microsoft.com/office/drawing/2014/main" xmlns="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:a16="http://schemas.microsoft.com/office/drawing/2014/main" xmlns="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:a16="http://schemas.microsoft.com/office/drawing/2014/main" xmlns="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:a16="http://schemas.microsoft.com/office/drawing/2014/main" xmlns="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:a16="http://schemas.microsoft.com/office/drawing/2014/main" xmlns="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:a16="http://schemas.microsoft.com/office/drawing/2014/main" xmlns="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:a16="http://schemas.microsoft.com/office/drawing/2014/main" xmlns="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:a16="http://schemas.microsoft.com/office/drawing/2014/main" xmlns="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:a16="http://schemas.microsoft.com/office/drawing/2014/main" xmlns="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:a16="http://schemas.microsoft.com/office/drawing/2014/main" xmlns="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:a16="http://schemas.microsoft.com/office/drawing/2014/main" xmlns="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:a16="http://schemas.microsoft.com/office/drawing/2014/main" xmlns="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:a16="http://schemas.microsoft.com/office/drawing/2014/main" xmlns="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:a16="http://schemas.microsoft.com/office/drawing/2014/main" xmlns="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:a16="http://schemas.microsoft.com/office/drawing/2014/main" xmlns="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:a16="http://schemas.microsoft.com/office/drawing/2014/main" xmlns="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:a16="http://schemas.microsoft.com/office/drawing/2014/main" xmlns="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:a16="http://schemas.microsoft.com/office/drawing/2014/main" xmlns="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:a16="http://schemas.microsoft.com/office/drawing/2014/main" xmlns="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:a16="http://schemas.microsoft.com/office/drawing/2014/main" xmlns="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:a16="http://schemas.microsoft.com/office/drawing/2014/main" xmlns="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:a16="http://schemas.microsoft.com/office/drawing/2014/main" xmlns="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:a16="http://schemas.microsoft.com/office/drawing/2014/main" xmlns="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:a16="http://schemas.microsoft.com/office/drawing/2014/main" xmlns="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:a16="http://schemas.microsoft.com/office/drawing/2014/main" xmlns="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:a16="http://schemas.microsoft.com/office/drawing/2014/main" xmlns="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:a16="http://schemas.microsoft.com/office/drawing/2014/main" xmlns="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:a16="http://schemas.microsoft.com/office/drawing/2014/main" xmlns="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:a16="http://schemas.microsoft.com/office/drawing/2014/main" xmlns="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:a16="http://schemas.microsoft.com/office/drawing/2014/main" xmlns="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:a16="http://schemas.microsoft.com/office/drawing/2014/main" xmlns="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:a16="http://schemas.microsoft.com/office/drawing/2014/main" xmlns="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:a16="http://schemas.microsoft.com/office/drawing/2014/main" xmlns="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:a16="http://schemas.microsoft.com/office/drawing/2014/main" xmlns="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:a16="http://schemas.microsoft.com/office/drawing/2014/main" xmlns="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:a16="http://schemas.microsoft.com/office/drawing/2014/main" xmlns="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:a16="http://schemas.microsoft.com/office/drawing/2014/main" xmlns="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:a16="http://schemas.microsoft.com/office/drawing/2014/main" xmlns="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:a16="http://schemas.microsoft.com/office/drawing/2014/main" xmlns="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:a16="http://schemas.microsoft.com/office/drawing/2014/main" xmlns="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:a16="http://schemas.microsoft.com/office/drawing/2014/main" xmlns="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:a16="http://schemas.microsoft.com/office/drawing/2014/main" xmlns="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:a16="http://schemas.microsoft.com/office/drawing/2014/main" xmlns="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:a16="http://schemas.microsoft.com/office/drawing/2014/main" xmlns="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:a16="http://schemas.microsoft.com/office/drawing/2014/main" xmlns="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:a16="http://schemas.microsoft.com/office/drawing/2014/main" xmlns="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:a16="http://schemas.microsoft.com/office/drawing/2014/main" xmlns="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:a16="http://schemas.microsoft.com/office/drawing/2014/main" xmlns="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:a16="http://schemas.microsoft.com/office/drawing/2014/main" xmlns="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:a16="http://schemas.microsoft.com/office/drawing/2014/main" xmlns="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:a16="http://schemas.microsoft.com/office/drawing/2014/main" xmlns="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:a16="http://schemas.microsoft.com/office/drawing/2014/main" xmlns="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:a16="http://schemas.microsoft.com/office/drawing/2014/main" xmlns="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:a16="http://schemas.microsoft.com/office/drawing/2014/main" xmlns="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:a16="http://schemas.microsoft.com/office/drawing/2014/main" xmlns="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:a16="http://schemas.microsoft.com/office/drawing/2014/main" xmlns="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:a16="http://schemas.microsoft.com/office/drawing/2014/main" xmlns="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:a16="http://schemas.microsoft.com/office/drawing/2014/main" xmlns="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:a16="http://schemas.microsoft.com/office/drawing/2014/main" xmlns="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:a16="http://schemas.microsoft.com/office/drawing/2014/main" xmlns="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:a16="http://schemas.microsoft.com/office/drawing/2014/main" xmlns="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:a16="http://schemas.microsoft.com/office/drawing/2014/main" xmlns="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:a16="http://schemas.microsoft.com/office/drawing/2014/main" xmlns="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:a16="http://schemas.microsoft.com/office/drawing/2014/main" xmlns="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:a16="http://schemas.microsoft.com/office/drawing/2014/main" xmlns="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:a16="http://schemas.microsoft.com/office/drawing/2014/main" xmlns="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:a16="http://schemas.microsoft.com/office/drawing/2014/main" xmlns="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:a16="http://schemas.microsoft.com/office/drawing/2014/main" xmlns="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:a16="http://schemas.microsoft.com/office/drawing/2014/main" xmlns="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:a16="http://schemas.microsoft.com/office/drawing/2014/main" xmlns="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:a16="http://schemas.microsoft.com/office/drawing/2014/main" xmlns="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:a16="http://schemas.microsoft.com/office/drawing/2014/main" xmlns="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:a16="http://schemas.microsoft.com/office/drawing/2014/main" xmlns="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:a16="http://schemas.microsoft.com/office/drawing/2014/main" xmlns="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112</Words>
  <Application>Microsoft Office PowerPoint</Application>
  <PresentationFormat>自定义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Impact</vt:lpstr>
      <vt:lpstr>Times New Roman</vt:lpstr>
      <vt:lpstr>Office 主题</vt:lpstr>
      <vt:lpstr>PowerPoint 演示文稿</vt:lpstr>
      <vt:lpstr>主要议题</vt:lpstr>
      <vt:lpstr>Spring Boot 介绍</vt:lpstr>
      <vt:lpstr>Spring Boot 技术体系</vt:lpstr>
      <vt:lpstr>第一个Spring Boot 项目</vt:lpstr>
      <vt:lpstr>多模块项目</vt:lpstr>
      <vt:lpstr>运行方式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593</cp:revision>
  <dcterms:created xsi:type="dcterms:W3CDTF">2017-06-09T15:26:17Z</dcterms:created>
  <dcterms:modified xsi:type="dcterms:W3CDTF">2017-10-18T13:02:15Z</dcterms:modified>
</cp:coreProperties>
</file>