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4" r:id="rId4"/>
    <p:sldId id="315" r:id="rId5"/>
    <p:sldId id="316" r:id="rId6"/>
    <p:sldId id="317" r:id="rId7"/>
    <p:sldId id="318" r:id="rId8"/>
    <p:sldId id="285" r:id="rId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-4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Boot </a:t>
            </a:r>
            <a:r>
              <a:rPr lang="en-US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JDBC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数据源（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中场休息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4.0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JSR-221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399276" cy="36402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数据源</a:t>
            </a:r>
            <a:r>
              <a:rPr lang="zh-CN" altLang="en-US" sz="1800" dirty="0"/>
              <a:t>是数据库连接的</a:t>
            </a:r>
            <a:r>
              <a:rPr lang="zh-CN" altLang="en-US" sz="1800" dirty="0" smtClean="0"/>
              <a:t>来源，</a:t>
            </a:r>
            <a:r>
              <a:rPr lang="zh-CN" altLang="en-US" sz="1800" dirty="0"/>
              <a:t>通过</a:t>
            </a:r>
            <a:r>
              <a:rPr lang="en-US" altLang="zh-CN" sz="1800" dirty="0" err="1"/>
              <a:t>DataSource</a:t>
            </a:r>
            <a:r>
              <a:rPr lang="zh-CN" altLang="en-US" sz="1800" dirty="0" smtClean="0"/>
              <a:t>接口获取。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通用型数据源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javax.sql.DataSource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javax.sql.XADataSource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嵌入式数据源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org.springframework.jdbc.datasource.embedded.EmbeddedDatabase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90644"/>
      </p:ext>
    </p:extLst>
  </p:cSld>
  <p:clrMapOvr>
    <a:masterClrMapping/>
  </p:clrMapOvr>
  <p:transition spd="med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399276" cy="36402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场景演示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单数据源场景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多数据源场景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177607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399276" cy="36402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用于提供数据完整性，并在并发访问下确保数据视图的一致性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提交模式（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Auto-commit mode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隔离级别（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isolation levels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Savepoints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134043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399276" cy="36402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场景演示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Annotation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80518"/>
      </p:ext>
    </p:extLst>
  </p:cSld>
  <p:clrMapOvr>
    <a:masterClrMapping/>
  </p:clrMapOvr>
  <p:transition spd="med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399276" cy="36402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java.sql.Drvier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管理：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java.sql.DriverManager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javax.sql.DataSource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java.sql.Connection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java.sql.Statement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java.sql.ResultSet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java.sql.DatabaseMetaData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java.sql.ResultSetMetaData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736975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166</Words>
  <Application>Microsoft Office PowerPoint</Application>
  <PresentationFormat>自定义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数据源（DataSource）</vt:lpstr>
      <vt:lpstr>数据源（DataSource）</vt:lpstr>
      <vt:lpstr>事务（Transaction）</vt:lpstr>
      <vt:lpstr>事务（Transaction）</vt:lpstr>
      <vt:lpstr>JDBC API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664</cp:revision>
  <dcterms:created xsi:type="dcterms:W3CDTF">2017-06-09T15:26:17Z</dcterms:created>
  <dcterms:modified xsi:type="dcterms:W3CDTF">2017-10-15T13:27:51Z</dcterms:modified>
</cp:coreProperties>
</file>