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1" r:id="rId4"/>
    <p:sldId id="310" r:id="rId5"/>
    <p:sldId id="313" r:id="rId6"/>
    <p:sldId id="312" r:id="rId7"/>
    <p:sldId id="314" r:id="rId8"/>
    <p:sldId id="285" r:id="rId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-4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Cloud </a:t>
            </a:r>
            <a:r>
              <a:rPr lang="en-US" altLang="zh-CN" sz="3600" dirty="0" err="1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Config</a:t>
            </a:r>
            <a:r>
              <a:rPr lang="en-US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 Client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 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</a:t>
            </a:r>
            <a:r>
              <a:rPr lang="zh-CN" altLang="en-US" sz="24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</a:t>
            </a:r>
            <a:endParaRPr lang="en-US" altLang="zh-CN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en-US" altLang="zh-CN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Boot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事件机制</a:t>
            </a:r>
            <a:endParaRPr lang="zh-CN" altLang="en-US" sz="24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配置属性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smtClean="0"/>
              <a:t>Cloud 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096380"/>
            <a:ext cx="7685714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983"/>
      </p:ext>
    </p:extLst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/ Spring Boot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观察者模式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监听器模式</a:t>
            </a:r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zh-CN" altLang="en-US" dirty="0" smtClean="0"/>
              <a:t>核心接口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ApplicationListener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/ Spring Boot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Boot </a:t>
            </a:r>
            <a:r>
              <a:rPr lang="zh-CN" altLang="en-US" dirty="0" smtClean="0"/>
              <a:t>核心事件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ApplicationEnvironmentPreparedEvent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ApplicationPreparedEvent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ApplicationStartingEvent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ApplicationReadyEvent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ApplicationFailedEvent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41192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Bootstrap </a:t>
            </a:r>
            <a:r>
              <a:rPr lang="zh-CN" altLang="en-US" dirty="0"/>
              <a:t>配置文件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pring.cloud.bootstrap.location</a:t>
            </a:r>
            <a:endParaRPr lang="en-US" altLang="zh-CN" dirty="0" smtClean="0"/>
          </a:p>
          <a:p>
            <a:r>
              <a:rPr lang="zh-CN" altLang="en-US" dirty="0"/>
              <a:t>覆盖远程配置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spring.cloud.config.allowOverride</a:t>
            </a:r>
            <a:endParaRPr lang="en-US" altLang="zh-CN" dirty="0" smtClean="0"/>
          </a:p>
          <a:p>
            <a:r>
              <a:rPr lang="zh-CN" altLang="en-US" dirty="0"/>
              <a:t>自定义 </a:t>
            </a:r>
            <a:r>
              <a:rPr lang="en-US" altLang="zh-CN" dirty="0"/>
              <a:t>Bootstrap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</a:t>
            </a:r>
            <a:r>
              <a:rPr lang="en-US" altLang="zh-CN" dirty="0" err="1" smtClean="0"/>
              <a:t>BootstrapConfiguration</a:t>
            </a:r>
            <a:endParaRPr lang="en-US" altLang="zh-CN" dirty="0" smtClean="0"/>
          </a:p>
          <a:p>
            <a:r>
              <a:rPr lang="zh-CN" altLang="en-US" dirty="0" smtClean="0"/>
              <a:t>自定义 </a:t>
            </a:r>
            <a:r>
              <a:rPr lang="en-US" altLang="zh-CN" dirty="0"/>
              <a:t>Bootstrap </a:t>
            </a:r>
            <a:r>
              <a:rPr lang="zh-CN" altLang="en-US" dirty="0"/>
              <a:t>配置属性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PropertySourceLocator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1718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Boot Actuator  </a:t>
            </a:r>
          </a:p>
          <a:p>
            <a:pPr lvl="1"/>
            <a:r>
              <a:rPr lang="en-US" altLang="zh-CN" dirty="0" smtClean="0"/>
              <a:t>endpoint : “/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Spring Framework </a:t>
            </a:r>
          </a:p>
          <a:p>
            <a:pPr lvl="1"/>
            <a:r>
              <a:rPr lang="en-US" altLang="zh-CN" dirty="0" smtClean="0"/>
              <a:t>Environment  API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40273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141</Words>
  <Application>Microsoft Office PowerPoint</Application>
  <PresentationFormat>自定义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Spring Cloud 技术体系</vt:lpstr>
      <vt:lpstr>Spring / Spring Boot 事件机制</vt:lpstr>
      <vt:lpstr>Spring / Spring Boot 事件机制</vt:lpstr>
      <vt:lpstr>Bootstrap 配置属性</vt:lpstr>
      <vt:lpstr>理解 Environment 端点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625</cp:revision>
  <dcterms:created xsi:type="dcterms:W3CDTF">2017-06-09T15:26:17Z</dcterms:created>
  <dcterms:modified xsi:type="dcterms:W3CDTF">2017-10-22T12:03:02Z</dcterms:modified>
</cp:coreProperties>
</file>