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6" r:id="rId3"/>
    <p:sldId id="285" r:id="rId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Cloud Sleuth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Cloud Sleuth</a:t>
            </a:r>
            <a:endParaRPr lang="en-US" altLang="zh-CN" dirty="0" smtClean="0"/>
          </a:p>
          <a:p>
            <a:r>
              <a:rPr lang="en-US" altLang="zh-CN" dirty="0" err="1" smtClean="0"/>
              <a:t>Zipkin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整合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 </a:t>
            </a:r>
            <a:r>
              <a:rPr lang="zh-CN" altLang="en-US" dirty="0" smtClean="0"/>
              <a:t>收集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 Cloud Stream </a:t>
            </a:r>
            <a:r>
              <a:rPr lang="zh-CN" altLang="en-US" dirty="0" smtClean="0"/>
              <a:t>收集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250192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56</Words>
  <Application>Microsoft Office PowerPoint</Application>
  <PresentationFormat>自定义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736</cp:revision>
  <dcterms:created xsi:type="dcterms:W3CDTF">2017-06-09T15:26:17Z</dcterms:created>
  <dcterms:modified xsi:type="dcterms:W3CDTF">2017-11-18T15:07:15Z</dcterms:modified>
</cp:coreProperties>
</file>