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9" r:id="rId3"/>
    <p:sldId id="314" r:id="rId4"/>
    <p:sldId id="315" r:id="rId5"/>
    <p:sldId id="316" r:id="rId6"/>
    <p:sldId id="317" r:id="rId7"/>
    <p:sldId id="285" r:id="rId8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Cloud </a:t>
            </a:r>
            <a:r>
              <a:rPr lang="en-US" altLang="zh-CN" sz="3600" dirty="0" err="1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Config</a:t>
            </a:r>
            <a:r>
              <a:rPr lang="en-US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Server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 </a:t>
            </a:r>
            <a:r>
              <a:rPr lang="en-US" altLang="zh-CN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Environment </a:t>
            </a:r>
            <a:r>
              <a:rPr lang="zh-CN" altLang="en-US" sz="2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仓储</a:t>
            </a:r>
            <a:endParaRPr lang="en-US" altLang="zh-CN" sz="24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Cloud 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分布式配置</a:t>
            </a:r>
            <a:endParaRPr lang="en-US" altLang="zh-CN" sz="24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动态配置属性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问题互动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76251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 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Environment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仓储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{application}</a:t>
            </a:r>
            <a:r>
              <a:rPr lang="zh-CN" altLang="en-US" dirty="0" smtClean="0"/>
              <a:t>：配置使用客户端应用名称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{profile}</a:t>
            </a:r>
            <a:r>
              <a:rPr lang="zh-CN" altLang="en-US" dirty="0" smtClean="0"/>
              <a:t>：客户端 </a:t>
            </a:r>
            <a:r>
              <a:rPr lang="en-US" altLang="zh-CN" dirty="0" err="1" smtClean="0"/>
              <a:t>spring.profiles.active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{label}</a:t>
            </a:r>
            <a:r>
              <a:rPr lang="zh-CN" altLang="en-US" dirty="0" smtClean="0"/>
              <a:t>：服务端配置文件版本标识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402733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Cloud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分布式配置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/>
              <a:t>服务端配置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spring.cloud.config.server.git.uri</a:t>
            </a:r>
            <a:endParaRPr lang="en-US" altLang="zh-CN" dirty="0" smtClean="0"/>
          </a:p>
          <a:p>
            <a:pPr lvl="2"/>
            <a:r>
              <a:rPr lang="en-US" altLang="zh-CN" dirty="0"/>
              <a:t>spring.cloud.config.server.git</a:t>
            </a:r>
            <a:r>
              <a:rPr lang="en-US" altLang="zh-CN" dirty="0" smtClean="0"/>
              <a:t>.*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客户端配置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spring.cloud.config.uri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spring.cloud.config.name</a:t>
            </a:r>
          </a:p>
          <a:p>
            <a:pPr lvl="2"/>
            <a:r>
              <a:rPr lang="en-US" altLang="zh-CN" dirty="0" err="1" smtClean="0"/>
              <a:t>spring.cloud.config.profile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spring.cloud.config.label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200825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动态配置属性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RefreshScope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RefreshEndpoint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ContextRefresher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051842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/health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HealthEndpoint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HealthIndicator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262459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121</Words>
  <Application>Microsoft Office PowerPoint</Application>
  <PresentationFormat>自定义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介绍 Environment 仓储</vt:lpstr>
      <vt:lpstr>Spring Cloud 分布式配置</vt:lpstr>
      <vt:lpstr>动态配置属性 Bean</vt:lpstr>
      <vt:lpstr>健康检查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649</cp:revision>
  <dcterms:created xsi:type="dcterms:W3CDTF">2017-06-09T15:26:17Z</dcterms:created>
  <dcterms:modified xsi:type="dcterms:W3CDTF">2017-10-25T12:26:14Z</dcterms:modified>
</cp:coreProperties>
</file>