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314" r:id="rId4"/>
    <p:sldId id="318" r:id="rId5"/>
    <p:sldId id="320" r:id="rId6"/>
    <p:sldId id="319" r:id="rId7"/>
    <p:sldId id="321" r:id="rId8"/>
    <p:sldId id="322" r:id="rId9"/>
    <p:sldId id="285" r:id="rId10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 varScale="1">
        <p:scale>
          <a:sx n="97" d="100"/>
          <a:sy n="97" d="100"/>
        </p:scale>
        <p:origin x="1056" y="7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Cloud Netflix Eureka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前微服务时代</a:t>
            </a:r>
            <a:endParaRPr lang="en-US" altLang="zh-CN" sz="24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高可用架构</a:t>
            </a:r>
            <a:endParaRPr lang="en-US" altLang="zh-CN" sz="24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Eureka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Eureka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问题互动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76251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前微服务时代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分布式系统基本组成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服务提供方（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服务消费方（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服务注册中心（</a:t>
            </a:r>
            <a:r>
              <a:rPr lang="en-US" altLang="zh-CN" dirty="0" smtClean="0"/>
              <a:t>Registry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服务路由（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服务代理（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通讯协议（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14400" lvl="2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02733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高可用架构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消除单点失败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可靠性交迭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故障探测</a:t>
            </a:r>
            <a:endParaRPr lang="en-US" altLang="zh-CN" dirty="0" smtClean="0"/>
          </a:p>
          <a:p>
            <a:r>
              <a:rPr lang="zh-CN" altLang="en-US" dirty="0" smtClean="0"/>
              <a:t>可用性比率计算</a:t>
            </a:r>
            <a:endParaRPr lang="en-US" altLang="zh-CN" dirty="0" smtClean="0"/>
          </a:p>
          <a:p>
            <a:pPr marL="914400" lvl="2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88205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高可用架构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消除单点失败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可靠性交迭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故障探测</a:t>
            </a:r>
            <a:endParaRPr lang="en-US" altLang="zh-CN" dirty="0" smtClean="0"/>
          </a:p>
          <a:p>
            <a:r>
              <a:rPr lang="zh-CN" altLang="en-US" dirty="0" smtClean="0"/>
              <a:t>可用性比率计算</a:t>
            </a:r>
            <a:endParaRPr lang="en-US" altLang="zh-CN" dirty="0" smtClean="0"/>
          </a:p>
          <a:p>
            <a:pPr marL="914400" lvl="2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71235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服务发现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n-ea"/>
              </a:rPr>
              <a:t>传统技术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err="1" smtClean="0"/>
              <a:t>WebService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UDDI</a:t>
            </a:r>
          </a:p>
          <a:p>
            <a:pPr lvl="1"/>
            <a:r>
              <a:rPr lang="en-US" altLang="zh-CN" dirty="0" smtClean="0"/>
              <a:t>REST</a:t>
            </a:r>
          </a:p>
          <a:p>
            <a:pPr lvl="2"/>
            <a:r>
              <a:rPr lang="en-US" altLang="zh-CN" dirty="0" smtClean="0"/>
              <a:t>HATEOAS</a:t>
            </a:r>
          </a:p>
          <a:p>
            <a:pPr lvl="1"/>
            <a:r>
              <a:rPr lang="en-US" altLang="zh-CN" dirty="0" smtClean="0"/>
              <a:t>Java</a:t>
            </a:r>
          </a:p>
          <a:p>
            <a:pPr lvl="2"/>
            <a:r>
              <a:rPr lang="en-US" altLang="zh-CN" dirty="0"/>
              <a:t>JMS</a:t>
            </a:r>
            <a:endParaRPr lang="en-US" altLang="zh-CN" dirty="0" smtClean="0"/>
          </a:p>
          <a:p>
            <a:pPr lvl="2"/>
            <a:r>
              <a:rPr lang="en-US" altLang="zh-CN" dirty="0"/>
              <a:t>JNDI</a:t>
            </a:r>
            <a:endParaRPr lang="en-US" altLang="zh-CN" dirty="0" smtClean="0"/>
          </a:p>
          <a:p>
            <a:pPr marL="914400" lvl="2" indent="0">
              <a:buNone/>
            </a:pP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631055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服务发现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Spring Cloud</a:t>
            </a:r>
          </a:p>
          <a:p>
            <a:pPr lvl="1"/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Netfilx</a:t>
            </a:r>
            <a:r>
              <a:rPr lang="en-US" altLang="zh-CN" dirty="0" smtClean="0"/>
              <a:t> Eureka Client</a:t>
            </a:r>
          </a:p>
          <a:p>
            <a:pPr lvl="3"/>
            <a:r>
              <a:rPr lang="zh-CN" altLang="en-US" dirty="0" smtClean="0"/>
              <a:t>依赖：</a:t>
            </a:r>
            <a:r>
              <a:rPr lang="en-US" altLang="zh-CN" dirty="0" smtClean="0"/>
              <a:t>spring-cloud-starter-eureka</a:t>
            </a:r>
          </a:p>
          <a:p>
            <a:pPr lvl="3"/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EurekaClient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ServiceInstance</a:t>
            </a:r>
            <a:endParaRPr lang="en-US" altLang="zh-CN" dirty="0"/>
          </a:p>
          <a:p>
            <a:pPr lvl="2"/>
            <a:r>
              <a:rPr lang="en-US" altLang="zh-CN" dirty="0" smtClean="0"/>
              <a:t>Spring Cloud Commons</a:t>
            </a:r>
          </a:p>
        </p:txBody>
      </p:sp>
    </p:spTree>
    <p:extLst>
      <p:ext uri="{BB962C8B-B14F-4D97-AF65-F5344CB8AC3E}">
        <p14:creationId xmlns:p14="http://schemas.microsoft.com/office/powerpoint/2010/main" val="164327467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服务注册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Spring Cloud</a:t>
            </a:r>
            <a:endParaRPr lang="en-US" altLang="zh-CN" dirty="0"/>
          </a:p>
          <a:p>
            <a:pPr lvl="1"/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Netfilx</a:t>
            </a:r>
            <a:r>
              <a:rPr lang="en-US" altLang="zh-CN" dirty="0" smtClean="0"/>
              <a:t> Eureka Client</a:t>
            </a:r>
          </a:p>
          <a:p>
            <a:pPr lvl="3"/>
            <a:r>
              <a:rPr lang="zh-CN" altLang="en-US" dirty="0" smtClean="0"/>
              <a:t>激活：</a:t>
            </a:r>
            <a:r>
              <a:rPr lang="en-US" altLang="zh-CN" dirty="0"/>
              <a:t>@</a:t>
            </a:r>
            <a:r>
              <a:rPr lang="en-US" altLang="zh-CN" dirty="0" err="1" smtClean="0"/>
              <a:t>EnableEurekaClient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健康指标：</a:t>
            </a:r>
            <a:r>
              <a:rPr lang="en-US" altLang="zh-CN" dirty="0" err="1" smtClean="0"/>
              <a:t>HealthIndicator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服务端</a:t>
            </a:r>
            <a:endParaRPr lang="en-US" altLang="zh-CN" dirty="0" smtClean="0"/>
          </a:p>
          <a:p>
            <a:pPr lvl="2"/>
            <a:r>
              <a:rPr lang="en-US" altLang="zh-CN" dirty="0" err="1"/>
              <a:t>Netfilx</a:t>
            </a:r>
            <a:r>
              <a:rPr lang="en-US" altLang="zh-CN" dirty="0"/>
              <a:t> Eureka </a:t>
            </a:r>
            <a:r>
              <a:rPr lang="en-US" altLang="zh-CN" dirty="0" smtClean="0"/>
              <a:t>Server</a:t>
            </a:r>
          </a:p>
          <a:p>
            <a:pPr lvl="3"/>
            <a:r>
              <a:rPr lang="zh-CN" altLang="en-US" dirty="0" smtClean="0"/>
              <a:t>激活：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EnableEurekaServer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404556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184</Words>
  <Application>Microsoft Office PowerPoint</Application>
  <PresentationFormat>自定义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前微服务时代</vt:lpstr>
      <vt:lpstr>高可用架构</vt:lpstr>
      <vt:lpstr>高可用架构</vt:lpstr>
      <vt:lpstr>服务发现</vt:lpstr>
      <vt:lpstr>服务发现</vt:lpstr>
      <vt:lpstr>服务注册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690</cp:revision>
  <dcterms:created xsi:type="dcterms:W3CDTF">2017-06-09T15:26:17Z</dcterms:created>
  <dcterms:modified xsi:type="dcterms:W3CDTF">2017-10-28T10:47:19Z</dcterms:modified>
</cp:coreProperties>
</file>