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314" r:id="rId4"/>
    <p:sldId id="315" r:id="rId5"/>
    <p:sldId id="316" r:id="rId6"/>
    <p:sldId id="285" r:id="rId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Netflix Ribbon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Eureka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RestTemplate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Ribbon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Eureka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高可用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Eureka </a:t>
            </a:r>
            <a:r>
              <a:rPr lang="zh-CN" altLang="en-US" dirty="0" smtClean="0"/>
              <a:t>客户端高可用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可用注册中心集群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获取注册信息时间间隔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实例信息复制时间间隔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实例端点映射</a:t>
            </a:r>
            <a:endParaRPr lang="en-US" altLang="zh-CN" dirty="0"/>
          </a:p>
          <a:p>
            <a:r>
              <a:rPr lang="en-US" altLang="zh-CN" dirty="0" smtClean="0"/>
              <a:t>Eureka </a:t>
            </a:r>
            <a:r>
              <a:rPr lang="zh-CN" altLang="en-US" dirty="0" smtClean="0"/>
              <a:t>服务端高可用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40273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RestTemplate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RestTemplate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 smtClean="0"/>
              <a:t>HttpMessageConvertor</a:t>
            </a:r>
            <a:endParaRPr lang="en-US" altLang="zh-CN" dirty="0" smtClean="0"/>
          </a:p>
          <a:p>
            <a:pPr lvl="1"/>
            <a:r>
              <a:rPr lang="en-US" altLang="zh-CN" dirty="0" err="1"/>
              <a:t>ClientHttpRequestFactory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ClientHttpRequestInterceptor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7023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Ribbon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063557"/>
            <a:ext cx="8229600" cy="382029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4271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104</Words>
  <Application>Microsoft Office PowerPoint</Application>
  <PresentationFormat>自定义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Eureka 高可用</vt:lpstr>
      <vt:lpstr>RestTemplate</vt:lpstr>
      <vt:lpstr>整合 Netflix Ribbon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704</cp:revision>
  <dcterms:created xsi:type="dcterms:W3CDTF">2017-06-09T15:26:17Z</dcterms:created>
  <dcterms:modified xsi:type="dcterms:W3CDTF">2017-10-29T11:50:26Z</dcterms:modified>
</cp:coreProperties>
</file>